
<file path=[Content_Types].xml><?xml version="1.0" encoding="utf-8"?>
<Types xmlns="http://schemas.openxmlformats.org/package/2006/content-types">
  <Default Extension="bin" ContentType="application/vnd.ms-office.vbaProject"/>
  <Default Extension="jpeg" ContentType="image/jpeg"/>
  <Default Extension="png" ContentType="image/png"/>
  <Default Extension="rels" ContentType="application/vnd.openxmlformats-package.relationships+xml"/>
  <Default Extension="xml" ContentType="application/xml"/>
  <Override PartName="/ppt/presentation.xml" ContentType="application/vnd.ms-powerpoint.presentation.macroEnabled.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7.xml" ContentType="application/vnd.openxmlformats-officedocument.presentationml.slide+xml"/>
  <Override PartName="/ppt/slides/slide568.xml" ContentType="application/vnd.openxmlformats-officedocument.presentationml.slide+xml"/>
  <Override PartName="/ppt/slides/slide569.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79.xml" ContentType="application/vnd.openxmlformats-officedocument.presentationml.slide+xml"/>
  <Override PartName="/ppt/slides/slide580.xml" ContentType="application/vnd.openxmlformats-officedocument.presentationml.slide+xml"/>
  <Override PartName="/ppt/slides/slide581.xml" ContentType="application/vnd.openxmlformats-officedocument.presentationml.slide+xml"/>
  <Override PartName="/ppt/slides/slide582.xml" ContentType="application/vnd.openxmlformats-officedocument.presentationml.slide+xml"/>
  <Override PartName="/ppt/slides/slide583.xml" ContentType="application/vnd.openxmlformats-officedocument.presentationml.slide+xml"/>
  <Override PartName="/ppt/slides/slide584.xml" ContentType="application/vnd.openxmlformats-officedocument.presentationml.slide+xml"/>
  <Override PartName="/ppt/slides/slide585.xml" ContentType="application/vnd.openxmlformats-officedocument.presentationml.slide+xml"/>
  <Override PartName="/ppt/slides/slide586.xml" ContentType="application/vnd.openxmlformats-officedocument.presentationml.slide+xml"/>
  <Override PartName="/ppt/slides/slide587.xml" ContentType="application/vnd.openxmlformats-officedocument.presentationml.slide+xml"/>
  <Override PartName="/ppt/slides/slide588.xml" ContentType="application/vnd.openxmlformats-officedocument.presentationml.slide+xml"/>
  <Override PartName="/ppt/slides/slide589.xml" ContentType="application/vnd.openxmlformats-officedocument.presentationml.slide+xml"/>
  <Override PartName="/ppt/slides/slide590.xml" ContentType="application/vnd.openxmlformats-officedocument.presentationml.slide+xml"/>
  <Override PartName="/ppt/slides/slide591.xml" ContentType="application/vnd.openxmlformats-officedocument.presentationml.slide+xml"/>
  <Override PartName="/ppt/slides/slide592.xml" ContentType="application/vnd.openxmlformats-officedocument.presentationml.slide+xml"/>
  <Override PartName="/ppt/slides/slide593.xml" ContentType="application/vnd.openxmlformats-officedocument.presentationml.slide+xml"/>
  <Override PartName="/ppt/slides/slide594.xml" ContentType="application/vnd.openxmlformats-officedocument.presentationml.slide+xml"/>
  <Override PartName="/ppt/slides/slide595.xml" ContentType="application/vnd.openxmlformats-officedocument.presentationml.slide+xml"/>
  <Override PartName="/ppt/slides/slide596.xml" ContentType="application/vnd.openxmlformats-officedocument.presentationml.slide+xml"/>
  <Override PartName="/ppt/slides/slide597.xml" ContentType="application/vnd.openxmlformats-officedocument.presentationml.slide+xml"/>
  <Override PartName="/ppt/slides/slide598.xml" ContentType="application/vnd.openxmlformats-officedocument.presentationml.slide+xml"/>
  <Override PartName="/ppt/slides/slide599.xml" ContentType="application/vnd.openxmlformats-officedocument.presentationml.slide+xml"/>
  <Override PartName="/ppt/slides/slide600.xml" ContentType="application/vnd.openxmlformats-officedocument.presentationml.slide+xml"/>
  <Override PartName="/ppt/slides/slide601.xml" ContentType="application/vnd.openxmlformats-officedocument.presentationml.slide+xml"/>
  <Override PartName="/ppt/slides/slide602.xml" ContentType="application/vnd.openxmlformats-officedocument.presentationml.slide+xml"/>
  <Override PartName="/ppt/slides/slide603.xml" ContentType="application/vnd.openxmlformats-officedocument.presentationml.slide+xml"/>
  <Override PartName="/ppt/slides/slide604.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2.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0.xml" ContentType="application/vnd.openxmlformats-officedocument.presentationml.slide+xml"/>
  <Override PartName="/ppt/slides/slide621.xml" ContentType="application/vnd.openxmlformats-officedocument.presentationml.slide+xml"/>
  <Override PartName="/ppt/slides/slide622.xml" ContentType="application/vnd.openxmlformats-officedocument.presentationml.slide+xml"/>
  <Override PartName="/ppt/slides/slide623.xml" ContentType="application/vnd.openxmlformats-officedocument.presentationml.slide+xml"/>
  <Override PartName="/ppt/slides/slide624.xml" ContentType="application/vnd.openxmlformats-officedocument.presentationml.slide+xml"/>
  <Override PartName="/ppt/slides/slide625.xml" ContentType="application/vnd.openxmlformats-officedocument.presentationml.slide+xml"/>
  <Override PartName="/ppt/slides/slide626.xml" ContentType="application/vnd.openxmlformats-officedocument.presentationml.slide+xml"/>
  <Override PartName="/ppt/slides/slide627.xml" ContentType="application/vnd.openxmlformats-officedocument.presentationml.slide+xml"/>
  <Override PartName="/ppt/slides/slide628.xml" ContentType="application/vnd.openxmlformats-officedocument.presentationml.slide+xml"/>
  <Override PartName="/ppt/slides/slide629.xml" ContentType="application/vnd.openxmlformats-officedocument.presentationml.slide+xml"/>
  <Override PartName="/ppt/slides/slide630.xml" ContentType="application/vnd.openxmlformats-officedocument.presentationml.slide+xml"/>
  <Override PartName="/ppt/slides/slide631.xml" ContentType="application/vnd.openxmlformats-officedocument.presentationml.slide+xml"/>
  <Override PartName="/ppt/slides/slide632.xml" ContentType="application/vnd.openxmlformats-officedocument.presentationml.slide+xml"/>
  <Override PartName="/ppt/slides/slide633.xml" ContentType="application/vnd.openxmlformats-officedocument.presentationml.slide+xml"/>
  <Override PartName="/ppt/slides/slide634.xml" ContentType="application/vnd.openxmlformats-officedocument.presentationml.slide+xml"/>
  <Override PartName="/ppt/slides/slide635.xml" ContentType="application/vnd.openxmlformats-officedocument.presentationml.slide+xml"/>
  <Override PartName="/ppt/slides/slide636.xml" ContentType="application/vnd.openxmlformats-officedocument.presentationml.slide+xml"/>
  <Override PartName="/ppt/slides/slide637.xml" ContentType="application/vnd.openxmlformats-officedocument.presentationml.slide+xml"/>
  <Override PartName="/ppt/slides/slide638.xml" ContentType="application/vnd.openxmlformats-officedocument.presentationml.slide+xml"/>
  <Override PartName="/ppt/slides/slide639.xml" ContentType="application/vnd.openxmlformats-officedocument.presentationml.slide+xml"/>
  <Override PartName="/ppt/slides/slide640.xml" ContentType="application/vnd.openxmlformats-officedocument.presentationml.slide+xml"/>
  <Override PartName="/ppt/slides/slide641.xml" ContentType="application/vnd.openxmlformats-officedocument.presentationml.slide+xml"/>
  <Override PartName="/ppt/slides/slide642.xml" ContentType="application/vnd.openxmlformats-officedocument.presentationml.slide+xml"/>
  <Override PartName="/ppt/slides/slide643.xml" ContentType="application/vnd.openxmlformats-officedocument.presentationml.slide+xml"/>
  <Override PartName="/ppt/slides/slide644.xml" ContentType="application/vnd.openxmlformats-officedocument.presentationml.slide+xml"/>
  <Override PartName="/ppt/slides/slide645.xml" ContentType="application/vnd.openxmlformats-officedocument.presentationml.slide+xml"/>
  <Override PartName="/ppt/slides/slide646.xml" ContentType="application/vnd.openxmlformats-officedocument.presentationml.slide+xml"/>
  <Override PartName="/ppt/slides/slide647.xml" ContentType="application/vnd.openxmlformats-officedocument.presentationml.slide+xml"/>
  <Override PartName="/ppt/slides/slide648.xml" ContentType="application/vnd.openxmlformats-officedocument.presentationml.slide+xml"/>
  <Override PartName="/ppt/slides/slide649.xml" ContentType="application/vnd.openxmlformats-officedocument.presentationml.slide+xml"/>
  <Override PartName="/ppt/slides/slide650.xml" ContentType="application/vnd.openxmlformats-officedocument.presentationml.slide+xml"/>
  <Override PartName="/ppt/slides/slide651.xml" ContentType="application/vnd.openxmlformats-officedocument.presentationml.slide+xml"/>
  <Override PartName="/ppt/slides/slide652.xml" ContentType="application/vnd.openxmlformats-officedocument.presentationml.slide+xml"/>
  <Override PartName="/ppt/slides/slide653.xml" ContentType="application/vnd.openxmlformats-officedocument.presentationml.slide+xml"/>
  <Override PartName="/ppt/slides/slide654.xml" ContentType="application/vnd.openxmlformats-officedocument.presentationml.slide+xml"/>
  <Override PartName="/ppt/slides/slide655.xml" ContentType="application/vnd.openxmlformats-officedocument.presentationml.slide+xml"/>
  <Override PartName="/ppt/slides/slide656.xml" ContentType="application/vnd.openxmlformats-officedocument.presentationml.slide+xml"/>
  <Override PartName="/ppt/slides/slide657.xml" ContentType="application/vnd.openxmlformats-officedocument.presentationml.slide+xml"/>
  <Override PartName="/ppt/slides/slide658.xml" ContentType="application/vnd.openxmlformats-officedocument.presentationml.slide+xml"/>
  <Override PartName="/ppt/slides/slide659.xml" ContentType="application/vnd.openxmlformats-officedocument.presentationml.slide+xml"/>
  <Override PartName="/ppt/slides/slide660.xml" ContentType="application/vnd.openxmlformats-officedocument.presentationml.slide+xml"/>
  <Override PartName="/ppt/slides/slide661.xml" ContentType="application/vnd.openxmlformats-officedocument.presentationml.slide+xml"/>
  <Override PartName="/ppt/slides/slide662.xml" ContentType="application/vnd.openxmlformats-officedocument.presentationml.slide+xml"/>
  <Override PartName="/ppt/slides/slide663.xml" ContentType="application/vnd.openxmlformats-officedocument.presentationml.slide+xml"/>
  <Override PartName="/ppt/slides/slide664.xml" ContentType="application/vnd.openxmlformats-officedocument.presentationml.slide+xml"/>
  <Override PartName="/ppt/slides/slide665.xml" ContentType="application/vnd.openxmlformats-officedocument.presentationml.slide+xml"/>
  <Override PartName="/ppt/slides/slide666.xml" ContentType="application/vnd.openxmlformats-officedocument.presentationml.slide+xml"/>
  <Override PartName="/ppt/slides/slide667.xml" ContentType="application/vnd.openxmlformats-officedocument.presentationml.slide+xml"/>
  <Override PartName="/ppt/slides/slide668.xml" ContentType="application/vnd.openxmlformats-officedocument.presentationml.slide+xml"/>
  <Override PartName="/ppt/slides/slide669.xml" ContentType="application/vnd.openxmlformats-officedocument.presentationml.slide+xml"/>
  <Override PartName="/ppt/slides/slide670.xml" ContentType="application/vnd.openxmlformats-officedocument.presentationml.slide+xml"/>
  <Override PartName="/ppt/slides/slide671.xml" ContentType="application/vnd.openxmlformats-officedocument.presentationml.slide+xml"/>
  <Override PartName="/ppt/slides/slide672.xml" ContentType="application/vnd.openxmlformats-officedocument.presentationml.slide+xml"/>
  <Override PartName="/ppt/slides/slide673.xml" ContentType="application/vnd.openxmlformats-officedocument.presentationml.slide+xml"/>
  <Override PartName="/ppt/slides/slide674.xml" ContentType="application/vnd.openxmlformats-officedocument.presentationml.slide+xml"/>
  <Override PartName="/ppt/slides/slide675.xml" ContentType="application/vnd.openxmlformats-officedocument.presentationml.slide+xml"/>
  <Override PartName="/ppt/slides/slide676.xml" ContentType="application/vnd.openxmlformats-officedocument.presentationml.slide+xml"/>
  <Override PartName="/ppt/slides/slide677.xml" ContentType="application/vnd.openxmlformats-officedocument.presentationml.slide+xml"/>
  <Override PartName="/ppt/slides/slide678.xml" ContentType="application/vnd.openxmlformats-officedocument.presentationml.slide+xml"/>
  <Override PartName="/ppt/slides/slide679.xml" ContentType="application/vnd.openxmlformats-officedocument.presentationml.slide+xml"/>
  <Override PartName="/ppt/slides/slide680.xml" ContentType="application/vnd.openxmlformats-officedocument.presentationml.slide+xml"/>
  <Override PartName="/ppt/slides/slide681.xml" ContentType="application/vnd.openxmlformats-officedocument.presentationml.slide+xml"/>
  <Override PartName="/ppt/slides/slide682.xml" ContentType="application/vnd.openxmlformats-officedocument.presentationml.slide+xml"/>
  <Override PartName="/ppt/slides/slide683.xml" ContentType="application/vnd.openxmlformats-officedocument.presentationml.slide+xml"/>
  <Override PartName="/ppt/slides/slide684.xml" ContentType="application/vnd.openxmlformats-officedocument.presentationml.slide+xml"/>
  <Override PartName="/ppt/slides/slide685.xml" ContentType="application/vnd.openxmlformats-officedocument.presentationml.slide+xml"/>
  <Override PartName="/ppt/slides/slide686.xml" ContentType="application/vnd.openxmlformats-officedocument.presentationml.slide+xml"/>
  <Override PartName="/ppt/slides/slide687.xml" ContentType="application/vnd.openxmlformats-officedocument.presentationml.slide+xml"/>
  <Override PartName="/ppt/slides/slide688.xml" ContentType="application/vnd.openxmlformats-officedocument.presentationml.slide+xml"/>
  <Override PartName="/ppt/slides/slide689.xml" ContentType="application/vnd.openxmlformats-officedocument.presentationml.slide+xml"/>
  <Override PartName="/ppt/slides/slide690.xml" ContentType="application/vnd.openxmlformats-officedocument.presentationml.slide+xml"/>
  <Override PartName="/ppt/slides/slide691.xml" ContentType="application/vnd.openxmlformats-officedocument.presentationml.slide+xml"/>
  <Override PartName="/ppt/slides/slide692.xml" ContentType="application/vnd.openxmlformats-officedocument.presentationml.slide+xml"/>
  <Override PartName="/ppt/slides/slide693.xml" ContentType="application/vnd.openxmlformats-officedocument.presentationml.slide+xml"/>
  <Override PartName="/ppt/slides/slide694.xml" ContentType="application/vnd.openxmlformats-officedocument.presentationml.slide+xml"/>
  <Override PartName="/ppt/slides/slide695.xml" ContentType="application/vnd.openxmlformats-officedocument.presentationml.slide+xml"/>
  <Override PartName="/ppt/slides/slide696.xml" ContentType="application/vnd.openxmlformats-officedocument.presentationml.slide+xml"/>
  <Override PartName="/ppt/slides/slide697.xml" ContentType="application/vnd.openxmlformats-officedocument.presentationml.slide+xml"/>
  <Override PartName="/ppt/slides/slide698.xml" ContentType="application/vnd.openxmlformats-officedocument.presentationml.slide+xml"/>
  <Override PartName="/ppt/slides/slide699.xml" ContentType="application/vnd.openxmlformats-officedocument.presentationml.slide+xml"/>
  <Override PartName="/ppt/slides/slide700.xml" ContentType="application/vnd.openxmlformats-officedocument.presentationml.slide+xml"/>
  <Override PartName="/ppt/slides/slide701.xml" ContentType="application/vnd.openxmlformats-officedocument.presentationml.slide+xml"/>
  <Override PartName="/ppt/slides/slide702.xml" ContentType="application/vnd.openxmlformats-officedocument.presentationml.slide+xml"/>
  <Override PartName="/ppt/slides/slide703.xml" ContentType="application/vnd.openxmlformats-officedocument.presentationml.slide+xml"/>
  <Override PartName="/ppt/slides/slide704.xml" ContentType="application/vnd.openxmlformats-officedocument.presentationml.slide+xml"/>
  <Override PartName="/ppt/slides/slide705.xml" ContentType="application/vnd.openxmlformats-officedocument.presentationml.slide+xml"/>
  <Override PartName="/ppt/slides/slide706.xml" ContentType="application/vnd.openxmlformats-officedocument.presentationml.slide+xml"/>
  <Override PartName="/ppt/slides/slide707.xml" ContentType="application/vnd.openxmlformats-officedocument.presentationml.slide+xml"/>
  <Override PartName="/ppt/slides/slide708.xml" ContentType="application/vnd.openxmlformats-officedocument.presentationml.slide+xml"/>
  <Override PartName="/ppt/slides/slide709.xml" ContentType="application/vnd.openxmlformats-officedocument.presentationml.slide+xml"/>
  <Override PartName="/ppt/slides/slide710.xml" ContentType="application/vnd.openxmlformats-officedocument.presentationml.slide+xml"/>
  <Override PartName="/ppt/slides/slide711.xml" ContentType="application/vnd.openxmlformats-officedocument.presentationml.slide+xml"/>
  <Override PartName="/ppt/slides/slide712.xml" ContentType="application/vnd.openxmlformats-officedocument.presentationml.slide+xml"/>
  <Override PartName="/ppt/slides/slide713.xml" ContentType="application/vnd.openxmlformats-officedocument.presentationml.slide+xml"/>
  <Override PartName="/ppt/slides/slide714.xml" ContentType="application/vnd.openxmlformats-officedocument.presentationml.slide+xml"/>
  <Override PartName="/ppt/slides/slide715.xml" ContentType="application/vnd.openxmlformats-officedocument.presentationml.slide+xml"/>
  <Override PartName="/ppt/slides/slide716.xml" ContentType="application/vnd.openxmlformats-officedocument.presentationml.slide+xml"/>
  <Override PartName="/ppt/slides/slide717.xml" ContentType="application/vnd.openxmlformats-officedocument.presentationml.slide+xml"/>
  <Override PartName="/ppt/slides/slide718.xml" ContentType="application/vnd.openxmlformats-officedocument.presentationml.slide+xml"/>
  <Override PartName="/ppt/slides/slide719.xml" ContentType="application/vnd.openxmlformats-officedocument.presentationml.slide+xml"/>
  <Override PartName="/ppt/slides/slide720.xml" ContentType="application/vnd.openxmlformats-officedocument.presentationml.slide+xml"/>
  <Override PartName="/ppt/slides/slide721.xml" ContentType="application/vnd.openxmlformats-officedocument.presentationml.slide+xml"/>
  <Override PartName="/ppt/slides/slide722.xml" ContentType="application/vnd.openxmlformats-officedocument.presentationml.slide+xml"/>
  <Override PartName="/ppt/slides/slide723.xml" ContentType="application/vnd.openxmlformats-officedocument.presentationml.slide+xml"/>
  <Override PartName="/ppt/slides/slide724.xml" ContentType="application/vnd.openxmlformats-officedocument.presentationml.slide+xml"/>
  <Override PartName="/ppt/slides/slide725.xml" ContentType="application/vnd.openxmlformats-officedocument.presentationml.slide+xml"/>
  <Override PartName="/ppt/slides/slide726.xml" ContentType="application/vnd.openxmlformats-officedocument.presentationml.slide+xml"/>
  <Override PartName="/ppt/slides/slide727.xml" ContentType="application/vnd.openxmlformats-officedocument.presentationml.slide+xml"/>
  <Override PartName="/ppt/slides/slide728.xml" ContentType="application/vnd.openxmlformats-officedocument.presentationml.slide+xml"/>
  <Override PartName="/ppt/slides/slide729.xml" ContentType="application/vnd.openxmlformats-officedocument.presentationml.slide+xml"/>
  <Override PartName="/ppt/slides/slide730.xml" ContentType="application/vnd.openxmlformats-officedocument.presentationml.slide+xml"/>
  <Override PartName="/ppt/slides/slide731.xml" ContentType="application/vnd.openxmlformats-officedocument.presentationml.slide+xml"/>
  <Override PartName="/ppt/slides/slide732.xml" ContentType="application/vnd.openxmlformats-officedocument.presentationml.slide+xml"/>
  <Override PartName="/ppt/slides/slide733.xml" ContentType="application/vnd.openxmlformats-officedocument.presentationml.slide+xml"/>
  <Override PartName="/ppt/slides/slide734.xml" ContentType="application/vnd.openxmlformats-officedocument.presentationml.slide+xml"/>
  <Override PartName="/ppt/slides/slide735.xml" ContentType="application/vnd.openxmlformats-officedocument.presentationml.slide+xml"/>
  <Override PartName="/ppt/slides/slide736.xml" ContentType="application/vnd.openxmlformats-officedocument.presentationml.slide+xml"/>
  <Override PartName="/ppt/slides/slide737.xml" ContentType="application/vnd.openxmlformats-officedocument.presentationml.slide+xml"/>
  <Override PartName="/ppt/slides/slide738.xml" ContentType="application/vnd.openxmlformats-officedocument.presentationml.slide+xml"/>
  <Override PartName="/ppt/slides/slide739.xml" ContentType="application/vnd.openxmlformats-officedocument.presentationml.slide+xml"/>
  <Override PartName="/ppt/slides/slide740.xml" ContentType="application/vnd.openxmlformats-officedocument.presentationml.slide+xml"/>
  <Override PartName="/ppt/slides/slide741.xml" ContentType="application/vnd.openxmlformats-officedocument.presentationml.slide+xml"/>
  <Override PartName="/ppt/slides/slide742.xml" ContentType="application/vnd.openxmlformats-officedocument.presentationml.slide+xml"/>
  <Override PartName="/ppt/slides/slide743.xml" ContentType="application/vnd.openxmlformats-officedocument.presentationml.slide+xml"/>
  <Override PartName="/ppt/slides/slide744.xml" ContentType="application/vnd.openxmlformats-officedocument.presentationml.slide+xml"/>
  <Override PartName="/ppt/slides/slide745.xml" ContentType="application/vnd.openxmlformats-officedocument.presentationml.slide+xml"/>
  <Override PartName="/ppt/slides/slide746.xml" ContentType="application/vnd.openxmlformats-officedocument.presentationml.slide+xml"/>
  <Override PartName="/ppt/slides/slide747.xml" ContentType="application/vnd.openxmlformats-officedocument.presentationml.slide+xml"/>
  <Override PartName="/ppt/slides/slide748.xml" ContentType="application/vnd.openxmlformats-officedocument.presentationml.slide+xml"/>
  <Override PartName="/ppt/slides/slide749.xml" ContentType="application/vnd.openxmlformats-officedocument.presentationml.slide+xml"/>
  <Override PartName="/ppt/slides/slide750.xml" ContentType="application/vnd.openxmlformats-officedocument.presentationml.slide+xml"/>
  <Override PartName="/ppt/slides/slide751.xml" ContentType="application/vnd.openxmlformats-officedocument.presentationml.slide+xml"/>
  <Override PartName="/ppt/slides/slide752.xml" ContentType="application/vnd.openxmlformats-officedocument.presentationml.slide+xml"/>
  <Override PartName="/ppt/slides/slide753.xml" ContentType="application/vnd.openxmlformats-officedocument.presentationml.slide+xml"/>
  <Override PartName="/ppt/slides/slide754.xml" ContentType="application/vnd.openxmlformats-officedocument.presentationml.slide+xml"/>
  <Override PartName="/ppt/slides/slide755.xml" ContentType="application/vnd.openxmlformats-officedocument.presentationml.slide+xml"/>
  <Override PartName="/ppt/slides/slide756.xml" ContentType="application/vnd.openxmlformats-officedocument.presentationml.slide+xml"/>
  <Override PartName="/ppt/slides/slide757.xml" ContentType="application/vnd.openxmlformats-officedocument.presentationml.slide+xml"/>
  <Override PartName="/ppt/slides/slide758.xml" ContentType="application/vnd.openxmlformats-officedocument.presentationml.slide+xml"/>
  <Override PartName="/ppt/slides/slide759.xml" ContentType="application/vnd.openxmlformats-officedocument.presentationml.slide+xml"/>
  <Override PartName="/ppt/slides/slide760.xml" ContentType="application/vnd.openxmlformats-officedocument.presentationml.slide+xml"/>
  <Override PartName="/ppt/slides/slide761.xml" ContentType="application/vnd.openxmlformats-officedocument.presentationml.slide+xml"/>
  <Override PartName="/ppt/slides/slide762.xml" ContentType="application/vnd.openxmlformats-officedocument.presentationml.slide+xml"/>
  <Override PartName="/ppt/slides/slide763.xml" ContentType="application/vnd.openxmlformats-officedocument.presentationml.slide+xml"/>
  <Override PartName="/ppt/slides/slide764.xml" ContentType="application/vnd.openxmlformats-officedocument.presentationml.slide+xml"/>
  <Override PartName="/ppt/slides/slide765.xml" ContentType="application/vnd.openxmlformats-officedocument.presentationml.slide+xml"/>
  <Override PartName="/ppt/slides/slide766.xml" ContentType="application/vnd.openxmlformats-officedocument.presentationml.slide+xml"/>
  <Override PartName="/ppt/slides/slide767.xml" ContentType="application/vnd.openxmlformats-officedocument.presentationml.slide+xml"/>
  <Override PartName="/ppt/slides/slide768.xml" ContentType="application/vnd.openxmlformats-officedocument.presentationml.slide+xml"/>
  <Override PartName="/ppt/slides/slide769.xml" ContentType="application/vnd.openxmlformats-officedocument.presentationml.slide+xml"/>
  <Override PartName="/ppt/slides/slide770.xml" ContentType="application/vnd.openxmlformats-officedocument.presentationml.slide+xml"/>
  <Override PartName="/ppt/slides/slide771.xml" ContentType="application/vnd.openxmlformats-officedocument.presentationml.slide+xml"/>
  <Override PartName="/ppt/slides/slide772.xml" ContentType="application/vnd.openxmlformats-officedocument.presentationml.slide+xml"/>
  <Override PartName="/ppt/slides/slide773.xml" ContentType="application/vnd.openxmlformats-officedocument.presentationml.slide+xml"/>
  <Override PartName="/ppt/slides/slide774.xml" ContentType="application/vnd.openxmlformats-officedocument.presentationml.slide+xml"/>
  <Override PartName="/ppt/slides/slide775.xml" ContentType="application/vnd.openxmlformats-officedocument.presentationml.slide+xml"/>
  <Override PartName="/ppt/slides/slide776.xml" ContentType="application/vnd.openxmlformats-officedocument.presentationml.slide+xml"/>
  <Override PartName="/ppt/slides/slide777.xml" ContentType="application/vnd.openxmlformats-officedocument.presentationml.slide+xml"/>
  <Override PartName="/ppt/slides/slide778.xml" ContentType="application/vnd.openxmlformats-officedocument.presentationml.slide+xml"/>
  <Override PartName="/ppt/slides/slide779.xml" ContentType="application/vnd.openxmlformats-officedocument.presentationml.slide+xml"/>
  <Override PartName="/ppt/slides/slide780.xml" ContentType="application/vnd.openxmlformats-officedocument.presentationml.slide+xml"/>
  <Override PartName="/ppt/slides/slide781.xml" ContentType="application/vnd.openxmlformats-officedocument.presentationml.slide+xml"/>
  <Override PartName="/ppt/slides/slide782.xml" ContentType="application/vnd.openxmlformats-officedocument.presentationml.slide+xml"/>
  <Override PartName="/ppt/slides/slide783.xml" ContentType="application/vnd.openxmlformats-officedocument.presentationml.slide+xml"/>
  <Override PartName="/ppt/slides/slide784.xml" ContentType="application/vnd.openxmlformats-officedocument.presentationml.slide+xml"/>
  <Override PartName="/ppt/slides/slide785.xml" ContentType="application/vnd.openxmlformats-officedocument.presentationml.slide+xml"/>
  <Override PartName="/ppt/slides/slide786.xml" ContentType="application/vnd.openxmlformats-officedocument.presentationml.slide+xml"/>
  <Override PartName="/ppt/slides/slide787.xml" ContentType="application/vnd.openxmlformats-officedocument.presentationml.slide+xml"/>
  <Override PartName="/ppt/slides/slide788.xml" ContentType="application/vnd.openxmlformats-officedocument.presentationml.slide+xml"/>
  <Override PartName="/ppt/slides/slide789.xml" ContentType="application/vnd.openxmlformats-officedocument.presentationml.slide+xml"/>
  <Override PartName="/ppt/slides/slide790.xml" ContentType="application/vnd.openxmlformats-officedocument.presentationml.slide+xml"/>
  <Override PartName="/ppt/slides/slide791.xml" ContentType="application/vnd.openxmlformats-officedocument.presentationml.slide+xml"/>
  <Override PartName="/ppt/slides/slide792.xml" ContentType="application/vnd.openxmlformats-officedocument.presentationml.slide+xml"/>
  <Override PartName="/ppt/slides/slide793.xml" ContentType="application/vnd.openxmlformats-officedocument.presentationml.slide+xml"/>
  <Override PartName="/ppt/slides/slide794.xml" ContentType="application/vnd.openxmlformats-officedocument.presentationml.slide+xml"/>
  <Override PartName="/ppt/slides/slide795.xml" ContentType="application/vnd.openxmlformats-officedocument.presentationml.slide+xml"/>
  <Override PartName="/ppt/slides/slide796.xml" ContentType="application/vnd.openxmlformats-officedocument.presentationml.slide+xml"/>
  <Override PartName="/ppt/slides/slide797.xml" ContentType="application/vnd.openxmlformats-officedocument.presentationml.slide+xml"/>
  <Override PartName="/ppt/slides/slide798.xml" ContentType="application/vnd.openxmlformats-officedocument.presentationml.slide+xml"/>
  <Override PartName="/ppt/slides/slide799.xml" ContentType="application/vnd.openxmlformats-officedocument.presentationml.slide+xml"/>
  <Override PartName="/ppt/slides/slide800.xml" ContentType="application/vnd.openxmlformats-officedocument.presentationml.slide+xml"/>
  <Override PartName="/ppt/slides/slide801.xml" ContentType="application/vnd.openxmlformats-officedocument.presentationml.slide+xml"/>
  <Override PartName="/ppt/slides/slide802.xml" ContentType="application/vnd.openxmlformats-officedocument.presentationml.slide+xml"/>
  <Override PartName="/ppt/slides/slide803.xml" ContentType="application/vnd.openxmlformats-officedocument.presentationml.slide+xml"/>
  <Override PartName="/ppt/slides/slide804.xml" ContentType="application/vnd.openxmlformats-officedocument.presentationml.slide+xml"/>
  <Override PartName="/ppt/slides/slide805.xml" ContentType="application/vnd.openxmlformats-officedocument.presentationml.slide+xml"/>
  <Override PartName="/ppt/slides/slide806.xml" ContentType="application/vnd.openxmlformats-officedocument.presentationml.slide+xml"/>
  <Override PartName="/ppt/slides/slide807.xml" ContentType="application/vnd.openxmlformats-officedocument.presentationml.slide+xml"/>
  <Override PartName="/ppt/slides/slide808.xml" ContentType="application/vnd.openxmlformats-officedocument.presentationml.slide+xml"/>
  <Override PartName="/ppt/slides/slide809.xml" ContentType="application/vnd.openxmlformats-officedocument.presentationml.slide+xml"/>
  <Override PartName="/ppt/slides/slide810.xml" ContentType="application/vnd.openxmlformats-officedocument.presentationml.slide+xml"/>
  <Override PartName="/ppt/slides/slide811.xml" ContentType="application/vnd.openxmlformats-officedocument.presentationml.slide+xml"/>
  <Override PartName="/ppt/slides/slide812.xml" ContentType="application/vnd.openxmlformats-officedocument.presentationml.slide+xml"/>
  <Override PartName="/ppt/slides/slide813.xml" ContentType="application/vnd.openxmlformats-officedocument.presentationml.slide+xml"/>
  <Override PartName="/ppt/slides/slide814.xml" ContentType="application/vnd.openxmlformats-officedocument.presentationml.slide+xml"/>
  <Override PartName="/ppt/slides/slide815.xml" ContentType="application/vnd.openxmlformats-officedocument.presentationml.slide+xml"/>
  <Override PartName="/ppt/slides/slide816.xml" ContentType="application/vnd.openxmlformats-officedocument.presentationml.slide+xml"/>
  <Override PartName="/ppt/slides/slide817.xml" ContentType="application/vnd.openxmlformats-officedocument.presentationml.slide+xml"/>
  <Override PartName="/ppt/slides/slide818.xml" ContentType="application/vnd.openxmlformats-officedocument.presentationml.slide+xml"/>
  <Override PartName="/ppt/slides/slide819.xml" ContentType="application/vnd.openxmlformats-officedocument.presentationml.slide+xml"/>
  <Override PartName="/ppt/slides/slide820.xml" ContentType="application/vnd.openxmlformats-officedocument.presentationml.slide+xml"/>
  <Override PartName="/ppt/slides/slide821.xml" ContentType="application/vnd.openxmlformats-officedocument.presentationml.slide+xml"/>
  <Override PartName="/ppt/slides/slide822.xml" ContentType="application/vnd.openxmlformats-officedocument.presentationml.slide+xml"/>
  <Override PartName="/ppt/slides/slide823.xml" ContentType="application/vnd.openxmlformats-officedocument.presentationml.slide+xml"/>
  <Override PartName="/ppt/slides/slide824.xml" ContentType="application/vnd.openxmlformats-officedocument.presentationml.slide+xml"/>
  <Override PartName="/ppt/slides/slide825.xml" ContentType="application/vnd.openxmlformats-officedocument.presentationml.slide+xml"/>
  <Override PartName="/ppt/slides/slide826.xml" ContentType="application/vnd.openxmlformats-officedocument.presentationml.slide+xml"/>
  <Override PartName="/ppt/slides/slide827.xml" ContentType="application/vnd.openxmlformats-officedocument.presentationml.slide+xml"/>
  <Override PartName="/ppt/slides/slide828.xml" ContentType="application/vnd.openxmlformats-officedocument.presentationml.slide+xml"/>
  <Override PartName="/ppt/slides/slide829.xml" ContentType="application/vnd.openxmlformats-officedocument.presentationml.slide+xml"/>
  <Override PartName="/ppt/slides/slide830.xml" ContentType="application/vnd.openxmlformats-officedocument.presentationml.slide+xml"/>
  <Override PartName="/ppt/slides/slide831.xml" ContentType="application/vnd.openxmlformats-officedocument.presentationml.slide+xml"/>
  <Override PartName="/ppt/slides/slide832.xml" ContentType="application/vnd.openxmlformats-officedocument.presentationml.slide+xml"/>
  <Override PartName="/ppt/slides/slide833.xml" ContentType="application/vnd.openxmlformats-officedocument.presentationml.slide+xml"/>
  <Override PartName="/ppt/slides/slide834.xml" ContentType="application/vnd.openxmlformats-officedocument.presentationml.slide+xml"/>
  <Override PartName="/ppt/slides/slide835.xml" ContentType="application/vnd.openxmlformats-officedocument.presentationml.slide+xml"/>
  <Override PartName="/ppt/slides/slide836.xml" ContentType="application/vnd.openxmlformats-officedocument.presentationml.slide+xml"/>
  <Override PartName="/ppt/slides/slide837.xml" ContentType="application/vnd.openxmlformats-officedocument.presentationml.slide+xml"/>
  <Override PartName="/ppt/slides/slide838.xml" ContentType="application/vnd.openxmlformats-officedocument.presentationml.slide+xml"/>
  <Override PartName="/ppt/slides/slide839.xml" ContentType="application/vnd.openxmlformats-officedocument.presentationml.slide+xml"/>
  <Override PartName="/ppt/slides/slide840.xml" ContentType="application/vnd.openxmlformats-officedocument.presentationml.slide+xml"/>
  <Override PartName="/ppt/slides/slide841.xml" ContentType="application/vnd.openxmlformats-officedocument.presentationml.slide+xml"/>
  <Override PartName="/ppt/slides/slide842.xml" ContentType="application/vnd.openxmlformats-officedocument.presentationml.slide+xml"/>
  <Override PartName="/ppt/slides/slide843.xml" ContentType="application/vnd.openxmlformats-officedocument.presentationml.slide+xml"/>
  <Override PartName="/ppt/slides/slide844.xml" ContentType="application/vnd.openxmlformats-officedocument.presentationml.slide+xml"/>
  <Override PartName="/ppt/slides/slide845.xml" ContentType="application/vnd.openxmlformats-officedocument.presentationml.slide+xml"/>
  <Override PartName="/ppt/slides/slide846.xml" ContentType="application/vnd.openxmlformats-officedocument.presentationml.slide+xml"/>
  <Override PartName="/ppt/slides/slide847.xml" ContentType="application/vnd.openxmlformats-officedocument.presentationml.slide+xml"/>
  <Override PartName="/ppt/slides/slide848.xml" ContentType="application/vnd.openxmlformats-officedocument.presentationml.slide+xml"/>
  <Override PartName="/ppt/slides/slide849.xml" ContentType="application/vnd.openxmlformats-officedocument.presentationml.slide+xml"/>
  <Override PartName="/ppt/slides/slide850.xml" ContentType="application/vnd.openxmlformats-officedocument.presentationml.slide+xml"/>
  <Override PartName="/ppt/slides/slide851.xml" ContentType="application/vnd.openxmlformats-officedocument.presentationml.slide+xml"/>
  <Override PartName="/ppt/slides/slide852.xml" ContentType="application/vnd.openxmlformats-officedocument.presentationml.slide+xml"/>
  <Override PartName="/ppt/slides/slide853.xml" ContentType="application/vnd.openxmlformats-officedocument.presentationml.slide+xml"/>
  <Override PartName="/ppt/slides/slide854.xml" ContentType="application/vnd.openxmlformats-officedocument.presentationml.slide+xml"/>
  <Override PartName="/ppt/slides/slide855.xml" ContentType="application/vnd.openxmlformats-officedocument.presentationml.slide+xml"/>
  <Override PartName="/ppt/slides/slide856.xml" ContentType="application/vnd.openxmlformats-officedocument.presentationml.slide+xml"/>
  <Override PartName="/ppt/slides/slide857.xml" ContentType="application/vnd.openxmlformats-officedocument.presentationml.slide+xml"/>
  <Override PartName="/ppt/slides/slide858.xml" ContentType="application/vnd.openxmlformats-officedocument.presentationml.slide+xml"/>
  <Override PartName="/ppt/slides/slide859.xml" ContentType="application/vnd.openxmlformats-officedocument.presentationml.slide+xml"/>
  <Override PartName="/ppt/slides/slide860.xml" ContentType="application/vnd.openxmlformats-officedocument.presentationml.slide+xml"/>
  <Override PartName="/ppt/slides/slide861.xml" ContentType="application/vnd.openxmlformats-officedocument.presentationml.slide+xml"/>
  <Override PartName="/ppt/slides/slide862.xml" ContentType="application/vnd.openxmlformats-officedocument.presentationml.slide+xml"/>
  <Override PartName="/ppt/slides/slide863.xml" ContentType="application/vnd.openxmlformats-officedocument.presentationml.slide+xml"/>
  <Override PartName="/ppt/slides/slide864.xml" ContentType="application/vnd.openxmlformats-officedocument.presentationml.slide+xml"/>
  <Override PartName="/ppt/slides/slide865.xml" ContentType="application/vnd.openxmlformats-officedocument.presentationml.slide+xml"/>
  <Override PartName="/ppt/slides/slide866.xml" ContentType="application/vnd.openxmlformats-officedocument.presentationml.slide+xml"/>
  <Override PartName="/ppt/slides/slide867.xml" ContentType="application/vnd.openxmlformats-officedocument.presentationml.slide+xml"/>
  <Override PartName="/ppt/slides/slide868.xml" ContentType="application/vnd.openxmlformats-officedocument.presentationml.slide+xml"/>
  <Override PartName="/ppt/slides/slide869.xml" ContentType="application/vnd.openxmlformats-officedocument.presentationml.slide+xml"/>
  <Override PartName="/ppt/slides/slide870.xml" ContentType="application/vnd.openxmlformats-officedocument.presentationml.slide+xml"/>
  <Override PartName="/ppt/slides/slide871.xml" ContentType="application/vnd.openxmlformats-officedocument.presentationml.slide+xml"/>
  <Override PartName="/ppt/slides/slide872.xml" ContentType="application/vnd.openxmlformats-officedocument.presentationml.slide+xml"/>
  <Override PartName="/ppt/slides/slide873.xml" ContentType="application/vnd.openxmlformats-officedocument.presentationml.slide+xml"/>
  <Override PartName="/ppt/slides/slide874.xml" ContentType="application/vnd.openxmlformats-officedocument.presentationml.slide+xml"/>
  <Override PartName="/ppt/slides/slide875.xml" ContentType="application/vnd.openxmlformats-officedocument.presentationml.slide+xml"/>
  <Override PartName="/ppt/slides/slide876.xml" ContentType="application/vnd.openxmlformats-officedocument.presentationml.slide+xml"/>
  <Override PartName="/ppt/slides/slide877.xml" ContentType="application/vnd.openxmlformats-officedocument.presentationml.slide+xml"/>
  <Override PartName="/ppt/slides/slide878.xml" ContentType="application/vnd.openxmlformats-officedocument.presentationml.slide+xml"/>
  <Override PartName="/ppt/slides/slide879.xml" ContentType="application/vnd.openxmlformats-officedocument.presentationml.slide+xml"/>
  <Override PartName="/ppt/slides/slide880.xml" ContentType="application/vnd.openxmlformats-officedocument.presentationml.slide+xml"/>
  <Override PartName="/ppt/slides/slide881.xml" ContentType="application/vnd.openxmlformats-officedocument.presentationml.slide+xml"/>
  <Override PartName="/ppt/slides/slide882.xml" ContentType="application/vnd.openxmlformats-officedocument.presentationml.slide+xml"/>
  <Override PartName="/ppt/slides/slide883.xml" ContentType="application/vnd.openxmlformats-officedocument.presentationml.slide+xml"/>
  <Override PartName="/ppt/slides/slide884.xml" ContentType="application/vnd.openxmlformats-officedocument.presentationml.slide+xml"/>
  <Override PartName="/ppt/slides/slide885.xml" ContentType="application/vnd.openxmlformats-officedocument.presentationml.slide+xml"/>
  <Override PartName="/ppt/slides/slide886.xml" ContentType="application/vnd.openxmlformats-officedocument.presentationml.slide+xml"/>
  <Override PartName="/ppt/slides/slide887.xml" ContentType="application/vnd.openxmlformats-officedocument.presentationml.slide+xml"/>
  <Override PartName="/ppt/slides/slide888.xml" ContentType="application/vnd.openxmlformats-officedocument.presentationml.slide+xml"/>
  <Override PartName="/ppt/slides/slide889.xml" ContentType="application/vnd.openxmlformats-officedocument.presentationml.slide+xml"/>
  <Override PartName="/ppt/slides/slide890.xml" ContentType="application/vnd.openxmlformats-officedocument.presentationml.slide+xml"/>
  <Override PartName="/ppt/slides/slide891.xml" ContentType="application/vnd.openxmlformats-officedocument.presentationml.slide+xml"/>
  <Override PartName="/ppt/slides/slide892.xml" ContentType="application/vnd.openxmlformats-officedocument.presentationml.slide+xml"/>
  <Override PartName="/ppt/slides/slide893.xml" ContentType="application/vnd.openxmlformats-officedocument.presentationml.slide+xml"/>
  <Override PartName="/ppt/slides/slide894.xml" ContentType="application/vnd.openxmlformats-officedocument.presentationml.slide+xml"/>
  <Override PartName="/ppt/slides/slide895.xml" ContentType="application/vnd.openxmlformats-officedocument.presentationml.slide+xml"/>
  <Override PartName="/ppt/slides/slide896.xml" ContentType="application/vnd.openxmlformats-officedocument.presentationml.slide+xml"/>
  <Override PartName="/ppt/slides/slide897.xml" ContentType="application/vnd.openxmlformats-officedocument.presentationml.slide+xml"/>
  <Override PartName="/ppt/slides/slide898.xml" ContentType="application/vnd.openxmlformats-officedocument.presentationml.slide+xml"/>
  <Override PartName="/ppt/slides/slide899.xml" ContentType="application/vnd.openxmlformats-officedocument.presentationml.slide+xml"/>
  <Override PartName="/ppt/slides/slide900.xml" ContentType="application/vnd.openxmlformats-officedocument.presentationml.slide+xml"/>
  <Override PartName="/ppt/slides/slide901.xml" ContentType="application/vnd.openxmlformats-officedocument.presentationml.slide+xml"/>
  <Override PartName="/ppt/slides/slide902.xml" ContentType="application/vnd.openxmlformats-officedocument.presentationml.slide+xml"/>
  <Override PartName="/ppt/slides/slide903.xml" ContentType="application/vnd.openxmlformats-officedocument.presentationml.slide+xml"/>
  <Override PartName="/ppt/slides/slide904.xml" ContentType="application/vnd.openxmlformats-officedocument.presentationml.slide+xml"/>
  <Override PartName="/ppt/slides/slide905.xml" ContentType="application/vnd.openxmlformats-officedocument.presentationml.slide+xml"/>
  <Override PartName="/ppt/slides/slide906.xml" ContentType="application/vnd.openxmlformats-officedocument.presentationml.slide+xml"/>
  <Override PartName="/ppt/slides/slide907.xml" ContentType="application/vnd.openxmlformats-officedocument.presentationml.slide+xml"/>
  <Override PartName="/ppt/slides/slide908.xml" ContentType="application/vnd.openxmlformats-officedocument.presentationml.slide+xml"/>
  <Override PartName="/ppt/slides/slide909.xml" ContentType="application/vnd.openxmlformats-officedocument.presentationml.slide+xml"/>
  <Override PartName="/ppt/slides/slide910.xml" ContentType="application/vnd.openxmlformats-officedocument.presentationml.slide+xml"/>
  <Override PartName="/ppt/slides/slide911.xml" ContentType="application/vnd.openxmlformats-officedocument.presentationml.slide+xml"/>
  <Override PartName="/ppt/slides/slide912.xml" ContentType="application/vnd.openxmlformats-officedocument.presentationml.slide+xml"/>
  <Override PartName="/ppt/slides/slide913.xml" ContentType="application/vnd.openxmlformats-officedocument.presentationml.slide+xml"/>
  <Override PartName="/ppt/slides/slide914.xml" ContentType="application/vnd.openxmlformats-officedocument.presentationml.slide+xml"/>
  <Override PartName="/ppt/slides/slide915.xml" ContentType="application/vnd.openxmlformats-officedocument.presentationml.slide+xml"/>
  <Override PartName="/ppt/slides/slide916.xml" ContentType="application/vnd.openxmlformats-officedocument.presentationml.slide+xml"/>
  <Override PartName="/ppt/slides/slide917.xml" ContentType="application/vnd.openxmlformats-officedocument.presentationml.slide+xml"/>
  <Override PartName="/ppt/slides/slide918.xml" ContentType="application/vnd.openxmlformats-officedocument.presentationml.slide+xml"/>
  <Override PartName="/ppt/slides/slide919.xml" ContentType="application/vnd.openxmlformats-officedocument.presentationml.slide+xml"/>
  <Override PartName="/ppt/slides/slide920.xml" ContentType="application/vnd.openxmlformats-officedocument.presentationml.slide+xml"/>
  <Override PartName="/ppt/slides/slide921.xml" ContentType="application/vnd.openxmlformats-officedocument.presentationml.slide+xml"/>
  <Override PartName="/ppt/slides/slide922.xml" ContentType="application/vnd.openxmlformats-officedocument.presentationml.slide+xml"/>
  <Override PartName="/ppt/slides/slide923.xml" ContentType="application/vnd.openxmlformats-officedocument.presentationml.slide+xml"/>
  <Override PartName="/ppt/slides/slide924.xml" ContentType="application/vnd.openxmlformats-officedocument.presentationml.slide+xml"/>
  <Override PartName="/ppt/slides/slide925.xml" ContentType="application/vnd.openxmlformats-officedocument.presentationml.slide+xml"/>
  <Override PartName="/ppt/slides/slide926.xml" ContentType="application/vnd.openxmlformats-officedocument.presentationml.slide+xml"/>
  <Override PartName="/ppt/slides/slide927.xml" ContentType="application/vnd.openxmlformats-officedocument.presentationml.slide+xml"/>
  <Override PartName="/ppt/slides/slide928.xml" ContentType="application/vnd.openxmlformats-officedocument.presentationml.slide+xml"/>
  <Override PartName="/ppt/slides/slide929.xml" ContentType="application/vnd.openxmlformats-officedocument.presentationml.slide+xml"/>
  <Override PartName="/ppt/slides/slide930.xml" ContentType="application/vnd.openxmlformats-officedocument.presentationml.slide+xml"/>
  <Override PartName="/ppt/slides/slide931.xml" ContentType="application/vnd.openxmlformats-officedocument.presentationml.slide+xml"/>
  <Override PartName="/ppt/slides/slide932.xml" ContentType="application/vnd.openxmlformats-officedocument.presentationml.slide+xml"/>
  <Override PartName="/ppt/slides/slide933.xml" ContentType="application/vnd.openxmlformats-officedocument.presentationml.slide+xml"/>
  <Override PartName="/ppt/slides/slide934.xml" ContentType="application/vnd.openxmlformats-officedocument.presentationml.slide+xml"/>
  <Override PartName="/ppt/slides/slide935.xml" ContentType="application/vnd.openxmlformats-officedocument.presentationml.slide+xml"/>
  <Override PartName="/ppt/slides/slide936.xml" ContentType="application/vnd.openxmlformats-officedocument.presentationml.slide+xml"/>
  <Override PartName="/ppt/slides/slide937.xml" ContentType="application/vnd.openxmlformats-officedocument.presentationml.slide+xml"/>
  <Override PartName="/ppt/slides/slide938.xml" ContentType="application/vnd.openxmlformats-officedocument.presentationml.slide+xml"/>
  <Override PartName="/ppt/slides/slide939.xml" ContentType="application/vnd.openxmlformats-officedocument.presentationml.slide+xml"/>
  <Override PartName="/ppt/slides/slide940.xml" ContentType="application/vnd.openxmlformats-officedocument.presentationml.slide+xml"/>
  <Override PartName="/ppt/slides/slide941.xml" ContentType="application/vnd.openxmlformats-officedocument.presentationml.slide+xml"/>
  <Override PartName="/ppt/slides/slide942.xml" ContentType="application/vnd.openxmlformats-officedocument.presentationml.slide+xml"/>
  <Override PartName="/ppt/slides/slide943.xml" ContentType="application/vnd.openxmlformats-officedocument.presentationml.slide+xml"/>
  <Override PartName="/ppt/slides/slide944.xml" ContentType="application/vnd.openxmlformats-officedocument.presentationml.slide+xml"/>
  <Override PartName="/ppt/slides/slide945.xml" ContentType="application/vnd.openxmlformats-officedocument.presentationml.slide+xml"/>
  <Override PartName="/ppt/slides/slide946.xml" ContentType="application/vnd.openxmlformats-officedocument.presentationml.slide+xml"/>
  <Override PartName="/ppt/slides/slide947.xml" ContentType="application/vnd.openxmlformats-officedocument.presentationml.slide+xml"/>
  <Override PartName="/ppt/slides/slide948.xml" ContentType="application/vnd.openxmlformats-officedocument.presentationml.slide+xml"/>
  <Override PartName="/ppt/slides/slide949.xml" ContentType="application/vnd.openxmlformats-officedocument.presentationml.slide+xml"/>
  <Override PartName="/ppt/slides/slide950.xml" ContentType="application/vnd.openxmlformats-officedocument.presentationml.slide+xml"/>
  <Override PartName="/ppt/slides/slide951.xml" ContentType="application/vnd.openxmlformats-officedocument.presentationml.slide+xml"/>
  <Override PartName="/ppt/slides/slide952.xml" ContentType="application/vnd.openxmlformats-officedocument.presentationml.slide+xml"/>
  <Override PartName="/ppt/slides/slide953.xml" ContentType="application/vnd.openxmlformats-officedocument.presentationml.slide+xml"/>
  <Override PartName="/ppt/slides/slide954.xml" ContentType="application/vnd.openxmlformats-officedocument.presentationml.slide+xml"/>
  <Override PartName="/ppt/slides/slide955.xml" ContentType="application/vnd.openxmlformats-officedocument.presentationml.slide+xml"/>
  <Override PartName="/ppt/slides/slide956.xml" ContentType="application/vnd.openxmlformats-officedocument.presentationml.slide+xml"/>
  <Override PartName="/ppt/slides/slide957.xml" ContentType="application/vnd.openxmlformats-officedocument.presentationml.slide+xml"/>
  <Override PartName="/ppt/slides/slide958.xml" ContentType="application/vnd.openxmlformats-officedocument.presentationml.slide+xml"/>
  <Override PartName="/ppt/slides/slide959.xml" ContentType="application/vnd.openxmlformats-officedocument.presentationml.slide+xml"/>
  <Override PartName="/ppt/slides/slide960.xml" ContentType="application/vnd.openxmlformats-officedocument.presentationml.slide+xml"/>
  <Override PartName="/ppt/slides/slide961.xml" ContentType="application/vnd.openxmlformats-officedocument.presentationml.slide+xml"/>
  <Override PartName="/ppt/slides/slide962.xml" ContentType="application/vnd.openxmlformats-officedocument.presentationml.slide+xml"/>
  <Override PartName="/ppt/slides/slide963.xml" ContentType="application/vnd.openxmlformats-officedocument.presentationml.slide+xml"/>
  <Override PartName="/ppt/slides/slide964.xml" ContentType="application/vnd.openxmlformats-officedocument.presentationml.slide+xml"/>
  <Override PartName="/ppt/slides/slide965.xml" ContentType="application/vnd.openxmlformats-officedocument.presentationml.slide+xml"/>
  <Override PartName="/ppt/slides/slide966.xml" ContentType="application/vnd.openxmlformats-officedocument.presentationml.slide+xml"/>
  <Override PartName="/ppt/slides/slide967.xml" ContentType="application/vnd.openxmlformats-officedocument.presentationml.slide+xml"/>
  <Override PartName="/ppt/slides/slide968.xml" ContentType="application/vnd.openxmlformats-officedocument.presentationml.slide+xml"/>
  <Override PartName="/ppt/slides/slide969.xml" ContentType="application/vnd.openxmlformats-officedocument.presentationml.slide+xml"/>
  <Override PartName="/ppt/slides/slide970.xml" ContentType="application/vnd.openxmlformats-officedocument.presentationml.slide+xml"/>
  <Override PartName="/ppt/slides/slide971.xml" ContentType="application/vnd.openxmlformats-officedocument.presentationml.slide+xml"/>
  <Override PartName="/ppt/slides/slide972.xml" ContentType="application/vnd.openxmlformats-officedocument.presentationml.slide+xml"/>
  <Override PartName="/ppt/slides/slide973.xml" ContentType="application/vnd.openxmlformats-officedocument.presentationml.slide+xml"/>
  <Override PartName="/ppt/slides/slide974.xml" ContentType="application/vnd.openxmlformats-officedocument.presentationml.slide+xml"/>
  <Override PartName="/ppt/slides/slide975.xml" ContentType="application/vnd.openxmlformats-officedocument.presentationml.slide+xml"/>
  <Override PartName="/ppt/slides/slide976.xml" ContentType="application/vnd.openxmlformats-officedocument.presentationml.slide+xml"/>
  <Override PartName="/ppt/slides/slide977.xml" ContentType="application/vnd.openxmlformats-officedocument.presentationml.slide+xml"/>
  <Override PartName="/ppt/slides/slide978.xml" ContentType="application/vnd.openxmlformats-officedocument.presentationml.slide+xml"/>
  <Override PartName="/ppt/slides/slide979.xml" ContentType="application/vnd.openxmlformats-officedocument.presentationml.slide+xml"/>
  <Override PartName="/ppt/slides/slide980.xml" ContentType="application/vnd.openxmlformats-officedocument.presentationml.slide+xml"/>
  <Override PartName="/ppt/slides/slide981.xml" ContentType="application/vnd.openxmlformats-officedocument.presentationml.slide+xml"/>
  <Override PartName="/ppt/slides/slide982.xml" ContentType="application/vnd.openxmlformats-officedocument.presentationml.slide+xml"/>
  <Override PartName="/ppt/slides/slide983.xml" ContentType="application/vnd.openxmlformats-officedocument.presentationml.slide+xml"/>
  <Override PartName="/ppt/slides/slide984.xml" ContentType="application/vnd.openxmlformats-officedocument.presentationml.slide+xml"/>
  <Override PartName="/ppt/slides/slide985.xml" ContentType="application/vnd.openxmlformats-officedocument.presentationml.slide+xml"/>
  <Override PartName="/ppt/slides/slide986.xml" ContentType="application/vnd.openxmlformats-officedocument.presentationml.slide+xml"/>
  <Override PartName="/ppt/slides/slide987.xml" ContentType="application/vnd.openxmlformats-officedocument.presentationml.slide+xml"/>
  <Override PartName="/ppt/slides/slide988.xml" ContentType="application/vnd.openxmlformats-officedocument.presentationml.slide+xml"/>
  <Override PartName="/ppt/slides/slide989.xml" ContentType="application/vnd.openxmlformats-officedocument.presentationml.slide+xml"/>
  <Override PartName="/ppt/slides/slide990.xml" ContentType="application/vnd.openxmlformats-officedocument.presentationml.slide+xml"/>
  <Override PartName="/ppt/slides/slide991.xml" ContentType="application/vnd.openxmlformats-officedocument.presentationml.slide+xml"/>
  <Override PartName="/ppt/slides/slide992.xml" ContentType="application/vnd.openxmlformats-officedocument.presentationml.slide+xml"/>
  <Override PartName="/ppt/slides/slide993.xml" ContentType="application/vnd.openxmlformats-officedocument.presentationml.slide+xml"/>
  <Override PartName="/ppt/slides/slide994.xml" ContentType="application/vnd.openxmlformats-officedocument.presentationml.slide+xml"/>
  <Override PartName="/ppt/slides/slide995.xml" ContentType="application/vnd.openxmlformats-officedocument.presentationml.slide+xml"/>
  <Override PartName="/ppt/slides/slide996.xml" ContentType="application/vnd.openxmlformats-officedocument.presentationml.slide+xml"/>
  <Override PartName="/ppt/slides/slide997.xml" ContentType="application/vnd.openxmlformats-officedocument.presentationml.slide+xml"/>
  <Override PartName="/ppt/slides/slide998.xml" ContentType="application/vnd.openxmlformats-officedocument.presentationml.slide+xml"/>
  <Override PartName="/ppt/slides/slide999.xml" ContentType="application/vnd.openxmlformats-officedocument.presentationml.slide+xml"/>
  <Override PartName="/ppt/slides/slide1000.xml" ContentType="application/vnd.openxmlformats-officedocument.presentationml.slide+xml"/>
  <Override PartName="/ppt/slides/slide1001.xml" ContentType="application/vnd.openxmlformats-officedocument.presentationml.slide+xml"/>
  <Override PartName="/ppt/slides/slide1002.xml" ContentType="application/vnd.openxmlformats-officedocument.presentationml.slide+xml"/>
  <Override PartName="/ppt/slides/slide1003.xml" ContentType="application/vnd.openxmlformats-officedocument.presentationml.slide+xml"/>
  <Override PartName="/ppt/slides/slide1004.xml" ContentType="application/vnd.openxmlformats-officedocument.presentationml.slide+xml"/>
  <Override PartName="/ppt/slides/slide1005.xml" ContentType="application/vnd.openxmlformats-officedocument.presentationml.slide+xml"/>
  <Override PartName="/ppt/slides/slide1006.xml" ContentType="application/vnd.openxmlformats-officedocument.presentationml.slide+xml"/>
  <Override PartName="/ppt/slides/slide1007.xml" ContentType="application/vnd.openxmlformats-officedocument.presentationml.slide+xml"/>
  <Override PartName="/ppt/slides/slide1008.xml" ContentType="application/vnd.openxmlformats-officedocument.presentationml.slide+xml"/>
  <Override PartName="/ppt/slides/slide1009.xml" ContentType="application/vnd.openxmlformats-officedocument.presentationml.slide+xml"/>
  <Override PartName="/ppt/slides/slide1010.xml" ContentType="application/vnd.openxmlformats-officedocument.presentationml.slide+xml"/>
  <Override PartName="/ppt/slides/slide1011.xml" ContentType="application/vnd.openxmlformats-officedocument.presentationml.slide+xml"/>
  <Override PartName="/ppt/slides/slide1012.xml" ContentType="application/vnd.openxmlformats-officedocument.presentationml.slide+xml"/>
  <Override PartName="/ppt/slides/slide1013.xml" ContentType="application/vnd.openxmlformats-officedocument.presentationml.slide+xml"/>
  <Override PartName="/ppt/slides/slide1014.xml" ContentType="application/vnd.openxmlformats-officedocument.presentationml.slide+xml"/>
  <Override PartName="/ppt/slides/slide1015.xml" ContentType="application/vnd.openxmlformats-officedocument.presentationml.slide+xml"/>
  <Override PartName="/ppt/slides/slide1016.xml" ContentType="application/vnd.openxmlformats-officedocument.presentationml.slide+xml"/>
  <Override PartName="/ppt/slides/slide1017.xml" ContentType="application/vnd.openxmlformats-officedocument.presentationml.slide+xml"/>
  <Override PartName="/ppt/slides/slide1018.xml" ContentType="application/vnd.openxmlformats-officedocument.presentationml.slide+xml"/>
  <Override PartName="/ppt/slides/slide1019.xml" ContentType="application/vnd.openxmlformats-officedocument.presentationml.slide+xml"/>
  <Override PartName="/ppt/slides/slide1020.xml" ContentType="application/vnd.openxmlformats-officedocument.presentationml.slide+xml"/>
  <Override PartName="/ppt/slides/slide1021.xml" ContentType="application/vnd.openxmlformats-officedocument.presentationml.slide+xml"/>
  <Override PartName="/ppt/slides/slide1022.xml" ContentType="application/vnd.openxmlformats-officedocument.presentationml.slide+xml"/>
  <Override PartName="/ppt/slides/slide1023.xml" ContentType="application/vnd.openxmlformats-officedocument.presentationml.slide+xml"/>
  <Override PartName="/ppt/slides/slide1024.xml" ContentType="application/vnd.openxmlformats-officedocument.presentationml.slide+xml"/>
  <Override PartName="/ppt/slides/slide1025.xml" ContentType="application/vnd.openxmlformats-officedocument.presentationml.slide+xml"/>
  <Override PartName="/ppt/slides/slide1026.xml" ContentType="application/vnd.openxmlformats-officedocument.presentationml.slide+xml"/>
  <Override PartName="/ppt/slides/slide1027.xml" ContentType="application/vnd.openxmlformats-officedocument.presentationml.slide+xml"/>
  <Override PartName="/ppt/slides/slide1028.xml" ContentType="application/vnd.openxmlformats-officedocument.presentationml.slide+xml"/>
  <Override PartName="/ppt/slides/slide1029.xml" ContentType="application/vnd.openxmlformats-officedocument.presentationml.slide+xml"/>
  <Override PartName="/ppt/slides/slide1030.xml" ContentType="application/vnd.openxmlformats-officedocument.presentationml.slide+xml"/>
  <Override PartName="/ppt/slides/slide1031.xml" ContentType="application/vnd.openxmlformats-officedocument.presentationml.slide+xml"/>
  <Override PartName="/ppt/slides/slide1032.xml" ContentType="application/vnd.openxmlformats-officedocument.presentationml.slide+xml"/>
  <Override PartName="/ppt/slides/slide1033.xml" ContentType="application/vnd.openxmlformats-officedocument.presentationml.slide+xml"/>
  <Override PartName="/ppt/slides/slide1034.xml" ContentType="application/vnd.openxmlformats-officedocument.presentationml.slide+xml"/>
  <Override PartName="/ppt/slides/slide1035.xml" ContentType="application/vnd.openxmlformats-officedocument.presentationml.slide+xml"/>
  <Override PartName="/ppt/slides/slide1036.xml" ContentType="application/vnd.openxmlformats-officedocument.presentationml.slide+xml"/>
  <Override PartName="/ppt/slides/slide1037.xml" ContentType="application/vnd.openxmlformats-officedocument.presentationml.slide+xml"/>
  <Override PartName="/ppt/slides/slide1038.xml" ContentType="application/vnd.openxmlformats-officedocument.presentationml.slide+xml"/>
  <Override PartName="/ppt/slides/slide1039.xml" ContentType="application/vnd.openxmlformats-officedocument.presentationml.slide+xml"/>
  <Override PartName="/ppt/slides/slide1040.xml" ContentType="application/vnd.openxmlformats-officedocument.presentationml.slide+xml"/>
  <Override PartName="/ppt/slides/slide1041.xml" ContentType="application/vnd.openxmlformats-officedocument.presentationml.slide+xml"/>
  <Override PartName="/ppt/slides/slide1042.xml" ContentType="application/vnd.openxmlformats-officedocument.presentationml.slide+xml"/>
  <Override PartName="/ppt/slides/slide1043.xml" ContentType="application/vnd.openxmlformats-officedocument.presentationml.slide+xml"/>
  <Override PartName="/ppt/slides/slide1044.xml" ContentType="application/vnd.openxmlformats-officedocument.presentationml.slide+xml"/>
  <Override PartName="/ppt/slides/slide1045.xml" ContentType="application/vnd.openxmlformats-officedocument.presentationml.slide+xml"/>
  <Override PartName="/ppt/slides/slide1046.xml" ContentType="application/vnd.openxmlformats-officedocument.presentationml.slide+xml"/>
  <Override PartName="/ppt/slides/slide1047.xml" ContentType="application/vnd.openxmlformats-officedocument.presentationml.slide+xml"/>
  <Override PartName="/ppt/slides/slide1048.xml" ContentType="application/vnd.openxmlformats-officedocument.presentationml.slide+xml"/>
  <Override PartName="/ppt/slides/slide1049.xml" ContentType="application/vnd.openxmlformats-officedocument.presentationml.slide+xml"/>
  <Override PartName="/ppt/slides/slide1050.xml" ContentType="application/vnd.openxmlformats-officedocument.presentationml.slide+xml"/>
  <Override PartName="/ppt/slides/slide1051.xml" ContentType="application/vnd.openxmlformats-officedocument.presentationml.slide+xml"/>
  <Override PartName="/ppt/slides/slide1052.xml" ContentType="application/vnd.openxmlformats-officedocument.presentationml.slide+xml"/>
  <Override PartName="/ppt/slides/slide1053.xml" ContentType="application/vnd.openxmlformats-officedocument.presentationml.slide+xml"/>
  <Override PartName="/ppt/slides/slide1054.xml" ContentType="application/vnd.openxmlformats-officedocument.presentationml.slide+xml"/>
  <Override PartName="/ppt/slides/slide1055.xml" ContentType="application/vnd.openxmlformats-officedocument.presentationml.slide+xml"/>
  <Override PartName="/ppt/slides/slide1056.xml" ContentType="application/vnd.openxmlformats-officedocument.presentationml.slide+xml"/>
  <Override PartName="/ppt/slides/slide1057.xml" ContentType="application/vnd.openxmlformats-officedocument.presentationml.slide+xml"/>
  <Override PartName="/ppt/slides/slide1058.xml" ContentType="application/vnd.openxmlformats-officedocument.presentationml.slide+xml"/>
  <Override PartName="/ppt/slides/slide1059.xml" ContentType="application/vnd.openxmlformats-officedocument.presentationml.slide+xml"/>
  <Override PartName="/ppt/slides/slide1060.xml" ContentType="application/vnd.openxmlformats-officedocument.presentationml.slide+xml"/>
  <Override PartName="/ppt/slides/slide1061.xml" ContentType="application/vnd.openxmlformats-officedocument.presentationml.slide+xml"/>
  <Override PartName="/ppt/slides/slide1062.xml" ContentType="application/vnd.openxmlformats-officedocument.presentationml.slide+xml"/>
  <Override PartName="/ppt/slides/slide1063.xml" ContentType="application/vnd.openxmlformats-officedocument.presentationml.slide+xml"/>
  <Override PartName="/ppt/slides/slide1064.xml" ContentType="application/vnd.openxmlformats-officedocument.presentationml.slide+xml"/>
  <Override PartName="/ppt/slides/slide1065.xml" ContentType="application/vnd.openxmlformats-officedocument.presentationml.slide+xml"/>
  <Override PartName="/ppt/slides/slide1066.xml" ContentType="application/vnd.openxmlformats-officedocument.presentationml.slide+xml"/>
  <Override PartName="/ppt/slides/slide1067.xml" ContentType="application/vnd.openxmlformats-officedocument.presentationml.slide+xml"/>
  <Override PartName="/ppt/slides/slide1068.xml" ContentType="application/vnd.openxmlformats-officedocument.presentationml.slide+xml"/>
  <Override PartName="/ppt/slides/slide1069.xml" ContentType="application/vnd.openxmlformats-officedocument.presentationml.slide+xml"/>
  <Override PartName="/ppt/slides/slide1070.xml" ContentType="application/vnd.openxmlformats-officedocument.presentationml.slide+xml"/>
  <Override PartName="/ppt/slides/slide1071.xml" ContentType="application/vnd.openxmlformats-officedocument.presentationml.slide+xml"/>
  <Override PartName="/ppt/slides/slide1072.xml" ContentType="application/vnd.openxmlformats-officedocument.presentationml.slide+xml"/>
  <Override PartName="/ppt/slides/slide1073.xml" ContentType="application/vnd.openxmlformats-officedocument.presentationml.slide+xml"/>
  <Override PartName="/ppt/slides/slide1074.xml" ContentType="application/vnd.openxmlformats-officedocument.presentationml.slide+xml"/>
  <Override PartName="/ppt/slides/slide1075.xml" ContentType="application/vnd.openxmlformats-officedocument.presentationml.slide+xml"/>
  <Override PartName="/ppt/slides/slide1076.xml" ContentType="application/vnd.openxmlformats-officedocument.presentationml.slide+xml"/>
  <Override PartName="/ppt/slides/slide1077.xml" ContentType="application/vnd.openxmlformats-officedocument.presentationml.slide+xml"/>
  <Override PartName="/ppt/slides/slide1078.xml" ContentType="application/vnd.openxmlformats-officedocument.presentationml.slide+xml"/>
  <Override PartName="/ppt/slides/slide1079.xml" ContentType="application/vnd.openxmlformats-officedocument.presentationml.slide+xml"/>
  <Override PartName="/ppt/slides/slide1080.xml" ContentType="application/vnd.openxmlformats-officedocument.presentationml.slide+xml"/>
  <Override PartName="/ppt/slides/slide1081.xml" ContentType="application/vnd.openxmlformats-officedocument.presentationml.slide+xml"/>
  <Override PartName="/ppt/slides/slide1082.xml" ContentType="application/vnd.openxmlformats-officedocument.presentationml.slide+xml"/>
  <Override PartName="/ppt/slides/slide1083.xml" ContentType="application/vnd.openxmlformats-officedocument.presentationml.slide+xml"/>
  <Override PartName="/ppt/slides/slide1084.xml" ContentType="application/vnd.openxmlformats-officedocument.presentationml.slide+xml"/>
  <Override PartName="/ppt/slides/slide1085.xml" ContentType="application/vnd.openxmlformats-officedocument.presentationml.slide+xml"/>
  <Override PartName="/ppt/slides/slide1086.xml" ContentType="application/vnd.openxmlformats-officedocument.presentationml.slide+xml"/>
  <Override PartName="/ppt/slides/slide1087.xml" ContentType="application/vnd.openxmlformats-officedocument.presentationml.slide+xml"/>
  <Override PartName="/ppt/slides/slide1088.xml" ContentType="application/vnd.openxmlformats-officedocument.presentationml.slide+xml"/>
  <Override PartName="/ppt/slides/slide1089.xml" ContentType="application/vnd.openxmlformats-officedocument.presentationml.slide+xml"/>
  <Override PartName="/ppt/slides/slide1090.xml" ContentType="application/vnd.openxmlformats-officedocument.presentationml.slide+xml"/>
  <Override PartName="/ppt/slides/slide1091.xml" ContentType="application/vnd.openxmlformats-officedocument.presentationml.slide+xml"/>
  <Override PartName="/ppt/slides/slide1092.xml" ContentType="application/vnd.openxmlformats-officedocument.presentationml.slide+xml"/>
  <Override PartName="/ppt/slides/slide1093.xml" ContentType="application/vnd.openxmlformats-officedocument.presentationml.slide+xml"/>
  <Override PartName="/ppt/slides/slide1094.xml" ContentType="application/vnd.openxmlformats-officedocument.presentationml.slide+xml"/>
  <Override PartName="/ppt/slides/slide1095.xml" ContentType="application/vnd.openxmlformats-officedocument.presentationml.slide+xml"/>
  <Override PartName="/ppt/slides/slide1096.xml" ContentType="application/vnd.openxmlformats-officedocument.presentationml.slide+xml"/>
  <Override PartName="/ppt/slides/slide1097.xml" ContentType="application/vnd.openxmlformats-officedocument.presentationml.slide+xml"/>
  <Override PartName="/ppt/slides/slide1098.xml" ContentType="application/vnd.openxmlformats-officedocument.presentationml.slide+xml"/>
  <Override PartName="/ppt/slides/slide1099.xml" ContentType="application/vnd.openxmlformats-officedocument.presentationml.slide+xml"/>
  <Override PartName="/ppt/slides/slide1100.xml" ContentType="application/vnd.openxmlformats-officedocument.presentationml.slide+xml"/>
  <Override PartName="/ppt/slides/slide1101.xml" ContentType="application/vnd.openxmlformats-officedocument.presentationml.slide+xml"/>
  <Override PartName="/ppt/slides/slide1102.xml" ContentType="application/vnd.openxmlformats-officedocument.presentationml.slide+xml"/>
  <Override PartName="/ppt/slides/slide1103.xml" ContentType="application/vnd.openxmlformats-officedocument.presentationml.slide+xml"/>
  <Override PartName="/ppt/slides/slide1104.xml" ContentType="application/vnd.openxmlformats-officedocument.presentationml.slide+xml"/>
  <Override PartName="/ppt/slides/slide1105.xml" ContentType="application/vnd.openxmlformats-officedocument.presentationml.slide+xml"/>
  <Override PartName="/ppt/slides/slide1106.xml" ContentType="application/vnd.openxmlformats-officedocument.presentationml.slide+xml"/>
  <Override PartName="/ppt/slides/slide1107.xml" ContentType="application/vnd.openxmlformats-officedocument.presentationml.slide+xml"/>
  <Override PartName="/ppt/slides/slide1108.xml" ContentType="application/vnd.openxmlformats-officedocument.presentationml.slide+xml"/>
  <Override PartName="/ppt/slides/slide1109.xml" ContentType="application/vnd.openxmlformats-officedocument.presentationml.slide+xml"/>
  <Override PartName="/ppt/slides/slide1110.xml" ContentType="application/vnd.openxmlformats-officedocument.presentationml.slide+xml"/>
  <Override PartName="/ppt/slides/slide1111.xml" ContentType="application/vnd.openxmlformats-officedocument.presentationml.slide+xml"/>
  <Override PartName="/ppt/slides/slide1112.xml" ContentType="application/vnd.openxmlformats-officedocument.presentationml.slide+xml"/>
  <Override PartName="/ppt/slides/slide1113.xml" ContentType="application/vnd.openxmlformats-officedocument.presentationml.slide+xml"/>
  <Override PartName="/ppt/slides/slide1114.xml" ContentType="application/vnd.openxmlformats-officedocument.presentationml.slide+xml"/>
  <Override PartName="/ppt/slides/slide1115.xml" ContentType="application/vnd.openxmlformats-officedocument.presentationml.slide+xml"/>
  <Override PartName="/ppt/slides/slide1116.xml" ContentType="application/vnd.openxmlformats-officedocument.presentationml.slide+xml"/>
  <Override PartName="/ppt/slides/slide1117.xml" ContentType="application/vnd.openxmlformats-officedocument.presentationml.slide+xml"/>
  <Override PartName="/ppt/slides/slide1118.xml" ContentType="application/vnd.openxmlformats-officedocument.presentationml.slide+xml"/>
  <Override PartName="/ppt/slides/slide1119.xml" ContentType="application/vnd.openxmlformats-officedocument.presentationml.slide+xml"/>
  <Override PartName="/ppt/slides/slide1120.xml" ContentType="application/vnd.openxmlformats-officedocument.presentationml.slide+xml"/>
  <Override PartName="/ppt/slides/slide1121.xml" ContentType="application/vnd.openxmlformats-officedocument.presentationml.slide+xml"/>
  <Override PartName="/ppt/slides/slide1122.xml" ContentType="application/vnd.openxmlformats-officedocument.presentationml.slide+xml"/>
  <Override PartName="/ppt/slides/slide1123.xml" ContentType="application/vnd.openxmlformats-officedocument.presentationml.slide+xml"/>
  <Override PartName="/ppt/slides/slide1124.xml" ContentType="application/vnd.openxmlformats-officedocument.presentationml.slide+xml"/>
  <Override PartName="/ppt/slides/slide1125.xml" ContentType="application/vnd.openxmlformats-officedocument.presentationml.slide+xml"/>
  <Override PartName="/ppt/slides/slide1126.xml" ContentType="application/vnd.openxmlformats-officedocument.presentationml.slide+xml"/>
  <Override PartName="/ppt/slides/slide1127.xml" ContentType="application/vnd.openxmlformats-officedocument.presentationml.slide+xml"/>
  <Override PartName="/ppt/slides/slide1128.xml" ContentType="application/vnd.openxmlformats-officedocument.presentationml.slide+xml"/>
  <Override PartName="/ppt/slides/slide1129.xml" ContentType="application/vnd.openxmlformats-officedocument.presentationml.slide+xml"/>
  <Override PartName="/ppt/slides/slide1130.xml" ContentType="application/vnd.openxmlformats-officedocument.presentationml.slide+xml"/>
  <Override PartName="/ppt/slides/slide1131.xml" ContentType="application/vnd.openxmlformats-officedocument.presentationml.slide+xml"/>
  <Override PartName="/ppt/slides/slide1132.xml" ContentType="application/vnd.openxmlformats-officedocument.presentationml.slide+xml"/>
  <Override PartName="/ppt/slides/slide1133.xml" ContentType="application/vnd.openxmlformats-officedocument.presentationml.slide+xml"/>
  <Override PartName="/ppt/slides/slide1134.xml" ContentType="application/vnd.openxmlformats-officedocument.presentationml.slide+xml"/>
  <Override PartName="/ppt/slides/slide1135.xml" ContentType="application/vnd.openxmlformats-officedocument.presentationml.slide+xml"/>
  <Override PartName="/ppt/slides/slide1136.xml" ContentType="application/vnd.openxmlformats-officedocument.presentationml.slide+xml"/>
  <Override PartName="/ppt/slides/slide1137.xml" ContentType="application/vnd.openxmlformats-officedocument.presentationml.slide+xml"/>
  <Override PartName="/ppt/slides/slide1138.xml" ContentType="application/vnd.openxmlformats-officedocument.presentationml.slide+xml"/>
  <Override PartName="/ppt/slides/slide1139.xml" ContentType="application/vnd.openxmlformats-officedocument.presentationml.slide+xml"/>
  <Override PartName="/ppt/slides/slide1140.xml" ContentType="application/vnd.openxmlformats-officedocument.presentationml.slide+xml"/>
  <Override PartName="/ppt/slides/slide1141.xml" ContentType="application/vnd.openxmlformats-officedocument.presentationml.slide+xml"/>
  <Override PartName="/ppt/slides/slide1142.xml" ContentType="application/vnd.openxmlformats-officedocument.presentationml.slide+xml"/>
  <Override PartName="/ppt/slides/slide1143.xml" ContentType="application/vnd.openxmlformats-officedocument.presentationml.slide+xml"/>
  <Override PartName="/ppt/slides/slide1144.xml" ContentType="application/vnd.openxmlformats-officedocument.presentationml.slide+xml"/>
  <Override PartName="/ppt/slides/slide1145.xml" ContentType="application/vnd.openxmlformats-officedocument.presentationml.slide+xml"/>
  <Override PartName="/ppt/slides/slide1146.xml" ContentType="application/vnd.openxmlformats-officedocument.presentationml.slide+xml"/>
  <Override PartName="/ppt/slides/slide1147.xml" ContentType="application/vnd.openxmlformats-officedocument.presentationml.slide+xml"/>
  <Override PartName="/ppt/slides/slide1148.xml" ContentType="application/vnd.openxmlformats-officedocument.presentationml.slide+xml"/>
  <Override PartName="/ppt/slides/slide1149.xml" ContentType="application/vnd.openxmlformats-officedocument.presentationml.slide+xml"/>
  <Override PartName="/ppt/slides/slide1150.xml" ContentType="application/vnd.openxmlformats-officedocument.presentationml.slide+xml"/>
  <Override PartName="/ppt/slides/slide1151.xml" ContentType="application/vnd.openxmlformats-officedocument.presentationml.slide+xml"/>
  <Override PartName="/ppt/slides/slide1152.xml" ContentType="application/vnd.openxmlformats-officedocument.presentationml.slide+xml"/>
  <Override PartName="/ppt/slides/slide1153.xml" ContentType="application/vnd.openxmlformats-officedocument.presentationml.slide+xml"/>
  <Override PartName="/ppt/slides/slide1154.xml" ContentType="application/vnd.openxmlformats-officedocument.presentationml.slide+xml"/>
  <Override PartName="/ppt/slides/slide1155.xml" ContentType="application/vnd.openxmlformats-officedocument.presentationml.slide+xml"/>
  <Override PartName="/ppt/slides/slide1156.xml" ContentType="application/vnd.openxmlformats-officedocument.presentationml.slide+xml"/>
  <Override PartName="/ppt/slides/slide1157.xml" ContentType="application/vnd.openxmlformats-officedocument.presentationml.slide+xml"/>
  <Override PartName="/ppt/slides/slide1158.xml" ContentType="application/vnd.openxmlformats-officedocument.presentationml.slide+xml"/>
  <Override PartName="/ppt/slides/slide1159.xml" ContentType="application/vnd.openxmlformats-officedocument.presentationml.slide+xml"/>
  <Override PartName="/ppt/slides/slide1160.xml" ContentType="application/vnd.openxmlformats-officedocument.presentationml.slide+xml"/>
  <Override PartName="/ppt/slides/slide1161.xml" ContentType="application/vnd.openxmlformats-officedocument.presentationml.slide+xml"/>
  <Override PartName="/ppt/slides/slide1162.xml" ContentType="application/vnd.openxmlformats-officedocument.presentationml.slide+xml"/>
  <Override PartName="/ppt/slides/slide1163.xml" ContentType="application/vnd.openxmlformats-officedocument.presentationml.slide+xml"/>
  <Override PartName="/ppt/slides/slide1164.xml" ContentType="application/vnd.openxmlformats-officedocument.presentationml.slide+xml"/>
  <Override PartName="/ppt/slides/slide1165.xml" ContentType="application/vnd.openxmlformats-officedocument.presentationml.slide+xml"/>
  <Override PartName="/ppt/slides/slide1166.xml" ContentType="application/vnd.openxmlformats-officedocument.presentationml.slide+xml"/>
  <Override PartName="/ppt/slides/slide1167.xml" ContentType="application/vnd.openxmlformats-officedocument.presentationml.slide+xml"/>
  <Override PartName="/ppt/slides/slide1168.xml" ContentType="application/vnd.openxmlformats-officedocument.presentationml.slide+xml"/>
  <Override PartName="/ppt/slides/slide1169.xml" ContentType="application/vnd.openxmlformats-officedocument.presentationml.slide+xml"/>
  <Override PartName="/ppt/slides/slide1170.xml" ContentType="application/vnd.openxmlformats-officedocument.presentationml.slide+xml"/>
  <Override PartName="/ppt/slides/slide1171.xml" ContentType="application/vnd.openxmlformats-officedocument.presentationml.slide+xml"/>
  <Override PartName="/ppt/slides/slide1172.xml" ContentType="application/vnd.openxmlformats-officedocument.presentationml.slide+xml"/>
  <Override PartName="/ppt/slides/slide1173.xml" ContentType="application/vnd.openxmlformats-officedocument.presentationml.slide+xml"/>
  <Override PartName="/ppt/slides/slide1174.xml" ContentType="application/vnd.openxmlformats-officedocument.presentationml.slide+xml"/>
  <Override PartName="/ppt/slides/slide1175.xml" ContentType="application/vnd.openxmlformats-officedocument.presentationml.slide+xml"/>
  <Override PartName="/ppt/slides/slide1176.xml" ContentType="application/vnd.openxmlformats-officedocument.presentationml.slide+xml"/>
  <Override PartName="/ppt/slides/slide1177.xml" ContentType="application/vnd.openxmlformats-officedocument.presentationml.slide+xml"/>
  <Override PartName="/ppt/slides/slide1178.xml" ContentType="application/vnd.openxmlformats-officedocument.presentationml.slide+xml"/>
  <Override PartName="/ppt/slides/slide1179.xml" ContentType="application/vnd.openxmlformats-officedocument.presentationml.slide+xml"/>
  <Override PartName="/ppt/slides/slide1180.xml" ContentType="application/vnd.openxmlformats-officedocument.presentationml.slide+xml"/>
  <Override PartName="/ppt/slides/slide1181.xml" ContentType="application/vnd.openxmlformats-officedocument.presentationml.slide+xml"/>
  <Override PartName="/ppt/slides/slide1182.xml" ContentType="application/vnd.openxmlformats-officedocument.presentationml.slide+xml"/>
  <Override PartName="/ppt/slides/slide1183.xml" ContentType="application/vnd.openxmlformats-officedocument.presentationml.slide+xml"/>
  <Override PartName="/ppt/slides/slide1184.xml" ContentType="application/vnd.openxmlformats-officedocument.presentationml.slide+xml"/>
  <Override PartName="/ppt/slides/slide1185.xml" ContentType="application/vnd.openxmlformats-officedocument.presentationml.slide+xml"/>
  <Override PartName="/ppt/slides/slide1186.xml" ContentType="application/vnd.openxmlformats-officedocument.presentationml.slide+xml"/>
  <Override PartName="/ppt/slides/slide1187.xml" ContentType="application/vnd.openxmlformats-officedocument.presentationml.slide+xml"/>
  <Override PartName="/ppt/slides/slide1188.xml" ContentType="application/vnd.openxmlformats-officedocument.presentationml.slide+xml"/>
  <Override PartName="/ppt/slides/slide1189.xml" ContentType="application/vnd.openxmlformats-officedocument.presentationml.slide+xml"/>
  <Override PartName="/ppt/slides/slide1190.xml" ContentType="application/vnd.openxmlformats-officedocument.presentationml.slide+xml"/>
  <Override PartName="/ppt/slides/slide1191.xml" ContentType="application/vnd.openxmlformats-officedocument.presentationml.slide+xml"/>
  <Override PartName="/ppt/slides/slide1192.xml" ContentType="application/vnd.openxmlformats-officedocument.presentationml.slide+xml"/>
  <Override PartName="/ppt/slides/slide1193.xml" ContentType="application/vnd.openxmlformats-officedocument.presentationml.slide+xml"/>
  <Override PartName="/ppt/slides/slide1194.xml" ContentType="application/vnd.openxmlformats-officedocument.presentationml.slide+xml"/>
  <Override PartName="/ppt/slides/slide1195.xml" ContentType="application/vnd.openxmlformats-officedocument.presentationml.slide+xml"/>
  <Override PartName="/ppt/slides/slide1196.xml" ContentType="application/vnd.openxmlformats-officedocument.presentationml.slide+xml"/>
  <Override PartName="/ppt/slides/slide1197.xml" ContentType="application/vnd.openxmlformats-officedocument.presentationml.slide+xml"/>
  <Override PartName="/ppt/slides/slide1198.xml" ContentType="application/vnd.openxmlformats-officedocument.presentationml.slide+xml"/>
  <Override PartName="/ppt/slides/slide1199.xml" ContentType="application/vnd.openxmlformats-officedocument.presentationml.slide+xml"/>
  <Override PartName="/ppt/slides/slide1200.xml" ContentType="application/vnd.openxmlformats-officedocument.presentationml.slide+xml"/>
  <Override PartName="/ppt/slides/slide1201.xml" ContentType="application/vnd.openxmlformats-officedocument.presentationml.slide+xml"/>
  <Override PartName="/ppt/slides/slide1202.xml" ContentType="application/vnd.openxmlformats-officedocument.presentationml.slide+xml"/>
  <Override PartName="/ppt/slides/slide1203.xml" ContentType="application/vnd.openxmlformats-officedocument.presentationml.slide+xml"/>
  <Override PartName="/ppt/slides/slide1204.xml" ContentType="application/vnd.openxmlformats-officedocument.presentationml.slide+xml"/>
  <Override PartName="/ppt/slides/slide1205.xml" ContentType="application/vnd.openxmlformats-officedocument.presentationml.slide+xml"/>
  <Override PartName="/ppt/slides/slide1206.xml" ContentType="application/vnd.openxmlformats-officedocument.presentationml.slide+xml"/>
  <Override PartName="/ppt/slides/slide1207.xml" ContentType="application/vnd.openxmlformats-officedocument.presentationml.slide+xml"/>
  <Override PartName="/ppt/slides/slide1208.xml" ContentType="application/vnd.openxmlformats-officedocument.presentationml.slide+xml"/>
  <Override PartName="/ppt/slides/slide1209.xml" ContentType="application/vnd.openxmlformats-officedocument.presentationml.slide+xml"/>
  <Override PartName="/ppt/slides/slide1210.xml" ContentType="application/vnd.openxmlformats-officedocument.presentationml.slide+xml"/>
  <Override PartName="/ppt/slides/slide1211.xml" ContentType="application/vnd.openxmlformats-officedocument.presentationml.slide+xml"/>
  <Override PartName="/ppt/slides/slide1212.xml" ContentType="application/vnd.openxmlformats-officedocument.presentationml.slide+xml"/>
  <Override PartName="/ppt/slides/slide1213.xml" ContentType="application/vnd.openxmlformats-officedocument.presentationml.slide+xml"/>
  <Override PartName="/ppt/slides/slide1214.xml" ContentType="application/vnd.openxmlformats-officedocument.presentationml.slide+xml"/>
  <Override PartName="/ppt/slides/slide1215.xml" ContentType="application/vnd.openxmlformats-officedocument.presentationml.slide+xml"/>
  <Override PartName="/ppt/slides/slide1216.xml" ContentType="application/vnd.openxmlformats-officedocument.presentationml.slide+xml"/>
  <Override PartName="/ppt/slides/slide1217.xml" ContentType="application/vnd.openxmlformats-officedocument.presentationml.slide+xml"/>
  <Override PartName="/ppt/slides/slide1218.xml" ContentType="application/vnd.openxmlformats-officedocument.presentationml.slide+xml"/>
  <Override PartName="/ppt/slides/slide1219.xml" ContentType="application/vnd.openxmlformats-officedocument.presentationml.slide+xml"/>
  <Override PartName="/ppt/slides/slide1220.xml" ContentType="application/vnd.openxmlformats-officedocument.presentationml.slide+xml"/>
  <Override PartName="/ppt/slides/slide1221.xml" ContentType="application/vnd.openxmlformats-officedocument.presentationml.slide+xml"/>
  <Override PartName="/ppt/slides/slide1222.xml" ContentType="application/vnd.openxmlformats-officedocument.presentationml.slide+xml"/>
  <Override PartName="/ppt/slides/slide1223.xml" ContentType="application/vnd.openxmlformats-officedocument.presentationml.slide+xml"/>
  <Override PartName="/ppt/slides/slide1224.xml" ContentType="application/vnd.openxmlformats-officedocument.presentationml.slide+xml"/>
  <Override PartName="/ppt/slides/slide1225.xml" ContentType="application/vnd.openxmlformats-officedocument.presentationml.slide+xml"/>
  <Override PartName="/ppt/slides/slide1226.xml" ContentType="application/vnd.openxmlformats-officedocument.presentationml.slide+xml"/>
  <Override PartName="/ppt/slides/slide1227.xml" ContentType="application/vnd.openxmlformats-officedocument.presentationml.slide+xml"/>
  <Override PartName="/ppt/slides/slide1228.xml" ContentType="application/vnd.openxmlformats-officedocument.presentationml.slide+xml"/>
  <Override PartName="/ppt/slides/slide1229.xml" ContentType="application/vnd.openxmlformats-officedocument.presentationml.slide+xml"/>
  <Override PartName="/ppt/slides/slide1230.xml" ContentType="application/vnd.openxmlformats-officedocument.presentationml.slide+xml"/>
  <Override PartName="/ppt/slides/slide1231.xml" ContentType="application/vnd.openxmlformats-officedocument.presentationml.slide+xml"/>
  <Override PartName="/ppt/slides/slide1232.xml" ContentType="application/vnd.openxmlformats-officedocument.presentationml.slide+xml"/>
  <Override PartName="/ppt/slides/slide1233.xml" ContentType="application/vnd.openxmlformats-officedocument.presentationml.slide+xml"/>
  <Override PartName="/ppt/slides/slide1234.xml" ContentType="application/vnd.openxmlformats-officedocument.presentationml.slide+xml"/>
  <Override PartName="/ppt/slides/slide1235.xml" ContentType="application/vnd.openxmlformats-officedocument.presentationml.slide+xml"/>
  <Override PartName="/ppt/slides/slide1236.xml" ContentType="application/vnd.openxmlformats-officedocument.presentationml.slide+xml"/>
  <Override PartName="/ppt/slides/slide1237.xml" ContentType="application/vnd.openxmlformats-officedocument.presentationml.slide+xml"/>
  <Override PartName="/ppt/slides/slide1238.xml" ContentType="application/vnd.openxmlformats-officedocument.presentationml.slide+xml"/>
  <Override PartName="/ppt/slides/slide1239.xml" ContentType="application/vnd.openxmlformats-officedocument.presentationml.slide+xml"/>
  <Override PartName="/ppt/slides/slide1240.xml" ContentType="application/vnd.openxmlformats-officedocument.presentationml.slide+xml"/>
  <Override PartName="/ppt/slides/slide1241.xml" ContentType="application/vnd.openxmlformats-officedocument.presentationml.slide+xml"/>
  <Override PartName="/ppt/slides/slide1242.xml" ContentType="application/vnd.openxmlformats-officedocument.presentationml.slide+xml"/>
  <Override PartName="/ppt/slides/slide1243.xml" ContentType="application/vnd.openxmlformats-officedocument.presentationml.slide+xml"/>
  <Override PartName="/ppt/slides/slide1244.xml" ContentType="application/vnd.openxmlformats-officedocument.presentationml.slide+xml"/>
  <Override PartName="/ppt/slides/slide1245.xml" ContentType="application/vnd.openxmlformats-officedocument.presentationml.slide+xml"/>
  <Override PartName="/ppt/slides/slide1246.xml" ContentType="application/vnd.openxmlformats-officedocument.presentationml.slide+xml"/>
  <Override PartName="/ppt/slides/slide1247.xml" ContentType="application/vnd.openxmlformats-officedocument.presentationml.slide+xml"/>
  <Override PartName="/ppt/slides/slide1248.xml" ContentType="application/vnd.openxmlformats-officedocument.presentationml.slide+xml"/>
  <Override PartName="/ppt/slides/slide1249.xml" ContentType="application/vnd.openxmlformats-officedocument.presentationml.slide+xml"/>
  <Override PartName="/ppt/slides/slide1250.xml" ContentType="application/vnd.openxmlformats-officedocument.presentationml.slide+xml"/>
  <Override PartName="/ppt/slides/slide1251.xml" ContentType="application/vnd.openxmlformats-officedocument.presentationml.slide+xml"/>
  <Override PartName="/ppt/slides/slide1252.xml" ContentType="application/vnd.openxmlformats-officedocument.presentationml.slide+xml"/>
  <Override PartName="/ppt/slides/slide1253.xml" ContentType="application/vnd.openxmlformats-officedocument.presentationml.slide+xml"/>
  <Override PartName="/ppt/slides/slide1254.xml" ContentType="application/vnd.openxmlformats-officedocument.presentationml.slide+xml"/>
  <Override PartName="/ppt/slides/slide1255.xml" ContentType="application/vnd.openxmlformats-officedocument.presentationml.slide+xml"/>
  <Override PartName="/ppt/slides/slide1256.xml" ContentType="application/vnd.openxmlformats-officedocument.presentationml.slide+xml"/>
  <Override PartName="/ppt/slides/slide1257.xml" ContentType="application/vnd.openxmlformats-officedocument.presentationml.slide+xml"/>
  <Override PartName="/ppt/slides/slide1258.xml" ContentType="application/vnd.openxmlformats-officedocument.presentationml.slide+xml"/>
  <Override PartName="/ppt/slides/slide1259.xml" ContentType="application/vnd.openxmlformats-officedocument.presentationml.slide+xml"/>
  <Override PartName="/ppt/slides/slide1260.xml" ContentType="application/vnd.openxmlformats-officedocument.presentationml.slide+xml"/>
  <Override PartName="/ppt/slides/slide1261.xml" ContentType="application/vnd.openxmlformats-officedocument.presentationml.slide+xml"/>
  <Override PartName="/ppt/slides/slide1262.xml" ContentType="application/vnd.openxmlformats-officedocument.presentationml.slide+xml"/>
  <Override PartName="/ppt/slides/slide1263.xml" ContentType="application/vnd.openxmlformats-officedocument.presentationml.slide+xml"/>
  <Override PartName="/ppt/slides/slide1264.xml" ContentType="application/vnd.openxmlformats-officedocument.presentationml.slide+xml"/>
  <Override PartName="/ppt/slides/slide1265.xml" ContentType="application/vnd.openxmlformats-officedocument.presentationml.slide+xml"/>
  <Override PartName="/ppt/slides/slide1266.xml" ContentType="application/vnd.openxmlformats-officedocument.presentationml.slide+xml"/>
  <Override PartName="/ppt/slides/slide1267.xml" ContentType="application/vnd.openxmlformats-officedocument.presentationml.slide+xml"/>
  <Override PartName="/ppt/slides/slide1268.xml" ContentType="application/vnd.openxmlformats-officedocument.presentationml.slide+xml"/>
  <Override PartName="/ppt/slides/slide1269.xml" ContentType="application/vnd.openxmlformats-officedocument.presentationml.slide+xml"/>
  <Override PartName="/ppt/slides/slide1270.xml" ContentType="application/vnd.openxmlformats-officedocument.presentationml.slide+xml"/>
  <Override PartName="/ppt/slides/slide1271.xml" ContentType="application/vnd.openxmlformats-officedocument.presentationml.slide+xml"/>
  <Override PartName="/ppt/slides/slide1272.xml" ContentType="application/vnd.openxmlformats-officedocument.presentationml.slide+xml"/>
  <Override PartName="/ppt/slides/slide1273.xml" ContentType="application/vnd.openxmlformats-officedocument.presentationml.slide+xml"/>
  <Override PartName="/ppt/slides/slide1274.xml" ContentType="application/vnd.openxmlformats-officedocument.presentationml.slide+xml"/>
  <Override PartName="/ppt/slides/slide1275.xml" ContentType="application/vnd.openxmlformats-officedocument.presentationml.slide+xml"/>
  <Override PartName="/ppt/slides/slide1276.xml" ContentType="application/vnd.openxmlformats-officedocument.presentationml.slide+xml"/>
  <Override PartName="/ppt/slides/slide1277.xml" ContentType="application/vnd.openxmlformats-officedocument.presentationml.slide+xml"/>
  <Override PartName="/ppt/slides/slide1278.xml" ContentType="application/vnd.openxmlformats-officedocument.presentationml.slide+xml"/>
  <Override PartName="/ppt/slides/slide1279.xml" ContentType="application/vnd.openxmlformats-officedocument.presentationml.slide+xml"/>
  <Override PartName="/ppt/slides/slide1280.xml" ContentType="application/vnd.openxmlformats-officedocument.presentationml.slide+xml"/>
  <Override PartName="/ppt/slides/slide1281.xml" ContentType="application/vnd.openxmlformats-officedocument.presentationml.slide+xml"/>
  <Override PartName="/ppt/slides/slide1282.xml" ContentType="application/vnd.openxmlformats-officedocument.presentationml.slide+xml"/>
  <Override PartName="/ppt/slides/slide1283.xml" ContentType="application/vnd.openxmlformats-officedocument.presentationml.slide+xml"/>
  <Override PartName="/ppt/slides/slide1284.xml" ContentType="application/vnd.openxmlformats-officedocument.presentationml.slide+xml"/>
  <Override PartName="/ppt/slides/slide1285.xml" ContentType="application/vnd.openxmlformats-officedocument.presentationml.slide+xml"/>
  <Override PartName="/ppt/slides/slide1286.xml" ContentType="application/vnd.openxmlformats-officedocument.presentationml.slide+xml"/>
  <Override PartName="/ppt/slides/slide1287.xml" ContentType="application/vnd.openxmlformats-officedocument.presentationml.slide+xml"/>
  <Override PartName="/ppt/slides/slide1288.xml" ContentType="application/vnd.openxmlformats-officedocument.presentationml.slide+xml"/>
  <Override PartName="/ppt/slides/slide1289.xml" ContentType="application/vnd.openxmlformats-officedocument.presentationml.slide+xml"/>
  <Override PartName="/ppt/slides/slide1290.xml" ContentType="application/vnd.openxmlformats-officedocument.presentationml.slide+xml"/>
  <Override PartName="/ppt/slides/slide1291.xml" ContentType="application/vnd.openxmlformats-officedocument.presentationml.slide+xml"/>
  <Override PartName="/ppt/slides/slide1292.xml" ContentType="application/vnd.openxmlformats-officedocument.presentationml.slide+xml"/>
  <Override PartName="/ppt/slides/slide1293.xml" ContentType="application/vnd.openxmlformats-officedocument.presentationml.slide+xml"/>
  <Override PartName="/ppt/slides/slide1294.xml" ContentType="application/vnd.openxmlformats-officedocument.presentationml.slide+xml"/>
  <Override PartName="/ppt/slides/slide1295.xml" ContentType="application/vnd.openxmlformats-officedocument.presentationml.slide+xml"/>
  <Override PartName="/ppt/slides/slide1296.xml" ContentType="application/vnd.openxmlformats-officedocument.presentationml.slide+xml"/>
  <Override PartName="/ppt/slides/slide1297.xml" ContentType="application/vnd.openxmlformats-officedocument.presentationml.slide+xml"/>
  <Override PartName="/ppt/slides/slide1298.xml" ContentType="application/vnd.openxmlformats-officedocument.presentationml.slide+xml"/>
  <Override PartName="/ppt/slides/slide1299.xml" ContentType="application/vnd.openxmlformats-officedocument.presentationml.slide+xml"/>
  <Override PartName="/ppt/slides/slide1300.xml" ContentType="application/vnd.openxmlformats-officedocument.presentationml.slide+xml"/>
  <Override PartName="/ppt/slides/slide1301.xml" ContentType="application/vnd.openxmlformats-officedocument.presentationml.slide+xml"/>
  <Override PartName="/ppt/slides/slide1302.xml" ContentType="application/vnd.openxmlformats-officedocument.presentationml.slide+xml"/>
  <Override PartName="/ppt/slides/slide1303.xml" ContentType="application/vnd.openxmlformats-officedocument.presentationml.slide+xml"/>
  <Override PartName="/ppt/slides/slide1304.xml" ContentType="application/vnd.openxmlformats-officedocument.presentationml.slide+xml"/>
  <Override PartName="/ppt/slides/slide1305.xml" ContentType="application/vnd.openxmlformats-officedocument.presentationml.slide+xml"/>
  <Override PartName="/ppt/slides/slide1306.xml" ContentType="application/vnd.openxmlformats-officedocument.presentationml.slide+xml"/>
  <Override PartName="/ppt/slides/slide1307.xml" ContentType="application/vnd.openxmlformats-officedocument.presentationml.slide+xml"/>
  <Override PartName="/ppt/slides/slide1308.xml" ContentType="application/vnd.openxmlformats-officedocument.presentationml.slide+xml"/>
  <Override PartName="/ppt/slides/slide1309.xml" ContentType="application/vnd.openxmlformats-officedocument.presentationml.slide+xml"/>
  <Override PartName="/ppt/slides/slide1310.xml" ContentType="application/vnd.openxmlformats-officedocument.presentationml.slide+xml"/>
  <Override PartName="/ppt/slides/slide1311.xml" ContentType="application/vnd.openxmlformats-officedocument.presentationml.slide+xml"/>
  <Override PartName="/ppt/slides/slide1312.xml" ContentType="application/vnd.openxmlformats-officedocument.presentationml.slide+xml"/>
  <Override PartName="/ppt/slides/slide1313.xml" ContentType="application/vnd.openxmlformats-officedocument.presentationml.slide+xml"/>
  <Override PartName="/ppt/slides/slide1314.xml" ContentType="application/vnd.openxmlformats-officedocument.presentationml.slide+xml"/>
  <Override PartName="/ppt/slides/slide1315.xml" ContentType="application/vnd.openxmlformats-officedocument.presentationml.slide+xml"/>
  <Override PartName="/ppt/slides/slide1316.xml" ContentType="application/vnd.openxmlformats-officedocument.presentationml.slide+xml"/>
  <Override PartName="/ppt/slides/slide1317.xml" ContentType="application/vnd.openxmlformats-officedocument.presentationml.slide+xml"/>
  <Override PartName="/ppt/slides/slide1318.xml" ContentType="application/vnd.openxmlformats-officedocument.presentationml.slide+xml"/>
  <Override PartName="/ppt/slides/slide1319.xml" ContentType="application/vnd.openxmlformats-officedocument.presentationml.slide+xml"/>
  <Override PartName="/ppt/slides/slide1320.xml" ContentType="application/vnd.openxmlformats-officedocument.presentationml.slide+xml"/>
  <Override PartName="/ppt/slides/slide1321.xml" ContentType="application/vnd.openxmlformats-officedocument.presentationml.slide+xml"/>
  <Override PartName="/ppt/slides/slide1322.xml" ContentType="application/vnd.openxmlformats-officedocument.presentationml.slide+xml"/>
  <Override PartName="/ppt/slides/slide1323.xml" ContentType="application/vnd.openxmlformats-officedocument.presentationml.slide+xml"/>
  <Override PartName="/ppt/slides/slide1324.xml" ContentType="application/vnd.openxmlformats-officedocument.presentationml.slide+xml"/>
  <Override PartName="/ppt/slides/slide1325.xml" ContentType="application/vnd.openxmlformats-officedocument.presentationml.slide+xml"/>
  <Override PartName="/ppt/slides/slide1326.xml" ContentType="application/vnd.openxmlformats-officedocument.presentationml.slide+xml"/>
  <Override PartName="/ppt/slides/slide1327.xml" ContentType="application/vnd.openxmlformats-officedocument.presentationml.slide+xml"/>
  <Override PartName="/ppt/slides/slide1328.xml" ContentType="application/vnd.openxmlformats-officedocument.presentationml.slide+xml"/>
  <Override PartName="/ppt/slides/slide1329.xml" ContentType="application/vnd.openxmlformats-officedocument.presentationml.slide+xml"/>
  <Override PartName="/ppt/slides/slide1330.xml" ContentType="application/vnd.openxmlformats-officedocument.presentationml.slide+xml"/>
  <Override PartName="/ppt/slides/slide1331.xml" ContentType="application/vnd.openxmlformats-officedocument.presentationml.slide+xml"/>
  <Override PartName="/ppt/slides/slide1332.xml" ContentType="application/vnd.openxmlformats-officedocument.presentationml.slide+xml"/>
  <Override PartName="/ppt/slides/slide1333.xml" ContentType="application/vnd.openxmlformats-officedocument.presentationml.slide+xml"/>
  <Override PartName="/ppt/slides/slide1334.xml" ContentType="application/vnd.openxmlformats-officedocument.presentationml.slide+xml"/>
  <Override PartName="/ppt/slides/slide1335.xml" ContentType="application/vnd.openxmlformats-officedocument.presentationml.slide+xml"/>
  <Override PartName="/ppt/slides/slide1336.xml" ContentType="application/vnd.openxmlformats-officedocument.presentationml.slide+xml"/>
  <Override PartName="/ppt/slides/slide1337.xml" ContentType="application/vnd.openxmlformats-officedocument.presentationml.slide+xml"/>
  <Override PartName="/ppt/slides/slide1338.xml" ContentType="application/vnd.openxmlformats-officedocument.presentationml.slide+xml"/>
  <Override PartName="/ppt/slides/slide1339.xml" ContentType="application/vnd.openxmlformats-officedocument.presentationml.slide+xml"/>
  <Override PartName="/ppt/slides/slide1340.xml" ContentType="application/vnd.openxmlformats-officedocument.presentationml.slide+xml"/>
  <Override PartName="/ppt/slides/slide1341.xml" ContentType="application/vnd.openxmlformats-officedocument.presentationml.slide+xml"/>
  <Override PartName="/ppt/slides/slide1342.xml" ContentType="application/vnd.openxmlformats-officedocument.presentationml.slide+xml"/>
  <Override PartName="/ppt/slides/slide1343.xml" ContentType="application/vnd.openxmlformats-officedocument.presentationml.slide+xml"/>
  <Override PartName="/ppt/slides/slide1344.xml" ContentType="application/vnd.openxmlformats-officedocument.presentationml.slide+xml"/>
  <Override PartName="/ppt/slides/slide1345.xml" ContentType="application/vnd.openxmlformats-officedocument.presentationml.slide+xml"/>
  <Override PartName="/ppt/slides/slide1346.xml" ContentType="application/vnd.openxmlformats-officedocument.presentationml.slide+xml"/>
  <Override PartName="/ppt/slides/slide1347.xml" ContentType="application/vnd.openxmlformats-officedocument.presentationml.slide+xml"/>
  <Override PartName="/ppt/slides/slide1348.xml" ContentType="application/vnd.openxmlformats-officedocument.presentationml.slide+xml"/>
  <Override PartName="/ppt/slides/slide1349.xml" ContentType="application/vnd.openxmlformats-officedocument.presentationml.slide+xml"/>
  <Override PartName="/ppt/slides/slide1350.xml" ContentType="application/vnd.openxmlformats-officedocument.presentationml.slide+xml"/>
  <Override PartName="/ppt/slides/slide1351.xml" ContentType="application/vnd.openxmlformats-officedocument.presentationml.slide+xml"/>
  <Override PartName="/ppt/slides/slide1352.xml" ContentType="application/vnd.openxmlformats-officedocument.presentationml.slide+xml"/>
  <Override PartName="/ppt/slides/slide1353.xml" ContentType="application/vnd.openxmlformats-officedocument.presentationml.slide+xml"/>
  <Override PartName="/ppt/slides/slide1354.xml" ContentType="application/vnd.openxmlformats-officedocument.presentationml.slide+xml"/>
  <Override PartName="/ppt/slides/slide1355.xml" ContentType="application/vnd.openxmlformats-officedocument.presentationml.slide+xml"/>
  <Override PartName="/ppt/slides/slide1356.xml" ContentType="application/vnd.openxmlformats-officedocument.presentationml.slide+xml"/>
  <Override PartName="/ppt/slides/slide1357.xml" ContentType="application/vnd.openxmlformats-officedocument.presentationml.slide+xml"/>
  <Override PartName="/ppt/slides/slide1358.xml" ContentType="application/vnd.openxmlformats-officedocument.presentationml.slide+xml"/>
  <Override PartName="/ppt/slides/slide1359.xml" ContentType="application/vnd.openxmlformats-officedocument.presentationml.slide+xml"/>
  <Override PartName="/ppt/slides/slide1360.xml" ContentType="application/vnd.openxmlformats-officedocument.presentationml.slide+xml"/>
  <Override PartName="/ppt/slides/slide1361.xml" ContentType="application/vnd.openxmlformats-officedocument.presentationml.slide+xml"/>
  <Override PartName="/ppt/slides/slide1362.xml" ContentType="application/vnd.openxmlformats-officedocument.presentationml.slide+xml"/>
  <Override PartName="/ppt/slides/slide1363.xml" ContentType="application/vnd.openxmlformats-officedocument.presentationml.slide+xml"/>
  <Override PartName="/ppt/slides/slide1364.xml" ContentType="application/vnd.openxmlformats-officedocument.presentationml.slide+xml"/>
  <Override PartName="/ppt/slides/slide1365.xml" ContentType="application/vnd.openxmlformats-officedocument.presentationml.slide+xml"/>
  <Override PartName="/ppt/slides/slide1366.xml" ContentType="application/vnd.openxmlformats-officedocument.presentationml.slide+xml"/>
  <Override PartName="/ppt/slides/slide1367.xml" ContentType="application/vnd.openxmlformats-officedocument.presentationml.slide+xml"/>
  <Override PartName="/ppt/slides/slide1368.xml" ContentType="application/vnd.openxmlformats-officedocument.presentationml.slide+xml"/>
  <Override PartName="/ppt/slides/slide1369.xml" ContentType="application/vnd.openxmlformats-officedocument.presentationml.slide+xml"/>
  <Override PartName="/ppt/slides/slide1370.xml" ContentType="application/vnd.openxmlformats-officedocument.presentationml.slide+xml"/>
  <Override PartName="/ppt/slides/slide1371.xml" ContentType="application/vnd.openxmlformats-officedocument.presentationml.slide+xml"/>
  <Override PartName="/ppt/slides/slide1372.xml" ContentType="application/vnd.openxmlformats-officedocument.presentationml.slide+xml"/>
  <Override PartName="/ppt/slides/slide1373.xml" ContentType="application/vnd.openxmlformats-officedocument.presentationml.slide+xml"/>
  <Override PartName="/ppt/slides/slide1374.xml" ContentType="application/vnd.openxmlformats-officedocument.presentationml.slide+xml"/>
  <Override PartName="/ppt/slides/slide1375.xml" ContentType="application/vnd.openxmlformats-officedocument.presentationml.slide+xml"/>
  <Override PartName="/ppt/slides/slide1376.xml" ContentType="application/vnd.openxmlformats-officedocument.presentationml.slide+xml"/>
  <Override PartName="/ppt/slides/slide1377.xml" ContentType="application/vnd.openxmlformats-officedocument.presentationml.slide+xml"/>
  <Override PartName="/ppt/slides/slide1378.xml" ContentType="application/vnd.openxmlformats-officedocument.presentationml.slide+xml"/>
  <Override PartName="/ppt/slides/slide1379.xml" ContentType="application/vnd.openxmlformats-officedocument.presentationml.slide+xml"/>
  <Override PartName="/ppt/slides/slide1380.xml" ContentType="application/vnd.openxmlformats-officedocument.presentationml.slide+xml"/>
  <Override PartName="/ppt/slides/slide1381.xml" ContentType="application/vnd.openxmlformats-officedocument.presentationml.slide+xml"/>
  <Override PartName="/ppt/slides/slide1382.xml" ContentType="application/vnd.openxmlformats-officedocument.presentationml.slide+xml"/>
  <Override PartName="/ppt/slides/slide1383.xml" ContentType="application/vnd.openxmlformats-officedocument.presentationml.slide+xml"/>
  <Override PartName="/ppt/slides/slide1384.xml" ContentType="application/vnd.openxmlformats-officedocument.presentationml.slide+xml"/>
  <Override PartName="/ppt/slides/slide1385.xml" ContentType="application/vnd.openxmlformats-officedocument.presentationml.slide+xml"/>
  <Override PartName="/ppt/slides/slide1386.xml" ContentType="application/vnd.openxmlformats-officedocument.presentationml.slide+xml"/>
  <Override PartName="/ppt/slides/slide1387.xml" ContentType="application/vnd.openxmlformats-officedocument.presentationml.slide+xml"/>
  <Override PartName="/ppt/slides/slide1388.xml" ContentType="application/vnd.openxmlformats-officedocument.presentationml.slide+xml"/>
  <Override PartName="/ppt/slides/slide1389.xml" ContentType="application/vnd.openxmlformats-officedocument.presentationml.slide+xml"/>
  <Override PartName="/ppt/slides/slide1390.xml" ContentType="application/vnd.openxmlformats-officedocument.presentationml.slide+xml"/>
  <Override PartName="/ppt/slides/slide1391.xml" ContentType="application/vnd.openxmlformats-officedocument.presentationml.slide+xml"/>
  <Override PartName="/ppt/slides/slide1392.xml" ContentType="application/vnd.openxmlformats-officedocument.presentationml.slide+xml"/>
  <Override PartName="/ppt/slides/slide1393.xml" ContentType="application/vnd.openxmlformats-officedocument.presentationml.slide+xml"/>
  <Override PartName="/ppt/slides/slide1394.xml" ContentType="application/vnd.openxmlformats-officedocument.presentationml.slide+xml"/>
  <Override PartName="/ppt/slides/slide1395.xml" ContentType="application/vnd.openxmlformats-officedocument.presentationml.slide+xml"/>
  <Override PartName="/ppt/slides/slide1396.xml" ContentType="application/vnd.openxmlformats-officedocument.presentationml.slide+xml"/>
  <Override PartName="/ppt/slides/slide1397.xml" ContentType="application/vnd.openxmlformats-officedocument.presentationml.slide+xml"/>
  <Override PartName="/ppt/slides/slide1398.xml" ContentType="application/vnd.openxmlformats-officedocument.presentationml.slide+xml"/>
  <Override PartName="/ppt/slides/slide1399.xml" ContentType="application/vnd.openxmlformats-officedocument.presentationml.slide+xml"/>
  <Override PartName="/ppt/slides/slide1400.xml" ContentType="application/vnd.openxmlformats-officedocument.presentationml.slide+xml"/>
  <Override PartName="/ppt/slides/slide1401.xml" ContentType="application/vnd.openxmlformats-officedocument.presentationml.slide+xml"/>
  <Override PartName="/ppt/slides/slide1402.xml" ContentType="application/vnd.openxmlformats-officedocument.presentationml.slide+xml"/>
  <Override PartName="/ppt/slides/slide1403.xml" ContentType="application/vnd.openxmlformats-officedocument.presentationml.slide+xml"/>
  <Override PartName="/ppt/slides/slide1404.xml" ContentType="application/vnd.openxmlformats-officedocument.presentationml.slide+xml"/>
  <Override PartName="/ppt/slides/slide1405.xml" ContentType="application/vnd.openxmlformats-officedocument.presentationml.slide+xml"/>
  <Override PartName="/ppt/slides/slide1406.xml" ContentType="application/vnd.openxmlformats-officedocument.presentationml.slide+xml"/>
  <Override PartName="/ppt/slides/slide1407.xml" ContentType="application/vnd.openxmlformats-officedocument.presentationml.slide+xml"/>
  <Override PartName="/ppt/slides/slide1408.xml" ContentType="application/vnd.openxmlformats-officedocument.presentationml.slide+xml"/>
  <Override PartName="/ppt/slides/slide1409.xml" ContentType="application/vnd.openxmlformats-officedocument.presentationml.slide+xml"/>
  <Override PartName="/ppt/slides/slide1410.xml" ContentType="application/vnd.openxmlformats-officedocument.presentationml.slide+xml"/>
  <Override PartName="/ppt/slides/slide1411.xml" ContentType="application/vnd.openxmlformats-officedocument.presentationml.slide+xml"/>
  <Override PartName="/ppt/slides/slide1412.xml" ContentType="application/vnd.openxmlformats-officedocument.presentationml.slide+xml"/>
  <Override PartName="/ppt/slides/slide1413.xml" ContentType="application/vnd.openxmlformats-officedocument.presentationml.slide+xml"/>
  <Override PartName="/ppt/slides/slide1414.xml" ContentType="application/vnd.openxmlformats-officedocument.presentationml.slide+xml"/>
  <Override PartName="/ppt/slides/slide1415.xml" ContentType="application/vnd.openxmlformats-officedocument.presentationml.slide+xml"/>
  <Override PartName="/ppt/slides/slide1416.xml" ContentType="application/vnd.openxmlformats-officedocument.presentationml.slide+xml"/>
  <Override PartName="/ppt/slides/slide1417.xml" ContentType="application/vnd.openxmlformats-officedocument.presentationml.slide+xml"/>
  <Override PartName="/ppt/slides/slide1418.xml" ContentType="application/vnd.openxmlformats-officedocument.presentationml.slide+xml"/>
  <Override PartName="/ppt/slides/slide1419.xml" ContentType="application/vnd.openxmlformats-officedocument.presentationml.slide+xml"/>
  <Override PartName="/ppt/slides/slide1420.xml" ContentType="application/vnd.openxmlformats-officedocument.presentationml.slide+xml"/>
  <Override PartName="/ppt/slides/slide1421.xml" ContentType="application/vnd.openxmlformats-officedocument.presentationml.slide+xml"/>
  <Override PartName="/ppt/slides/slide1422.xml" ContentType="application/vnd.openxmlformats-officedocument.presentationml.slide+xml"/>
  <Override PartName="/ppt/slides/slide1423.xml" ContentType="application/vnd.openxmlformats-officedocument.presentationml.slide+xml"/>
  <Override PartName="/ppt/slides/slide1424.xml" ContentType="application/vnd.openxmlformats-officedocument.presentationml.slide+xml"/>
  <Override PartName="/ppt/slides/slide1425.xml" ContentType="application/vnd.openxmlformats-officedocument.presentationml.slide+xml"/>
  <Override PartName="/ppt/slides/slide1426.xml" ContentType="application/vnd.openxmlformats-officedocument.presentationml.slide+xml"/>
  <Override PartName="/ppt/slides/slide1427.xml" ContentType="application/vnd.openxmlformats-officedocument.presentationml.slide+xml"/>
  <Override PartName="/ppt/slides/slide1428.xml" ContentType="application/vnd.openxmlformats-officedocument.presentationml.slide+xml"/>
  <Override PartName="/ppt/slides/slide1429.xml" ContentType="application/vnd.openxmlformats-officedocument.presentationml.slide+xml"/>
  <Override PartName="/ppt/slides/slide1430.xml" ContentType="application/vnd.openxmlformats-officedocument.presentationml.slide+xml"/>
  <Override PartName="/ppt/slides/slide1431.xml" ContentType="application/vnd.openxmlformats-officedocument.presentationml.slide+xml"/>
  <Override PartName="/ppt/slides/slide1432.xml" ContentType="application/vnd.openxmlformats-officedocument.presentationml.slide+xml"/>
  <Override PartName="/ppt/slides/slide1433.xml" ContentType="application/vnd.openxmlformats-officedocument.presentationml.slide+xml"/>
  <Override PartName="/ppt/slides/slide1434.xml" ContentType="application/vnd.openxmlformats-officedocument.presentationml.slide+xml"/>
  <Override PartName="/ppt/slides/slide1435.xml" ContentType="application/vnd.openxmlformats-officedocument.presentationml.slide+xml"/>
  <Override PartName="/ppt/slides/slide1436.xml" ContentType="application/vnd.openxmlformats-officedocument.presentationml.slide+xml"/>
  <Override PartName="/ppt/slides/slide1437.xml" ContentType="application/vnd.openxmlformats-officedocument.presentationml.slide+xml"/>
  <Override PartName="/ppt/slides/slide1438.xml" ContentType="application/vnd.openxmlformats-officedocument.presentationml.slide+xml"/>
  <Override PartName="/ppt/slides/slide1439.xml" ContentType="application/vnd.openxmlformats-officedocument.presentationml.slide+xml"/>
  <Override PartName="/ppt/slides/slide1440.xml" ContentType="application/vnd.openxmlformats-officedocument.presentationml.slide+xml"/>
  <Override PartName="/ppt/slides/slide1441.xml" ContentType="application/vnd.openxmlformats-officedocument.presentationml.slide+xml"/>
  <Override PartName="/ppt/slides/slide1442.xml" ContentType="application/vnd.openxmlformats-officedocument.presentationml.slide+xml"/>
  <Override PartName="/ppt/slides/slide1443.xml" ContentType="application/vnd.openxmlformats-officedocument.presentationml.slide+xml"/>
  <Override PartName="/ppt/slides/slide1444.xml" ContentType="application/vnd.openxmlformats-officedocument.presentationml.slide+xml"/>
  <Override PartName="/ppt/slides/slide1445.xml" ContentType="application/vnd.openxmlformats-officedocument.presentationml.slide+xml"/>
  <Override PartName="/ppt/slides/slide1446.xml" ContentType="application/vnd.openxmlformats-officedocument.presentationml.slide+xml"/>
  <Override PartName="/ppt/slides/slide1447.xml" ContentType="application/vnd.openxmlformats-officedocument.presentationml.slide+xml"/>
  <Override PartName="/ppt/slides/slide1448.xml" ContentType="application/vnd.openxmlformats-officedocument.presentationml.slide+xml"/>
  <Override PartName="/ppt/slides/slide1449.xml" ContentType="application/vnd.openxmlformats-officedocument.presentationml.slide+xml"/>
  <Override PartName="/ppt/slides/slide1450.xml" ContentType="application/vnd.openxmlformats-officedocument.presentationml.slide+xml"/>
  <Override PartName="/ppt/slides/slide1451.xml" ContentType="application/vnd.openxmlformats-officedocument.presentationml.slide+xml"/>
  <Override PartName="/ppt/slides/slide1452.xml" ContentType="application/vnd.openxmlformats-officedocument.presentationml.slide+xml"/>
  <Override PartName="/ppt/slides/slide1453.xml" ContentType="application/vnd.openxmlformats-officedocument.presentationml.slide+xml"/>
  <Override PartName="/ppt/slides/slide1454.xml" ContentType="application/vnd.openxmlformats-officedocument.presentationml.slide+xml"/>
  <Override PartName="/ppt/slides/slide1455.xml" ContentType="application/vnd.openxmlformats-officedocument.presentationml.slide+xml"/>
  <Override PartName="/ppt/slides/slide1456.xml" ContentType="application/vnd.openxmlformats-officedocument.presentationml.slide+xml"/>
  <Override PartName="/ppt/slides/slide1457.xml" ContentType="application/vnd.openxmlformats-officedocument.presentationml.slide+xml"/>
  <Override PartName="/ppt/slides/slide1458.xml" ContentType="application/vnd.openxmlformats-officedocument.presentationml.slide+xml"/>
  <Override PartName="/ppt/slides/slide1459.xml" ContentType="application/vnd.openxmlformats-officedocument.presentationml.slide+xml"/>
  <Override PartName="/ppt/slides/slide1460.xml" ContentType="application/vnd.openxmlformats-officedocument.presentationml.slide+xml"/>
  <Override PartName="/ppt/slides/slide1461.xml" ContentType="application/vnd.openxmlformats-officedocument.presentationml.slide+xml"/>
  <Override PartName="/ppt/slides/slide1462.xml" ContentType="application/vnd.openxmlformats-officedocument.presentationml.slide+xml"/>
  <Override PartName="/ppt/slides/slide1463.xml" ContentType="application/vnd.openxmlformats-officedocument.presentationml.slide+xml"/>
  <Override PartName="/ppt/slides/slide1464.xml" ContentType="application/vnd.openxmlformats-officedocument.presentationml.slide+xml"/>
  <Override PartName="/ppt/slides/slide1465.xml" ContentType="application/vnd.openxmlformats-officedocument.presentationml.slide+xml"/>
  <Override PartName="/ppt/slides/slide1466.xml" ContentType="application/vnd.openxmlformats-officedocument.presentationml.slide+xml"/>
  <Override PartName="/ppt/slides/slide1467.xml" ContentType="application/vnd.openxmlformats-officedocument.presentationml.slide+xml"/>
  <Override PartName="/ppt/slides/slide1468.xml" ContentType="application/vnd.openxmlformats-officedocument.presentationml.slide+xml"/>
  <Override PartName="/ppt/slides/slide1469.xml" ContentType="application/vnd.openxmlformats-officedocument.presentationml.slide+xml"/>
  <Override PartName="/ppt/slides/slide1470.xml" ContentType="application/vnd.openxmlformats-officedocument.presentationml.slide+xml"/>
  <Override PartName="/ppt/slides/slide1471.xml" ContentType="application/vnd.openxmlformats-officedocument.presentationml.slide+xml"/>
  <Override PartName="/ppt/slides/slide1472.xml" ContentType="application/vnd.openxmlformats-officedocument.presentationml.slide+xml"/>
  <Override PartName="/ppt/slides/slide1473.xml" ContentType="application/vnd.openxmlformats-officedocument.presentationml.slide+xml"/>
  <Override PartName="/ppt/slides/slide1474.xml" ContentType="application/vnd.openxmlformats-officedocument.presentationml.slide+xml"/>
  <Override PartName="/ppt/slides/slide1475.xml" ContentType="application/vnd.openxmlformats-officedocument.presentationml.slide+xml"/>
  <Override PartName="/ppt/slides/slide1476.xml" ContentType="application/vnd.openxmlformats-officedocument.presentationml.slide+xml"/>
  <Override PartName="/ppt/slides/slide1477.xml" ContentType="application/vnd.openxmlformats-officedocument.presentationml.slide+xml"/>
  <Override PartName="/ppt/slides/slide1478.xml" ContentType="application/vnd.openxmlformats-officedocument.presentationml.slide+xml"/>
  <Override PartName="/ppt/slides/slide1479.xml" ContentType="application/vnd.openxmlformats-officedocument.presentationml.slide+xml"/>
  <Override PartName="/ppt/slides/slide1480.xml" ContentType="application/vnd.openxmlformats-officedocument.presentationml.slide+xml"/>
  <Override PartName="/ppt/slides/slide1481.xml" ContentType="application/vnd.openxmlformats-officedocument.presentationml.slide+xml"/>
  <Override PartName="/ppt/slides/slide1482.xml" ContentType="application/vnd.openxmlformats-officedocument.presentationml.slide+xml"/>
  <Override PartName="/ppt/slides/slide1483.xml" ContentType="application/vnd.openxmlformats-officedocument.presentationml.slide+xml"/>
  <Override PartName="/ppt/slides/slide1484.xml" ContentType="application/vnd.openxmlformats-officedocument.presentationml.slide+xml"/>
  <Override PartName="/ppt/slides/slide1485.xml" ContentType="application/vnd.openxmlformats-officedocument.presentationml.slide+xml"/>
  <Override PartName="/ppt/slides/slide1486.xml" ContentType="application/vnd.openxmlformats-officedocument.presentationml.slide+xml"/>
  <Override PartName="/ppt/slides/slide1487.xml" ContentType="application/vnd.openxmlformats-officedocument.presentationml.slide+xml"/>
  <Override PartName="/ppt/slides/slide1488.xml" ContentType="application/vnd.openxmlformats-officedocument.presentationml.slide+xml"/>
  <Override PartName="/ppt/slides/slide1489.xml" ContentType="application/vnd.openxmlformats-officedocument.presentationml.slide+xml"/>
  <Override PartName="/ppt/slides/slide1490.xml" ContentType="application/vnd.openxmlformats-officedocument.presentationml.slide+xml"/>
  <Override PartName="/ppt/slides/slide1491.xml" ContentType="application/vnd.openxmlformats-officedocument.presentationml.slide+xml"/>
  <Override PartName="/ppt/slides/slide1492.xml" ContentType="application/vnd.openxmlformats-officedocument.presentationml.slide+xml"/>
  <Override PartName="/ppt/slides/slide1493.xml" ContentType="application/vnd.openxmlformats-officedocument.presentationml.slide+xml"/>
  <Override PartName="/ppt/slides/slide1494.xml" ContentType="application/vnd.openxmlformats-officedocument.presentationml.slide+xml"/>
  <Override PartName="/ppt/slides/slide1495.xml" ContentType="application/vnd.openxmlformats-officedocument.presentationml.slide+xml"/>
  <Override PartName="/ppt/slides/slide1496.xml" ContentType="application/vnd.openxmlformats-officedocument.presentationml.slide+xml"/>
  <Override PartName="/ppt/slides/slide1497.xml" ContentType="application/vnd.openxmlformats-officedocument.presentationml.slide+xml"/>
  <Override PartName="/ppt/slides/slide1498.xml" ContentType="application/vnd.openxmlformats-officedocument.presentationml.slide+xml"/>
  <Override PartName="/ppt/slides/slide1499.xml" ContentType="application/vnd.openxmlformats-officedocument.presentationml.slide+xml"/>
  <Override PartName="/ppt/slides/slide1500.xml" ContentType="application/vnd.openxmlformats-officedocument.presentationml.slide+xml"/>
  <Override PartName="/ppt/slides/slide1501.xml" ContentType="application/vnd.openxmlformats-officedocument.presentationml.slide+xml"/>
  <Override PartName="/ppt/slides/slide1502.xml" ContentType="application/vnd.openxmlformats-officedocument.presentationml.slide+xml"/>
  <Override PartName="/ppt/slides/slide1503.xml" ContentType="application/vnd.openxmlformats-officedocument.presentationml.slide+xml"/>
  <Override PartName="/ppt/slides/slide1504.xml" ContentType="application/vnd.openxmlformats-officedocument.presentationml.slide+xml"/>
  <Override PartName="/ppt/slides/slide1505.xml" ContentType="application/vnd.openxmlformats-officedocument.presentationml.slide+xml"/>
  <Override PartName="/ppt/slides/slide1506.xml" ContentType="application/vnd.openxmlformats-officedocument.presentationml.slide+xml"/>
  <Override PartName="/ppt/slides/slide1507.xml" ContentType="application/vnd.openxmlformats-officedocument.presentationml.slide+xml"/>
  <Override PartName="/ppt/slides/slide1508.xml" ContentType="application/vnd.openxmlformats-officedocument.presentationml.slide+xml"/>
  <Override PartName="/ppt/slides/slide1509.xml" ContentType="application/vnd.openxmlformats-officedocument.presentationml.slide+xml"/>
  <Override PartName="/ppt/slides/slide1510.xml" ContentType="application/vnd.openxmlformats-officedocument.presentationml.slide+xml"/>
  <Override PartName="/ppt/slides/slide1511.xml" ContentType="application/vnd.openxmlformats-officedocument.presentationml.slide+xml"/>
  <Override PartName="/ppt/slides/slide1512.xml" ContentType="application/vnd.openxmlformats-officedocument.presentationml.slide+xml"/>
  <Override PartName="/ppt/slides/slide1513.xml" ContentType="application/vnd.openxmlformats-officedocument.presentationml.slide+xml"/>
  <Override PartName="/ppt/slides/slide1514.xml" ContentType="application/vnd.openxmlformats-officedocument.presentationml.slide+xml"/>
  <Override PartName="/ppt/slides/slide1515.xml" ContentType="application/vnd.openxmlformats-officedocument.presentationml.slide+xml"/>
  <Override PartName="/ppt/slides/slide1516.xml" ContentType="application/vnd.openxmlformats-officedocument.presentationml.slide+xml"/>
  <Override PartName="/ppt/slides/slide1517.xml" ContentType="application/vnd.openxmlformats-officedocument.presentationml.slide+xml"/>
  <Override PartName="/ppt/slides/slide1518.xml" ContentType="application/vnd.openxmlformats-officedocument.presentationml.slide+xml"/>
  <Override PartName="/ppt/slides/slide1519.xml" ContentType="application/vnd.openxmlformats-officedocument.presentationml.slide+xml"/>
  <Override PartName="/ppt/slides/slide1520.xml" ContentType="application/vnd.openxmlformats-officedocument.presentationml.slide+xml"/>
  <Override PartName="/ppt/slides/slide1521.xml" ContentType="application/vnd.openxmlformats-officedocument.presentationml.slide+xml"/>
  <Override PartName="/ppt/slides/slide1522.xml" ContentType="application/vnd.openxmlformats-officedocument.presentationml.slide+xml"/>
  <Override PartName="/ppt/slides/slide1523.xml" ContentType="application/vnd.openxmlformats-officedocument.presentationml.slide+xml"/>
  <Override PartName="/ppt/slides/slide1524.xml" ContentType="application/vnd.openxmlformats-officedocument.presentationml.slide+xml"/>
  <Override PartName="/ppt/slides/slide1525.xml" ContentType="application/vnd.openxmlformats-officedocument.presentationml.slide+xml"/>
  <Override PartName="/ppt/slides/slide1526.xml" ContentType="application/vnd.openxmlformats-officedocument.presentationml.slide+xml"/>
  <Override PartName="/ppt/slides/slide1527.xml" ContentType="application/vnd.openxmlformats-officedocument.presentationml.slide+xml"/>
  <Override PartName="/ppt/slides/slide1528.xml" ContentType="application/vnd.openxmlformats-officedocument.presentationml.slide+xml"/>
  <Override PartName="/ppt/slides/slide1529.xml" ContentType="application/vnd.openxmlformats-officedocument.presentationml.slide+xml"/>
  <Override PartName="/ppt/slides/slide1530.xml" ContentType="application/vnd.openxmlformats-officedocument.presentationml.slide+xml"/>
  <Override PartName="/ppt/slides/slide1531.xml" ContentType="application/vnd.openxmlformats-officedocument.presentationml.slide+xml"/>
  <Override PartName="/ppt/slides/slide1532.xml" ContentType="application/vnd.openxmlformats-officedocument.presentationml.slide+xml"/>
  <Override PartName="/ppt/slides/slide1533.xml" ContentType="application/vnd.openxmlformats-officedocument.presentationml.slide+xml"/>
  <Override PartName="/ppt/slides/slide1534.xml" ContentType="application/vnd.openxmlformats-officedocument.presentationml.slide+xml"/>
  <Override PartName="/ppt/slides/slide1535.xml" ContentType="application/vnd.openxmlformats-officedocument.presentationml.slide+xml"/>
  <Override PartName="/ppt/slides/slide1536.xml" ContentType="application/vnd.openxmlformats-officedocument.presentationml.slide+xml"/>
  <Override PartName="/ppt/slides/slide1537.xml" ContentType="application/vnd.openxmlformats-officedocument.presentationml.slide+xml"/>
  <Override PartName="/ppt/slides/slide1538.xml" ContentType="application/vnd.openxmlformats-officedocument.presentationml.slide+xml"/>
  <Override PartName="/ppt/slides/slide1539.xml" ContentType="application/vnd.openxmlformats-officedocument.presentationml.slide+xml"/>
  <Override PartName="/ppt/slides/slide1540.xml" ContentType="application/vnd.openxmlformats-officedocument.presentationml.slide+xml"/>
  <Override PartName="/ppt/slides/slide1541.xml" ContentType="application/vnd.openxmlformats-officedocument.presentationml.slide+xml"/>
  <Override PartName="/ppt/slides/slide1542.xml" ContentType="application/vnd.openxmlformats-officedocument.presentationml.slide+xml"/>
  <Override PartName="/ppt/slides/slide1543.xml" ContentType="application/vnd.openxmlformats-officedocument.presentationml.slide+xml"/>
  <Override PartName="/ppt/slides/slide1544.xml" ContentType="application/vnd.openxmlformats-officedocument.presentationml.slide+xml"/>
  <Override PartName="/ppt/slides/slide1545.xml" ContentType="application/vnd.openxmlformats-officedocument.presentationml.slide+xml"/>
  <Override PartName="/ppt/slides/slide1546.xml" ContentType="application/vnd.openxmlformats-officedocument.presentationml.slide+xml"/>
  <Override PartName="/ppt/slides/slide1547.xml" ContentType="application/vnd.openxmlformats-officedocument.presentationml.slide+xml"/>
  <Override PartName="/ppt/slides/slide1548.xml" ContentType="application/vnd.openxmlformats-officedocument.presentationml.slide+xml"/>
  <Override PartName="/ppt/slides/slide1549.xml" ContentType="application/vnd.openxmlformats-officedocument.presentationml.slide+xml"/>
  <Override PartName="/ppt/slides/slide1550.xml" ContentType="application/vnd.openxmlformats-officedocument.presentationml.slide+xml"/>
  <Override PartName="/ppt/slides/slide1551.xml" ContentType="application/vnd.openxmlformats-officedocument.presentationml.slide+xml"/>
  <Override PartName="/ppt/slides/slide1552.xml" ContentType="application/vnd.openxmlformats-officedocument.presentationml.slide+xml"/>
  <Override PartName="/ppt/slides/slide1553.xml" ContentType="application/vnd.openxmlformats-officedocument.presentationml.slide+xml"/>
  <Override PartName="/ppt/slides/slide1554.xml" ContentType="application/vnd.openxmlformats-officedocument.presentationml.slide+xml"/>
  <Override PartName="/ppt/slides/slide1555.xml" ContentType="application/vnd.openxmlformats-officedocument.presentationml.slide+xml"/>
  <Override PartName="/ppt/slides/slide1556.xml" ContentType="application/vnd.openxmlformats-officedocument.presentationml.slide+xml"/>
  <Override PartName="/ppt/slides/slide1557.xml" ContentType="application/vnd.openxmlformats-officedocument.presentationml.slide+xml"/>
  <Override PartName="/ppt/slides/slide1558.xml" ContentType="application/vnd.openxmlformats-officedocument.presentationml.slide+xml"/>
  <Override PartName="/ppt/slides/slide1559.xml" ContentType="application/vnd.openxmlformats-officedocument.presentationml.slide+xml"/>
  <Override PartName="/ppt/slides/slide1560.xml" ContentType="application/vnd.openxmlformats-officedocument.presentationml.slide+xml"/>
  <Override PartName="/ppt/slides/slide1561.xml" ContentType="application/vnd.openxmlformats-officedocument.presentationml.slide+xml"/>
  <Override PartName="/ppt/slides/slide1562.xml" ContentType="application/vnd.openxmlformats-officedocument.presentationml.slide+xml"/>
  <Override PartName="/ppt/slides/slide1563.xml" ContentType="application/vnd.openxmlformats-officedocument.presentationml.slide+xml"/>
  <Override PartName="/ppt/slides/slide1564.xml" ContentType="application/vnd.openxmlformats-officedocument.presentationml.slide+xml"/>
  <Override PartName="/ppt/slides/slide1565.xml" ContentType="application/vnd.openxmlformats-officedocument.presentationml.slide+xml"/>
  <Override PartName="/ppt/slides/slide1566.xml" ContentType="application/vnd.openxmlformats-officedocument.presentationml.slide+xml"/>
  <Override PartName="/ppt/slides/slide1567.xml" ContentType="application/vnd.openxmlformats-officedocument.presentationml.slide+xml"/>
  <Override PartName="/ppt/slides/slide1568.xml" ContentType="application/vnd.openxmlformats-officedocument.presentationml.slide+xml"/>
  <Override PartName="/ppt/slides/slide1569.xml" ContentType="application/vnd.openxmlformats-officedocument.presentationml.slide+xml"/>
  <Override PartName="/ppt/slides/slide1570.xml" ContentType="application/vnd.openxmlformats-officedocument.presentationml.slide+xml"/>
  <Override PartName="/ppt/slides/slide1571.xml" ContentType="application/vnd.openxmlformats-officedocument.presentationml.slide+xml"/>
  <Override PartName="/ppt/slides/slide1572.xml" ContentType="application/vnd.openxmlformats-officedocument.presentationml.slide+xml"/>
  <Override PartName="/ppt/slides/slide1573.xml" ContentType="application/vnd.openxmlformats-officedocument.presentationml.slide+xml"/>
  <Override PartName="/ppt/slides/slide1574.xml" ContentType="application/vnd.openxmlformats-officedocument.presentationml.slide+xml"/>
  <Override PartName="/ppt/slides/slide1575.xml" ContentType="application/vnd.openxmlformats-officedocument.presentationml.slide+xml"/>
  <Override PartName="/ppt/slides/slide1576.xml" ContentType="application/vnd.openxmlformats-officedocument.presentationml.slide+xml"/>
  <Override PartName="/ppt/slides/slide1577.xml" ContentType="application/vnd.openxmlformats-officedocument.presentationml.slide+xml"/>
  <Override PartName="/ppt/slides/slide1578.xml" ContentType="application/vnd.openxmlformats-officedocument.presentationml.slide+xml"/>
  <Override PartName="/ppt/slides/slide1579.xml" ContentType="application/vnd.openxmlformats-officedocument.presentationml.slide+xml"/>
  <Override PartName="/ppt/slides/slide1580.xml" ContentType="application/vnd.openxmlformats-officedocument.presentationml.slide+xml"/>
  <Override PartName="/ppt/slides/slide1581.xml" ContentType="application/vnd.openxmlformats-officedocument.presentationml.slide+xml"/>
  <Override PartName="/ppt/slides/slide1582.xml" ContentType="application/vnd.openxmlformats-officedocument.presentationml.slide+xml"/>
  <Override PartName="/ppt/slides/slide1583.xml" ContentType="application/vnd.openxmlformats-officedocument.presentationml.slide+xml"/>
  <Override PartName="/ppt/slides/slide1584.xml" ContentType="application/vnd.openxmlformats-officedocument.presentationml.slide+xml"/>
  <Override PartName="/ppt/slides/slide1585.xml" ContentType="application/vnd.openxmlformats-officedocument.presentationml.slide+xml"/>
  <Override PartName="/ppt/slides/slide1586.xml" ContentType="application/vnd.openxmlformats-officedocument.presentationml.slide+xml"/>
  <Override PartName="/ppt/slides/slide1587.xml" ContentType="application/vnd.openxmlformats-officedocument.presentationml.slide+xml"/>
  <Override PartName="/ppt/slides/slide1588.xml" ContentType="application/vnd.openxmlformats-officedocument.presentationml.slide+xml"/>
  <Override PartName="/ppt/slides/slide1589.xml" ContentType="application/vnd.openxmlformats-officedocument.presentationml.slide+xml"/>
  <Override PartName="/ppt/slides/slide1590.xml" ContentType="application/vnd.openxmlformats-officedocument.presentationml.slide+xml"/>
  <Override PartName="/ppt/slides/slide1591.xml" ContentType="application/vnd.openxmlformats-officedocument.presentationml.slide+xml"/>
  <Override PartName="/ppt/slides/slide1592.xml" ContentType="application/vnd.openxmlformats-officedocument.presentationml.slide+xml"/>
  <Override PartName="/ppt/slides/slide1593.xml" ContentType="application/vnd.openxmlformats-officedocument.presentationml.slide+xml"/>
  <Override PartName="/ppt/slides/slide1594.xml" ContentType="application/vnd.openxmlformats-officedocument.presentationml.slide+xml"/>
  <Override PartName="/ppt/slides/slide1595.xml" ContentType="application/vnd.openxmlformats-officedocument.presentationml.slide+xml"/>
  <Override PartName="/ppt/slides/slide1596.xml" ContentType="application/vnd.openxmlformats-officedocument.presentationml.slide+xml"/>
  <Override PartName="/ppt/slides/slide1597.xml" ContentType="application/vnd.openxmlformats-officedocument.presentationml.slide+xml"/>
  <Override PartName="/ppt/slides/slide1598.xml" ContentType="application/vnd.openxmlformats-officedocument.presentationml.slide+xml"/>
  <Override PartName="/ppt/slides/slide1599.xml" ContentType="application/vnd.openxmlformats-officedocument.presentationml.slide+xml"/>
  <Override PartName="/ppt/slides/slide1600.xml" ContentType="application/vnd.openxmlformats-officedocument.presentationml.slide+xml"/>
  <Override PartName="/ppt/slides/slide1601.xml" ContentType="application/vnd.openxmlformats-officedocument.presentationml.slide+xml"/>
  <Override PartName="/ppt/slides/slide1602.xml" ContentType="application/vnd.openxmlformats-officedocument.presentationml.slide+xml"/>
  <Override PartName="/ppt/slides/slide1603.xml" ContentType="application/vnd.openxmlformats-officedocument.presentationml.slide+xml"/>
  <Override PartName="/ppt/slides/slide1604.xml" ContentType="application/vnd.openxmlformats-officedocument.presentationml.slide+xml"/>
  <Override PartName="/ppt/slides/slide1605.xml" ContentType="application/vnd.openxmlformats-officedocument.presentationml.slide+xml"/>
  <Override PartName="/ppt/slides/slide1606.xml" ContentType="application/vnd.openxmlformats-officedocument.presentationml.slide+xml"/>
  <Override PartName="/ppt/slides/slide1607.xml" ContentType="application/vnd.openxmlformats-officedocument.presentationml.slide+xml"/>
  <Override PartName="/ppt/slides/slide1608.xml" ContentType="application/vnd.openxmlformats-officedocument.presentationml.slide+xml"/>
  <Override PartName="/ppt/slides/slide1609.xml" ContentType="application/vnd.openxmlformats-officedocument.presentationml.slide+xml"/>
  <Override PartName="/ppt/slides/slide1610.xml" ContentType="application/vnd.openxmlformats-officedocument.presentationml.slide+xml"/>
  <Override PartName="/ppt/slides/slide1611.xml" ContentType="application/vnd.openxmlformats-officedocument.presentationml.slide+xml"/>
  <Override PartName="/ppt/slides/slide1612.xml" ContentType="application/vnd.openxmlformats-officedocument.presentationml.slide+xml"/>
  <Override PartName="/ppt/slides/slide1613.xml" ContentType="application/vnd.openxmlformats-officedocument.presentationml.slide+xml"/>
  <Override PartName="/ppt/slides/slide1614.xml" ContentType="application/vnd.openxmlformats-officedocument.presentationml.slide+xml"/>
  <Override PartName="/ppt/slides/slide1615.xml" ContentType="application/vnd.openxmlformats-officedocument.presentationml.slide+xml"/>
  <Override PartName="/ppt/slides/slide1616.xml" ContentType="application/vnd.openxmlformats-officedocument.presentationml.slide+xml"/>
  <Override PartName="/ppt/slides/slide1617.xml" ContentType="application/vnd.openxmlformats-officedocument.presentationml.slide+xml"/>
  <Override PartName="/ppt/slides/slide1618.xml" ContentType="application/vnd.openxmlformats-officedocument.presentationml.slide+xml"/>
  <Override PartName="/ppt/slides/slide1619.xml" ContentType="application/vnd.openxmlformats-officedocument.presentationml.slide+xml"/>
  <Override PartName="/ppt/slides/slide1620.xml" ContentType="application/vnd.openxmlformats-officedocument.presentationml.slide+xml"/>
  <Override PartName="/ppt/slides/slide1621.xml" ContentType="application/vnd.openxmlformats-officedocument.presentationml.slide+xml"/>
  <Override PartName="/ppt/slides/slide1622.xml" ContentType="application/vnd.openxmlformats-officedocument.presentationml.slide+xml"/>
  <Override PartName="/ppt/slides/slide1623.xml" ContentType="application/vnd.openxmlformats-officedocument.presentationml.slide+xml"/>
  <Override PartName="/ppt/slides/slide1624.xml" ContentType="application/vnd.openxmlformats-officedocument.presentationml.slide+xml"/>
  <Override PartName="/ppt/slides/slide1625.xml" ContentType="application/vnd.openxmlformats-officedocument.presentationml.slide+xml"/>
  <Override PartName="/ppt/slides/slide1626.xml" ContentType="application/vnd.openxmlformats-officedocument.presentationml.slide+xml"/>
  <Override PartName="/ppt/slides/slide1627.xml" ContentType="application/vnd.openxmlformats-officedocument.presentationml.slide+xml"/>
  <Override PartName="/ppt/slides/slide1628.xml" ContentType="application/vnd.openxmlformats-officedocument.presentationml.slide+xml"/>
  <Override PartName="/ppt/slides/slide1629.xml" ContentType="application/vnd.openxmlformats-officedocument.presentationml.slide+xml"/>
  <Override PartName="/ppt/slides/slide1630.xml" ContentType="application/vnd.openxmlformats-officedocument.presentationml.slide+xml"/>
  <Override PartName="/ppt/slides/slide1631.xml" ContentType="application/vnd.openxmlformats-officedocument.presentationml.slide+xml"/>
  <Override PartName="/ppt/slides/slide1632.xml" ContentType="application/vnd.openxmlformats-officedocument.presentationml.slide+xml"/>
  <Override PartName="/ppt/slides/slide1633.xml" ContentType="application/vnd.openxmlformats-officedocument.presentationml.slide+xml"/>
  <Override PartName="/ppt/slides/slide1634.xml" ContentType="application/vnd.openxmlformats-officedocument.presentationml.slide+xml"/>
  <Override PartName="/ppt/slides/slide1635.xml" ContentType="application/vnd.openxmlformats-officedocument.presentationml.slide+xml"/>
  <Override PartName="/ppt/slides/slide1636.xml" ContentType="application/vnd.openxmlformats-officedocument.presentationml.slide+xml"/>
  <Override PartName="/ppt/slides/slide1637.xml" ContentType="application/vnd.openxmlformats-officedocument.presentationml.slide+xml"/>
  <Override PartName="/ppt/slides/slide1638.xml" ContentType="application/vnd.openxmlformats-officedocument.presentationml.slide+xml"/>
  <Override PartName="/ppt/slides/slide1639.xml" ContentType="application/vnd.openxmlformats-officedocument.presentationml.slide+xml"/>
  <Override PartName="/ppt/slides/slide1640.xml" ContentType="application/vnd.openxmlformats-officedocument.presentationml.slide+xml"/>
  <Override PartName="/ppt/slides/slide1641.xml" ContentType="application/vnd.openxmlformats-officedocument.presentationml.slide+xml"/>
  <Override PartName="/ppt/slides/slide1642.xml" ContentType="application/vnd.openxmlformats-officedocument.presentationml.slide+xml"/>
  <Override PartName="/ppt/slides/slide1643.xml" ContentType="application/vnd.openxmlformats-officedocument.presentationml.slide+xml"/>
  <Override PartName="/ppt/slides/slide1644.xml" ContentType="application/vnd.openxmlformats-officedocument.presentationml.slide+xml"/>
  <Override PartName="/ppt/slides/slide1645.xml" ContentType="application/vnd.openxmlformats-officedocument.presentationml.slide+xml"/>
  <Override PartName="/ppt/slides/slide1646.xml" ContentType="application/vnd.openxmlformats-officedocument.presentationml.slide+xml"/>
  <Override PartName="/ppt/slides/slide1647.xml" ContentType="application/vnd.openxmlformats-officedocument.presentationml.slide+xml"/>
  <Override PartName="/ppt/slides/slide1648.xml" ContentType="application/vnd.openxmlformats-officedocument.presentationml.slide+xml"/>
  <Override PartName="/ppt/slides/slide1649.xml" ContentType="application/vnd.openxmlformats-officedocument.presentationml.slide+xml"/>
  <Override PartName="/ppt/slides/slide1650.xml" ContentType="application/vnd.openxmlformats-officedocument.presentationml.slide+xml"/>
  <Override PartName="/ppt/slides/slide1651.xml" ContentType="application/vnd.openxmlformats-officedocument.presentationml.slide+xml"/>
  <Override PartName="/ppt/slides/slide1652.xml" ContentType="application/vnd.openxmlformats-officedocument.presentationml.slide+xml"/>
  <Override PartName="/ppt/slides/slide1653.xml" ContentType="application/vnd.openxmlformats-officedocument.presentationml.slide+xml"/>
  <Override PartName="/ppt/slides/slide1654.xml" ContentType="application/vnd.openxmlformats-officedocument.presentationml.slide+xml"/>
  <Override PartName="/ppt/slides/slide1655.xml" ContentType="application/vnd.openxmlformats-officedocument.presentationml.slide+xml"/>
  <Override PartName="/ppt/slides/slide1656.xml" ContentType="application/vnd.openxmlformats-officedocument.presentationml.slide+xml"/>
  <Override PartName="/ppt/slides/slide1657.xml" ContentType="application/vnd.openxmlformats-officedocument.presentationml.slide+xml"/>
  <Override PartName="/ppt/slides/slide1658.xml" ContentType="application/vnd.openxmlformats-officedocument.presentationml.slide+xml"/>
  <Override PartName="/ppt/slides/slide1659.xml" ContentType="application/vnd.openxmlformats-officedocument.presentationml.slide+xml"/>
  <Override PartName="/ppt/slides/slide1660.xml" ContentType="application/vnd.openxmlformats-officedocument.presentationml.slide+xml"/>
  <Override PartName="/ppt/slides/slide1661.xml" ContentType="application/vnd.openxmlformats-officedocument.presentationml.slide+xml"/>
  <Override PartName="/ppt/slides/slide1662.xml" ContentType="application/vnd.openxmlformats-officedocument.presentationml.slide+xml"/>
  <Override PartName="/ppt/slides/slide1663.xml" ContentType="application/vnd.openxmlformats-officedocument.presentationml.slide+xml"/>
  <Override PartName="/ppt/slides/slide1664.xml" ContentType="application/vnd.openxmlformats-officedocument.presentationml.slide+xml"/>
  <Override PartName="/ppt/slides/slide1665.xml" ContentType="application/vnd.openxmlformats-officedocument.presentationml.slide+xml"/>
  <Override PartName="/ppt/slides/slide1666.xml" ContentType="application/vnd.openxmlformats-officedocument.presentationml.slide+xml"/>
  <Override PartName="/ppt/slides/slide1667.xml" ContentType="application/vnd.openxmlformats-officedocument.presentationml.slide+xml"/>
  <Override PartName="/ppt/slides/slide1668.xml" ContentType="application/vnd.openxmlformats-officedocument.presentationml.slide+xml"/>
  <Override PartName="/ppt/slides/slide1669.xml" ContentType="application/vnd.openxmlformats-officedocument.presentationml.slide+xml"/>
  <Override PartName="/ppt/slides/slide1670.xml" ContentType="application/vnd.openxmlformats-officedocument.presentationml.slide+xml"/>
  <Override PartName="/ppt/slides/slide1671.xml" ContentType="application/vnd.openxmlformats-officedocument.presentationml.slide+xml"/>
  <Override PartName="/ppt/slides/slide1672.xml" ContentType="application/vnd.openxmlformats-officedocument.presentationml.slide+xml"/>
  <Override PartName="/ppt/slides/slide1673.xml" ContentType="application/vnd.openxmlformats-officedocument.presentationml.slide+xml"/>
  <Override PartName="/ppt/slides/slide1674.xml" ContentType="application/vnd.openxmlformats-officedocument.presentationml.slide+xml"/>
  <Override PartName="/ppt/slides/slide1675.xml" ContentType="application/vnd.openxmlformats-officedocument.presentationml.slide+xml"/>
  <Override PartName="/ppt/slides/slide1676.xml" ContentType="application/vnd.openxmlformats-officedocument.presentationml.slide+xml"/>
  <Override PartName="/ppt/slides/slide1677.xml" ContentType="application/vnd.openxmlformats-officedocument.presentationml.slide+xml"/>
  <Override PartName="/ppt/slides/slide1678.xml" ContentType="application/vnd.openxmlformats-officedocument.presentationml.slide+xml"/>
  <Override PartName="/ppt/slides/slide1679.xml" ContentType="application/vnd.openxmlformats-officedocument.presentationml.slide+xml"/>
  <Override PartName="/ppt/slides/slide1680.xml" ContentType="application/vnd.openxmlformats-officedocument.presentationml.slide+xml"/>
  <Override PartName="/ppt/slides/slide1681.xml" ContentType="application/vnd.openxmlformats-officedocument.presentationml.slide+xml"/>
  <Override PartName="/ppt/slides/slide1682.xml" ContentType="application/vnd.openxmlformats-officedocument.presentationml.slide+xml"/>
  <Override PartName="/ppt/slides/slide1683.xml" ContentType="application/vnd.openxmlformats-officedocument.presentationml.slide+xml"/>
  <Override PartName="/ppt/slides/slide1684.xml" ContentType="application/vnd.openxmlformats-officedocument.presentationml.slide+xml"/>
  <Override PartName="/ppt/slides/slide1685.xml" ContentType="application/vnd.openxmlformats-officedocument.presentationml.slide+xml"/>
  <Override PartName="/ppt/slides/slide1686.xml" ContentType="application/vnd.openxmlformats-officedocument.presentationml.slide+xml"/>
  <Override PartName="/ppt/slides/slide1687.xml" ContentType="application/vnd.openxmlformats-officedocument.presentationml.slide+xml"/>
  <Override PartName="/ppt/slides/slide1688.xml" ContentType="application/vnd.openxmlformats-officedocument.presentationml.slide+xml"/>
  <Override PartName="/ppt/slides/slide1689.xml" ContentType="application/vnd.openxmlformats-officedocument.presentationml.slide+xml"/>
  <Override PartName="/ppt/slides/slide1690.xml" ContentType="application/vnd.openxmlformats-officedocument.presentationml.slide+xml"/>
  <Override PartName="/ppt/slides/slide1691.xml" ContentType="application/vnd.openxmlformats-officedocument.presentationml.slide+xml"/>
  <Override PartName="/ppt/slides/slide1692.xml" ContentType="application/vnd.openxmlformats-officedocument.presentationml.slide+xml"/>
  <Override PartName="/ppt/slides/slide1693.xml" ContentType="application/vnd.openxmlformats-officedocument.presentationml.slide+xml"/>
  <Override PartName="/ppt/slides/slide1694.xml" ContentType="application/vnd.openxmlformats-officedocument.presentationml.slide+xml"/>
  <Override PartName="/ppt/slides/slide1695.xml" ContentType="application/vnd.openxmlformats-officedocument.presentationml.slide+xml"/>
  <Override PartName="/ppt/slides/slide1696.xml" ContentType="application/vnd.openxmlformats-officedocument.presentationml.slide+xml"/>
  <Override PartName="/ppt/slides/slide1697.xml" ContentType="application/vnd.openxmlformats-officedocument.presentationml.slide+xml"/>
  <Override PartName="/ppt/slides/slide1698.xml" ContentType="application/vnd.openxmlformats-officedocument.presentationml.slide+xml"/>
  <Override PartName="/ppt/slides/slide1699.xml" ContentType="application/vnd.openxmlformats-officedocument.presentationml.slide+xml"/>
  <Override PartName="/ppt/slides/slide1700.xml" ContentType="application/vnd.openxmlformats-officedocument.presentationml.slide+xml"/>
  <Override PartName="/ppt/slides/slide1701.xml" ContentType="application/vnd.openxmlformats-officedocument.presentationml.slide+xml"/>
  <Override PartName="/ppt/slides/slide1702.xml" ContentType="application/vnd.openxmlformats-officedocument.presentationml.slide+xml"/>
  <Override PartName="/ppt/slides/slide1703.xml" ContentType="application/vnd.openxmlformats-officedocument.presentationml.slide+xml"/>
  <Override PartName="/ppt/slides/slide1704.xml" ContentType="application/vnd.openxmlformats-officedocument.presentationml.slide+xml"/>
  <Override PartName="/ppt/slides/slide1705.xml" ContentType="application/vnd.openxmlformats-officedocument.presentationml.slide+xml"/>
  <Override PartName="/ppt/slides/slide1706.xml" ContentType="application/vnd.openxmlformats-officedocument.presentationml.slide+xml"/>
  <Override PartName="/ppt/slides/slide1707.xml" ContentType="application/vnd.openxmlformats-officedocument.presentationml.slide+xml"/>
  <Override PartName="/ppt/slides/slide1708.xml" ContentType="application/vnd.openxmlformats-officedocument.presentationml.slide+xml"/>
  <Override PartName="/ppt/slides/slide1709.xml" ContentType="application/vnd.openxmlformats-officedocument.presentationml.slide+xml"/>
  <Override PartName="/ppt/slides/slide1710.xml" ContentType="application/vnd.openxmlformats-officedocument.presentationml.slide+xml"/>
  <Override PartName="/ppt/slides/slide1711.xml" ContentType="application/vnd.openxmlformats-officedocument.presentationml.slide+xml"/>
  <Override PartName="/ppt/slides/slide1712.xml" ContentType="application/vnd.openxmlformats-officedocument.presentationml.slide+xml"/>
  <Override PartName="/ppt/slides/slide1713.xml" ContentType="application/vnd.openxmlformats-officedocument.presentationml.slide+xml"/>
  <Override PartName="/ppt/slides/slide1714.xml" ContentType="application/vnd.openxmlformats-officedocument.presentationml.slide+xml"/>
  <Override PartName="/ppt/slides/slide1715.xml" ContentType="application/vnd.openxmlformats-officedocument.presentationml.slide+xml"/>
  <Override PartName="/ppt/slides/slide1716.xml" ContentType="application/vnd.openxmlformats-officedocument.presentationml.slide+xml"/>
  <Override PartName="/ppt/slides/slide1717.xml" ContentType="application/vnd.openxmlformats-officedocument.presentationml.slide+xml"/>
  <Override PartName="/ppt/slides/slide1718.xml" ContentType="application/vnd.openxmlformats-officedocument.presentationml.slide+xml"/>
  <Override PartName="/ppt/slides/slide1719.xml" ContentType="application/vnd.openxmlformats-officedocument.presentationml.slide+xml"/>
  <Override PartName="/ppt/slides/slide1720.xml" ContentType="application/vnd.openxmlformats-officedocument.presentationml.slide+xml"/>
  <Override PartName="/ppt/slides/slide1721.xml" ContentType="application/vnd.openxmlformats-officedocument.presentationml.slide+xml"/>
  <Override PartName="/ppt/slides/slide1722.xml" ContentType="application/vnd.openxmlformats-officedocument.presentationml.slide+xml"/>
  <Override PartName="/ppt/slides/slide1723.xml" ContentType="application/vnd.openxmlformats-officedocument.presentationml.slide+xml"/>
  <Override PartName="/ppt/slides/slide1724.xml" ContentType="application/vnd.openxmlformats-officedocument.presentationml.slide+xml"/>
  <Override PartName="/ppt/slides/slide1725.xml" ContentType="application/vnd.openxmlformats-officedocument.presentationml.slide+xml"/>
  <Override PartName="/ppt/slides/slide1726.xml" ContentType="application/vnd.openxmlformats-officedocument.presentationml.slide+xml"/>
  <Override PartName="/ppt/slides/slide1727.xml" ContentType="application/vnd.openxmlformats-officedocument.presentationml.slide+xml"/>
  <Override PartName="/ppt/slides/slide1728.xml" ContentType="application/vnd.openxmlformats-officedocument.presentationml.slide+xml"/>
  <Override PartName="/ppt/slides/slide1729.xml" ContentType="application/vnd.openxmlformats-officedocument.presentationml.slide+xml"/>
  <Override PartName="/ppt/slides/slide1730.xml" ContentType="application/vnd.openxmlformats-officedocument.presentationml.slide+xml"/>
  <Override PartName="/ppt/slides/slide1731.xml" ContentType="application/vnd.openxmlformats-officedocument.presentationml.slide+xml"/>
  <Override PartName="/ppt/slides/slide1732.xml" ContentType="application/vnd.openxmlformats-officedocument.presentationml.slide+xml"/>
  <Override PartName="/ppt/slides/slide1733.xml" ContentType="application/vnd.openxmlformats-officedocument.presentationml.slide+xml"/>
  <Override PartName="/ppt/slides/slide1734.xml" ContentType="application/vnd.openxmlformats-officedocument.presentationml.slide+xml"/>
  <Override PartName="/ppt/slides/slide1735.xml" ContentType="application/vnd.openxmlformats-officedocument.presentationml.slide+xml"/>
  <Override PartName="/ppt/slides/slide1736.xml" ContentType="application/vnd.openxmlformats-officedocument.presentationml.slide+xml"/>
  <Override PartName="/ppt/slides/slide1737.xml" ContentType="application/vnd.openxmlformats-officedocument.presentationml.slide+xml"/>
  <Override PartName="/ppt/slides/slide1738.xml" ContentType="application/vnd.openxmlformats-officedocument.presentationml.slide+xml"/>
  <Override PartName="/ppt/slides/slide1739.xml" ContentType="application/vnd.openxmlformats-officedocument.presentationml.slide+xml"/>
  <Override PartName="/ppt/slides/slide1740.xml" ContentType="application/vnd.openxmlformats-officedocument.presentationml.slide+xml"/>
  <Override PartName="/ppt/slides/slide1741.xml" ContentType="application/vnd.openxmlformats-officedocument.presentationml.slide+xml"/>
  <Override PartName="/ppt/slides/slide1742.xml" ContentType="application/vnd.openxmlformats-officedocument.presentationml.slide+xml"/>
  <Override PartName="/ppt/slides/slide1743.xml" ContentType="application/vnd.openxmlformats-officedocument.presentationml.slide+xml"/>
  <Override PartName="/ppt/slides/slide1744.xml" ContentType="application/vnd.openxmlformats-officedocument.presentationml.slide+xml"/>
  <Override PartName="/ppt/slides/slide1745.xml" ContentType="application/vnd.openxmlformats-officedocument.presentationml.slide+xml"/>
  <Override PartName="/ppt/slides/slide1746.xml" ContentType="application/vnd.openxmlformats-officedocument.presentationml.slide+xml"/>
  <Override PartName="/ppt/slides/slide1747.xml" ContentType="application/vnd.openxmlformats-officedocument.presentationml.slide+xml"/>
  <Override PartName="/ppt/slides/slide1748.xml" ContentType="application/vnd.openxmlformats-officedocument.presentationml.slide+xml"/>
  <Override PartName="/ppt/slides/slide1749.xml" ContentType="application/vnd.openxmlformats-officedocument.presentationml.slide+xml"/>
  <Override PartName="/ppt/slides/slide1750.xml" ContentType="application/vnd.openxmlformats-officedocument.presentationml.slide+xml"/>
  <Override PartName="/ppt/slides/slide1751.xml" ContentType="application/vnd.openxmlformats-officedocument.presentationml.slide+xml"/>
  <Override PartName="/ppt/slides/slide1752.xml" ContentType="application/vnd.openxmlformats-officedocument.presentationml.slide+xml"/>
  <Override PartName="/ppt/slides/slide1753.xml" ContentType="application/vnd.openxmlformats-officedocument.presentationml.slide+xml"/>
  <Override PartName="/ppt/slides/slide1754.xml" ContentType="application/vnd.openxmlformats-officedocument.presentationml.slide+xml"/>
  <Override PartName="/ppt/slides/slide1755.xml" ContentType="application/vnd.openxmlformats-officedocument.presentationml.slide+xml"/>
  <Override PartName="/ppt/slides/slide1756.xml" ContentType="application/vnd.openxmlformats-officedocument.presentationml.slide+xml"/>
  <Override PartName="/ppt/slides/slide1757.xml" ContentType="application/vnd.openxmlformats-officedocument.presentationml.slide+xml"/>
  <Override PartName="/ppt/slides/slide1758.xml" ContentType="application/vnd.openxmlformats-officedocument.presentationml.slide+xml"/>
  <Override PartName="/ppt/slides/slide1759.xml" ContentType="application/vnd.openxmlformats-officedocument.presentationml.slide+xml"/>
  <Override PartName="/ppt/slides/slide1760.xml" ContentType="application/vnd.openxmlformats-officedocument.presentationml.slide+xml"/>
  <Override PartName="/ppt/slides/slide1761.xml" ContentType="application/vnd.openxmlformats-officedocument.presentationml.slide+xml"/>
  <Override PartName="/ppt/slides/slide1762.xml" ContentType="application/vnd.openxmlformats-officedocument.presentationml.slide+xml"/>
  <Override PartName="/ppt/slides/slide1763.xml" ContentType="application/vnd.openxmlformats-officedocument.presentationml.slide+xml"/>
  <Override PartName="/ppt/slides/slide1764.xml" ContentType="application/vnd.openxmlformats-officedocument.presentationml.slide+xml"/>
  <Override PartName="/ppt/slides/slide1765.xml" ContentType="application/vnd.openxmlformats-officedocument.presentationml.slide+xml"/>
  <Override PartName="/ppt/slides/slide1766.xml" ContentType="application/vnd.openxmlformats-officedocument.presentationml.slide+xml"/>
  <Override PartName="/ppt/slides/slide1767.xml" ContentType="application/vnd.openxmlformats-officedocument.presentationml.slide+xml"/>
  <Override PartName="/ppt/slides/slide1768.xml" ContentType="application/vnd.openxmlformats-officedocument.presentationml.slide+xml"/>
  <Override PartName="/ppt/slides/slide1769.xml" ContentType="application/vnd.openxmlformats-officedocument.presentationml.slide+xml"/>
  <Override PartName="/ppt/slides/slide1770.xml" ContentType="application/vnd.openxmlformats-officedocument.presentationml.slide+xml"/>
  <Override PartName="/ppt/slides/slide1771.xml" ContentType="application/vnd.openxmlformats-officedocument.presentationml.slide+xml"/>
  <Override PartName="/ppt/slides/slide1772.xml" ContentType="application/vnd.openxmlformats-officedocument.presentationml.slide+xml"/>
  <Override PartName="/ppt/slides/slide1773.xml" ContentType="application/vnd.openxmlformats-officedocument.presentationml.slide+xml"/>
  <Override PartName="/ppt/slides/slide1774.xml" ContentType="application/vnd.openxmlformats-officedocument.presentationml.slide+xml"/>
  <Override PartName="/ppt/slides/slide1775.xml" ContentType="application/vnd.openxmlformats-officedocument.presentationml.slide+xml"/>
  <Override PartName="/ppt/slides/slide1776.xml" ContentType="application/vnd.openxmlformats-officedocument.presentationml.slide+xml"/>
  <Override PartName="/ppt/slides/slide1777.xml" ContentType="application/vnd.openxmlformats-officedocument.presentationml.slide+xml"/>
  <Override PartName="/ppt/slides/slide1778.xml" ContentType="application/vnd.openxmlformats-officedocument.presentationml.slide+xml"/>
  <Override PartName="/ppt/slides/slide1779.xml" ContentType="application/vnd.openxmlformats-officedocument.presentationml.slide+xml"/>
  <Override PartName="/ppt/slides/slide1780.xml" ContentType="application/vnd.openxmlformats-officedocument.presentationml.slide+xml"/>
  <Override PartName="/ppt/slides/slide1781.xml" ContentType="application/vnd.openxmlformats-officedocument.presentationml.slide+xml"/>
  <Override PartName="/ppt/slides/slide1782.xml" ContentType="application/vnd.openxmlformats-officedocument.presentationml.slide+xml"/>
  <Override PartName="/ppt/slides/slide1783.xml" ContentType="application/vnd.openxmlformats-officedocument.presentationml.slide+xml"/>
  <Override PartName="/ppt/slides/slide1784.xml" ContentType="application/vnd.openxmlformats-officedocument.presentationml.slide+xml"/>
  <Override PartName="/ppt/slides/slide1785.xml" ContentType="application/vnd.openxmlformats-officedocument.presentationml.slide+xml"/>
  <Override PartName="/ppt/slides/slide1786.xml" ContentType="application/vnd.openxmlformats-officedocument.presentationml.slide+xml"/>
  <Override PartName="/ppt/slides/slide1787.xml" ContentType="application/vnd.openxmlformats-officedocument.presentationml.slide+xml"/>
  <Override PartName="/ppt/slides/slide1788.xml" ContentType="application/vnd.openxmlformats-officedocument.presentationml.slide+xml"/>
  <Override PartName="/ppt/slides/slide1789.xml" ContentType="application/vnd.openxmlformats-officedocument.presentationml.slide+xml"/>
  <Override PartName="/ppt/slides/slide1790.xml" ContentType="application/vnd.openxmlformats-officedocument.presentationml.slide+xml"/>
  <Override PartName="/ppt/slides/slide1791.xml" ContentType="application/vnd.openxmlformats-officedocument.presentationml.slide+xml"/>
  <Override PartName="/ppt/slides/slide1792.xml" ContentType="application/vnd.openxmlformats-officedocument.presentationml.slide+xml"/>
  <Override PartName="/ppt/slides/slide1793.xml" ContentType="application/vnd.openxmlformats-officedocument.presentationml.slide+xml"/>
  <Override PartName="/ppt/slides/slide1794.xml" ContentType="application/vnd.openxmlformats-officedocument.presentationml.slide+xml"/>
  <Override PartName="/ppt/slides/slide1795.xml" ContentType="application/vnd.openxmlformats-officedocument.presentationml.slide+xml"/>
  <Override PartName="/ppt/slides/slide1796.xml" ContentType="application/vnd.openxmlformats-officedocument.presentationml.slide+xml"/>
  <Override PartName="/ppt/slides/slide1797.xml" ContentType="application/vnd.openxmlformats-officedocument.presentationml.slide+xml"/>
  <Override PartName="/ppt/slides/slide1798.xml" ContentType="application/vnd.openxmlformats-officedocument.presentationml.slide+xml"/>
  <Override PartName="/ppt/slides/slide1799.xml" ContentType="application/vnd.openxmlformats-officedocument.presentationml.slide+xml"/>
  <Override PartName="/ppt/slides/slide1800.xml" ContentType="application/vnd.openxmlformats-officedocument.presentationml.slide+xml"/>
  <Override PartName="/ppt/slides/slide1801.xml" ContentType="application/vnd.openxmlformats-officedocument.presentationml.slide+xml"/>
  <Override PartName="/ppt/slides/slide1802.xml" ContentType="application/vnd.openxmlformats-officedocument.presentationml.slide+xml"/>
  <Override PartName="/ppt/slides/slide1803.xml" ContentType="application/vnd.openxmlformats-officedocument.presentationml.slide+xml"/>
  <Override PartName="/ppt/slides/slide1804.xml" ContentType="application/vnd.openxmlformats-officedocument.presentationml.slide+xml"/>
  <Override PartName="/ppt/slides/slide1805.xml" ContentType="application/vnd.openxmlformats-officedocument.presentationml.slide+xml"/>
  <Override PartName="/ppt/slides/slide1806.xml" ContentType="application/vnd.openxmlformats-officedocument.presentationml.slide+xml"/>
  <Override PartName="/ppt/slides/slide1807.xml" ContentType="application/vnd.openxmlformats-officedocument.presentationml.slide+xml"/>
  <Override PartName="/ppt/slides/slide1808.xml" ContentType="application/vnd.openxmlformats-officedocument.presentationml.slide+xml"/>
  <Override PartName="/ppt/slides/slide1809.xml" ContentType="application/vnd.openxmlformats-officedocument.presentationml.slide+xml"/>
  <Override PartName="/ppt/slides/slide1810.xml" ContentType="application/vnd.openxmlformats-officedocument.presentationml.slide+xml"/>
  <Override PartName="/ppt/slides/slide1811.xml" ContentType="application/vnd.openxmlformats-officedocument.presentationml.slide+xml"/>
  <Override PartName="/ppt/slides/slide1812.xml" ContentType="application/vnd.openxmlformats-officedocument.presentationml.slide+xml"/>
  <Override PartName="/ppt/slides/slide1813.xml" ContentType="application/vnd.openxmlformats-officedocument.presentationml.slide+xml"/>
  <Override PartName="/ppt/slides/slide1814.xml" ContentType="application/vnd.openxmlformats-officedocument.presentationml.slide+xml"/>
  <Override PartName="/ppt/slides/slide1815.xml" ContentType="application/vnd.openxmlformats-officedocument.presentationml.slide+xml"/>
  <Override PartName="/ppt/slides/slide1816.xml" ContentType="application/vnd.openxmlformats-officedocument.presentationml.slide+xml"/>
  <Override PartName="/ppt/slides/slide1817.xml" ContentType="application/vnd.openxmlformats-officedocument.presentationml.slide+xml"/>
  <Override PartName="/ppt/slides/slide1818.xml" ContentType="application/vnd.openxmlformats-officedocument.presentationml.slide+xml"/>
  <Override PartName="/ppt/slides/slide1819.xml" ContentType="application/vnd.openxmlformats-officedocument.presentationml.slide+xml"/>
  <Override PartName="/ppt/slides/slide1820.xml" ContentType="application/vnd.openxmlformats-officedocument.presentationml.slide+xml"/>
  <Override PartName="/ppt/slides/slide1821.xml" ContentType="application/vnd.openxmlformats-officedocument.presentationml.slide+xml"/>
  <Override PartName="/ppt/slides/slide1822.xml" ContentType="application/vnd.openxmlformats-officedocument.presentationml.slide+xml"/>
  <Override PartName="/ppt/slides/slide1823.xml" ContentType="application/vnd.openxmlformats-officedocument.presentationml.slide+xml"/>
  <Override PartName="/ppt/slides/slide1824.xml" ContentType="application/vnd.openxmlformats-officedocument.presentationml.slide+xml"/>
  <Override PartName="/ppt/slides/slide1825.xml" ContentType="application/vnd.openxmlformats-officedocument.presentationml.slide+xml"/>
  <Override PartName="/ppt/slides/slide1826.xml" ContentType="application/vnd.openxmlformats-officedocument.presentationml.slide+xml"/>
  <Override PartName="/ppt/slides/slide1827.xml" ContentType="application/vnd.openxmlformats-officedocument.presentationml.slide+xml"/>
  <Override PartName="/ppt/slides/slide1828.xml" ContentType="application/vnd.openxmlformats-officedocument.presentationml.slide+xml"/>
  <Override PartName="/ppt/slides/slide1829.xml" ContentType="application/vnd.openxmlformats-officedocument.presentationml.slide+xml"/>
  <Override PartName="/ppt/slides/slide1830.xml" ContentType="application/vnd.openxmlformats-officedocument.presentationml.slide+xml"/>
  <Override PartName="/ppt/slides/slide1831.xml" ContentType="application/vnd.openxmlformats-officedocument.presentationml.slide+xml"/>
  <Override PartName="/ppt/slides/slide1832.xml" ContentType="application/vnd.openxmlformats-officedocument.presentationml.slide+xml"/>
  <Override PartName="/ppt/slides/slide1833.xml" ContentType="application/vnd.openxmlformats-officedocument.presentationml.slide+xml"/>
  <Override PartName="/ppt/slides/slide1834.xml" ContentType="application/vnd.openxmlformats-officedocument.presentationml.slide+xml"/>
  <Override PartName="/ppt/slides/slide1835.xml" ContentType="application/vnd.openxmlformats-officedocument.presentationml.slide+xml"/>
  <Override PartName="/ppt/slides/slide1836.xml" ContentType="application/vnd.openxmlformats-officedocument.presentationml.slide+xml"/>
  <Override PartName="/ppt/slides/slide1837.xml" ContentType="application/vnd.openxmlformats-officedocument.presentationml.slide+xml"/>
  <Override PartName="/ppt/slides/slide1838.xml" ContentType="application/vnd.openxmlformats-officedocument.presentationml.slide+xml"/>
  <Override PartName="/ppt/slides/slide1839.xml" ContentType="application/vnd.openxmlformats-officedocument.presentationml.slide+xml"/>
  <Override PartName="/ppt/slides/slide1840.xml" ContentType="application/vnd.openxmlformats-officedocument.presentationml.slide+xml"/>
  <Override PartName="/ppt/slides/slide1841.xml" ContentType="application/vnd.openxmlformats-officedocument.presentationml.slide+xml"/>
  <Override PartName="/ppt/slides/slide1842.xml" ContentType="application/vnd.openxmlformats-officedocument.presentationml.slide+xml"/>
  <Override PartName="/ppt/slides/slide1843.xml" ContentType="application/vnd.openxmlformats-officedocument.presentationml.slide+xml"/>
  <Override PartName="/ppt/slides/slide1844.xml" ContentType="application/vnd.openxmlformats-officedocument.presentationml.slide+xml"/>
  <Override PartName="/ppt/slides/slide1845.xml" ContentType="application/vnd.openxmlformats-officedocument.presentationml.slide+xml"/>
  <Override PartName="/ppt/slides/slide1846.xml" ContentType="application/vnd.openxmlformats-officedocument.presentationml.slide+xml"/>
  <Override PartName="/ppt/slides/slide1847.xml" ContentType="application/vnd.openxmlformats-officedocument.presentationml.slide+xml"/>
  <Override PartName="/ppt/slides/slide1848.xml" ContentType="application/vnd.openxmlformats-officedocument.presentationml.slide+xml"/>
  <Override PartName="/ppt/slides/slide1849.xml" ContentType="application/vnd.openxmlformats-officedocument.presentationml.slide+xml"/>
  <Override PartName="/ppt/slides/slide1850.xml" ContentType="application/vnd.openxmlformats-officedocument.presentationml.slide+xml"/>
  <Override PartName="/ppt/slides/slide1851.xml" ContentType="application/vnd.openxmlformats-officedocument.presentationml.slide+xml"/>
  <Override PartName="/ppt/slides/slide1852.xml" ContentType="application/vnd.openxmlformats-officedocument.presentationml.slide+xml"/>
  <Override PartName="/ppt/slides/slide1853.xml" ContentType="application/vnd.openxmlformats-officedocument.presentationml.slide+xml"/>
  <Override PartName="/ppt/slides/slide1854.xml" ContentType="application/vnd.openxmlformats-officedocument.presentationml.slide+xml"/>
  <Override PartName="/ppt/slides/slide1855.xml" ContentType="application/vnd.openxmlformats-officedocument.presentationml.slide+xml"/>
  <Override PartName="/ppt/slides/slide1856.xml" ContentType="application/vnd.openxmlformats-officedocument.presentationml.slide+xml"/>
  <Override PartName="/ppt/slides/slide1857.xml" ContentType="application/vnd.openxmlformats-officedocument.presentationml.slide+xml"/>
  <Override PartName="/ppt/slides/slide1858.xml" ContentType="application/vnd.openxmlformats-officedocument.presentationml.slide+xml"/>
  <Override PartName="/ppt/slides/slide1859.xml" ContentType="application/vnd.openxmlformats-officedocument.presentationml.slide+xml"/>
  <Override PartName="/ppt/slides/slide1860.xml" ContentType="application/vnd.openxmlformats-officedocument.presentationml.slide+xml"/>
  <Override PartName="/ppt/slides/slide1861.xml" ContentType="application/vnd.openxmlformats-officedocument.presentationml.slide+xml"/>
  <Override PartName="/ppt/slides/slide1862.xml" ContentType="application/vnd.openxmlformats-officedocument.presentationml.slide+xml"/>
  <Override PartName="/ppt/slides/slide1863.xml" ContentType="application/vnd.openxmlformats-officedocument.presentationml.slide+xml"/>
  <Override PartName="/ppt/slides/slide1864.xml" ContentType="application/vnd.openxmlformats-officedocument.presentationml.slide+xml"/>
  <Override PartName="/ppt/slides/slide1865.xml" ContentType="application/vnd.openxmlformats-officedocument.presentationml.slide+xml"/>
  <Override PartName="/ppt/slides/slide1866.xml" ContentType="application/vnd.openxmlformats-officedocument.presentationml.slide+xml"/>
  <Override PartName="/ppt/slides/slide1867.xml" ContentType="application/vnd.openxmlformats-officedocument.presentationml.slide+xml"/>
  <Override PartName="/ppt/slides/slide1868.xml" ContentType="application/vnd.openxmlformats-officedocument.presentationml.slide+xml"/>
  <Override PartName="/ppt/slides/slide1869.xml" ContentType="application/vnd.openxmlformats-officedocument.presentationml.slide+xml"/>
  <Override PartName="/ppt/slides/slide1870.xml" ContentType="application/vnd.openxmlformats-officedocument.presentationml.slide+xml"/>
  <Override PartName="/ppt/slides/slide1871.xml" ContentType="application/vnd.openxmlformats-officedocument.presentationml.slide+xml"/>
  <Override PartName="/ppt/slides/slide1872.xml" ContentType="application/vnd.openxmlformats-officedocument.presentationml.slide+xml"/>
  <Override PartName="/ppt/slides/slide1873.xml" ContentType="application/vnd.openxmlformats-officedocument.presentationml.slide+xml"/>
  <Override PartName="/ppt/slides/slide1874.xml" ContentType="application/vnd.openxmlformats-officedocument.presentationml.slide+xml"/>
  <Override PartName="/ppt/slides/slide1875.xml" ContentType="application/vnd.openxmlformats-officedocument.presentationml.slide+xml"/>
  <Override PartName="/ppt/slides/slide1876.xml" ContentType="application/vnd.openxmlformats-officedocument.presentationml.slide+xml"/>
  <Override PartName="/ppt/slides/slide1877.xml" ContentType="application/vnd.openxmlformats-officedocument.presentationml.slide+xml"/>
  <Override PartName="/ppt/slides/slide1878.xml" ContentType="application/vnd.openxmlformats-officedocument.presentationml.slide+xml"/>
  <Override PartName="/ppt/slides/slide1879.xml" ContentType="application/vnd.openxmlformats-officedocument.presentationml.slide+xml"/>
  <Override PartName="/ppt/slides/slide1880.xml" ContentType="application/vnd.openxmlformats-officedocument.presentationml.slide+xml"/>
  <Override PartName="/ppt/slides/slide1881.xml" ContentType="application/vnd.openxmlformats-officedocument.presentationml.slide+xml"/>
  <Override PartName="/ppt/slides/slide1882.xml" ContentType="application/vnd.openxmlformats-officedocument.presentationml.slide+xml"/>
  <Override PartName="/ppt/slides/slide1883.xml" ContentType="application/vnd.openxmlformats-officedocument.presentationml.slide+xml"/>
  <Override PartName="/ppt/slides/slide1884.xml" ContentType="application/vnd.openxmlformats-officedocument.presentationml.slide+xml"/>
  <Override PartName="/ppt/slides/slide1885.xml" ContentType="application/vnd.openxmlformats-officedocument.presentationml.slide+xml"/>
  <Override PartName="/ppt/slides/slide1886.xml" ContentType="application/vnd.openxmlformats-officedocument.presentationml.slide+xml"/>
  <Override PartName="/ppt/slides/slide1887.xml" ContentType="application/vnd.openxmlformats-officedocument.presentationml.slide+xml"/>
  <Override PartName="/ppt/slides/slide1888.xml" ContentType="application/vnd.openxmlformats-officedocument.presentationml.slide+xml"/>
  <Override PartName="/ppt/slides/slide1889.xml" ContentType="application/vnd.openxmlformats-officedocument.presentationml.slide+xml"/>
  <Override PartName="/ppt/slides/slide1890.xml" ContentType="application/vnd.openxmlformats-officedocument.presentationml.slide+xml"/>
  <Override PartName="/ppt/slides/slide1891.xml" ContentType="application/vnd.openxmlformats-officedocument.presentationml.slide+xml"/>
  <Override PartName="/ppt/slides/slide1892.xml" ContentType="application/vnd.openxmlformats-officedocument.presentationml.slide+xml"/>
  <Override PartName="/ppt/slides/slide1893.xml" ContentType="application/vnd.openxmlformats-officedocument.presentationml.slide+xml"/>
  <Override PartName="/ppt/slides/slide1894.xml" ContentType="application/vnd.openxmlformats-officedocument.presentationml.slide+xml"/>
  <Override PartName="/ppt/slides/slide1895.xml" ContentType="application/vnd.openxmlformats-officedocument.presentationml.slide+xml"/>
  <Override PartName="/ppt/slides/slide1896.xml" ContentType="application/vnd.openxmlformats-officedocument.presentationml.slide+xml"/>
  <Override PartName="/ppt/slides/slide1897.xml" ContentType="application/vnd.openxmlformats-officedocument.presentationml.slide+xml"/>
  <Override PartName="/ppt/slides/slide1898.xml" ContentType="application/vnd.openxmlformats-officedocument.presentationml.slide+xml"/>
  <Override PartName="/ppt/slides/slide1899.xml" ContentType="application/vnd.openxmlformats-officedocument.presentationml.slide+xml"/>
  <Override PartName="/ppt/slides/slide1900.xml" ContentType="application/vnd.openxmlformats-officedocument.presentationml.slide+xml"/>
  <Override PartName="/ppt/slides/slide1901.xml" ContentType="application/vnd.openxmlformats-officedocument.presentationml.slide+xml"/>
  <Override PartName="/ppt/slides/slide1902.xml" ContentType="application/vnd.openxmlformats-officedocument.presentationml.slide+xml"/>
  <Override PartName="/ppt/slides/slide1903.xml" ContentType="application/vnd.openxmlformats-officedocument.presentationml.slide+xml"/>
  <Override PartName="/ppt/slides/slide1904.xml" ContentType="application/vnd.openxmlformats-officedocument.presentationml.slide+xml"/>
  <Override PartName="/ppt/slides/slide1905.xml" ContentType="application/vnd.openxmlformats-officedocument.presentationml.slide+xml"/>
  <Override PartName="/ppt/slides/slide1906.xml" ContentType="application/vnd.openxmlformats-officedocument.presentationml.slide+xml"/>
  <Override PartName="/ppt/slides/slide1907.xml" ContentType="application/vnd.openxmlformats-officedocument.presentationml.slide+xml"/>
  <Override PartName="/ppt/slides/slide1908.xml" ContentType="application/vnd.openxmlformats-officedocument.presentationml.slide+xml"/>
  <Override PartName="/ppt/slides/slide1909.xml" ContentType="application/vnd.openxmlformats-officedocument.presentationml.slide+xml"/>
  <Override PartName="/ppt/slides/slide1910.xml" ContentType="application/vnd.openxmlformats-officedocument.presentationml.slide+xml"/>
  <Override PartName="/ppt/slides/slide1911.xml" ContentType="application/vnd.openxmlformats-officedocument.presentationml.slide+xml"/>
  <Override PartName="/ppt/slides/slide1912.xml" ContentType="application/vnd.openxmlformats-officedocument.presentationml.slide+xml"/>
  <Override PartName="/ppt/slides/slide1913.xml" ContentType="application/vnd.openxmlformats-officedocument.presentationml.slide+xml"/>
  <Override PartName="/ppt/slides/slide1914.xml" ContentType="application/vnd.openxmlformats-officedocument.presentationml.slide+xml"/>
  <Override PartName="/ppt/slides/slide1915.xml" ContentType="application/vnd.openxmlformats-officedocument.presentationml.slide+xml"/>
  <Override PartName="/ppt/slides/slide1916.xml" ContentType="application/vnd.openxmlformats-officedocument.presentationml.slide+xml"/>
  <Override PartName="/ppt/slides/slide1917.xml" ContentType="application/vnd.openxmlformats-officedocument.presentationml.slide+xml"/>
  <Override PartName="/ppt/slides/slide1918.xml" ContentType="application/vnd.openxmlformats-officedocument.presentationml.slide+xml"/>
  <Override PartName="/ppt/slides/slide1919.xml" ContentType="application/vnd.openxmlformats-officedocument.presentationml.slide+xml"/>
  <Override PartName="/ppt/slides/slide1920.xml" ContentType="application/vnd.openxmlformats-officedocument.presentationml.slide+xml"/>
  <Override PartName="/ppt/slides/slide1921.xml" ContentType="application/vnd.openxmlformats-officedocument.presentationml.slide+xml"/>
  <Override PartName="/ppt/slides/slide1922.xml" ContentType="application/vnd.openxmlformats-officedocument.presentationml.slide+xml"/>
  <Override PartName="/ppt/slides/slide1923.xml" ContentType="application/vnd.openxmlformats-officedocument.presentationml.slide+xml"/>
  <Override PartName="/ppt/slides/slide1924.xml" ContentType="application/vnd.openxmlformats-officedocument.presentationml.slide+xml"/>
  <Override PartName="/ppt/slides/slide1925.xml" ContentType="application/vnd.openxmlformats-officedocument.presentationml.slide+xml"/>
  <Override PartName="/ppt/slides/slide1926.xml" ContentType="application/vnd.openxmlformats-officedocument.presentationml.slide+xml"/>
  <Override PartName="/ppt/slides/slide1927.xml" ContentType="application/vnd.openxmlformats-officedocument.presentationml.slide+xml"/>
  <Override PartName="/ppt/slides/slide1928.xml" ContentType="application/vnd.openxmlformats-officedocument.presentationml.slide+xml"/>
  <Override PartName="/ppt/slides/slide1929.xml" ContentType="application/vnd.openxmlformats-officedocument.presentationml.slide+xml"/>
  <Override PartName="/ppt/slides/slide1930.xml" ContentType="application/vnd.openxmlformats-officedocument.presentationml.slide+xml"/>
  <Override PartName="/ppt/slides/slide1931.xml" ContentType="application/vnd.openxmlformats-officedocument.presentationml.slide+xml"/>
  <Override PartName="/ppt/slides/slide1932.xml" ContentType="application/vnd.openxmlformats-officedocument.presentationml.slide+xml"/>
  <Override PartName="/ppt/slides/slide1933.xml" ContentType="application/vnd.openxmlformats-officedocument.presentationml.slide+xml"/>
  <Override PartName="/ppt/slides/slide1934.xml" ContentType="application/vnd.openxmlformats-officedocument.presentationml.slide+xml"/>
  <Override PartName="/ppt/slides/slide1935.xml" ContentType="application/vnd.openxmlformats-officedocument.presentationml.slide+xml"/>
  <Override PartName="/ppt/slides/slide1936.xml" ContentType="application/vnd.openxmlformats-officedocument.presentationml.slide+xml"/>
  <Override PartName="/ppt/slides/slide1937.xml" ContentType="application/vnd.openxmlformats-officedocument.presentationml.slide+xml"/>
  <Override PartName="/ppt/slides/slide1938.xml" ContentType="application/vnd.openxmlformats-officedocument.presentationml.slide+xml"/>
  <Override PartName="/ppt/slides/slide1939.xml" ContentType="application/vnd.openxmlformats-officedocument.presentationml.slide+xml"/>
  <Override PartName="/ppt/slides/slide1940.xml" ContentType="application/vnd.openxmlformats-officedocument.presentationml.slide+xml"/>
  <Override PartName="/ppt/slides/slide1941.xml" ContentType="application/vnd.openxmlformats-officedocument.presentationml.slide+xml"/>
  <Override PartName="/ppt/slides/slide1942.xml" ContentType="application/vnd.openxmlformats-officedocument.presentationml.slide+xml"/>
  <Override PartName="/ppt/slides/slide1943.xml" ContentType="application/vnd.openxmlformats-officedocument.presentationml.slide+xml"/>
  <Override PartName="/ppt/slides/slide1944.xml" ContentType="application/vnd.openxmlformats-officedocument.presentationml.slide+xml"/>
  <Override PartName="/ppt/slides/slide1945.xml" ContentType="application/vnd.openxmlformats-officedocument.presentationml.slide+xml"/>
  <Override PartName="/ppt/slides/slide1946.xml" ContentType="application/vnd.openxmlformats-officedocument.presentationml.slide+xml"/>
  <Override PartName="/ppt/slides/slide1947.xml" ContentType="application/vnd.openxmlformats-officedocument.presentationml.slide+xml"/>
  <Override PartName="/ppt/slides/slide1948.xml" ContentType="application/vnd.openxmlformats-officedocument.presentationml.slide+xml"/>
  <Override PartName="/ppt/slides/slide1949.xml" ContentType="application/vnd.openxmlformats-officedocument.presentationml.slide+xml"/>
  <Override PartName="/ppt/slides/slide1950.xml" ContentType="application/vnd.openxmlformats-officedocument.presentationml.slide+xml"/>
  <Override PartName="/ppt/slides/slide1951.xml" ContentType="application/vnd.openxmlformats-officedocument.presentationml.slide+xml"/>
  <Override PartName="/ppt/slides/slide1952.xml" ContentType="application/vnd.openxmlformats-officedocument.presentationml.slide+xml"/>
  <Override PartName="/ppt/slides/slide1953.xml" ContentType="application/vnd.openxmlformats-officedocument.presentationml.slide+xml"/>
  <Override PartName="/ppt/slides/slide1954.xml" ContentType="application/vnd.openxmlformats-officedocument.presentationml.slide+xml"/>
  <Override PartName="/ppt/slides/slide1955.xml" ContentType="application/vnd.openxmlformats-officedocument.presentationml.slide+xml"/>
  <Override PartName="/ppt/slides/slide1956.xml" ContentType="application/vnd.openxmlformats-officedocument.presentationml.slide+xml"/>
  <Override PartName="/ppt/slides/slide1957.xml" ContentType="application/vnd.openxmlformats-officedocument.presentationml.slide+xml"/>
  <Override PartName="/ppt/slides/slide1958.xml" ContentType="application/vnd.openxmlformats-officedocument.presentationml.slide+xml"/>
  <Override PartName="/ppt/slides/slide1959.xml" ContentType="application/vnd.openxmlformats-officedocument.presentationml.slide+xml"/>
  <Override PartName="/ppt/slides/slide1960.xml" ContentType="application/vnd.openxmlformats-officedocument.presentationml.slide+xml"/>
  <Override PartName="/ppt/slides/slide1961.xml" ContentType="application/vnd.openxmlformats-officedocument.presentationml.slide+xml"/>
  <Override PartName="/ppt/slides/slide1962.xml" ContentType="application/vnd.openxmlformats-officedocument.presentationml.slide+xml"/>
  <Override PartName="/ppt/slides/slide1963.xml" ContentType="application/vnd.openxmlformats-officedocument.presentationml.slide+xml"/>
  <Override PartName="/ppt/slides/slide1964.xml" ContentType="application/vnd.openxmlformats-officedocument.presentationml.slide+xml"/>
  <Override PartName="/ppt/slides/slide1965.xml" ContentType="application/vnd.openxmlformats-officedocument.presentationml.slide+xml"/>
  <Override PartName="/ppt/slides/slide1966.xml" ContentType="application/vnd.openxmlformats-officedocument.presentationml.slide+xml"/>
  <Override PartName="/ppt/slides/slide1967.xml" ContentType="application/vnd.openxmlformats-officedocument.presentationml.slide+xml"/>
  <Override PartName="/ppt/slides/slide1968.xml" ContentType="application/vnd.openxmlformats-officedocument.presentationml.slide+xml"/>
  <Override PartName="/ppt/slides/slide1969.xml" ContentType="application/vnd.openxmlformats-officedocument.presentationml.slide+xml"/>
  <Override PartName="/ppt/slides/slide1970.xml" ContentType="application/vnd.openxmlformats-officedocument.presentationml.slide+xml"/>
  <Override PartName="/ppt/slides/slide1971.xml" ContentType="application/vnd.openxmlformats-officedocument.presentationml.slide+xml"/>
  <Override PartName="/ppt/slides/slide1972.xml" ContentType="application/vnd.openxmlformats-officedocument.presentationml.slide+xml"/>
  <Override PartName="/ppt/slides/slide1973.xml" ContentType="application/vnd.openxmlformats-officedocument.presentationml.slide+xml"/>
  <Override PartName="/ppt/slides/slide1974.xml" ContentType="application/vnd.openxmlformats-officedocument.presentationml.slide+xml"/>
  <Override PartName="/ppt/slides/slide1975.xml" ContentType="application/vnd.openxmlformats-officedocument.presentationml.slide+xml"/>
  <Override PartName="/ppt/slides/slide1976.xml" ContentType="application/vnd.openxmlformats-officedocument.presentationml.slide+xml"/>
  <Override PartName="/ppt/slides/slide1977.xml" ContentType="application/vnd.openxmlformats-officedocument.presentationml.slide+xml"/>
  <Override PartName="/ppt/slides/slide1978.xml" ContentType="application/vnd.openxmlformats-officedocument.presentationml.slide+xml"/>
  <Override PartName="/ppt/slides/slide1979.xml" ContentType="application/vnd.openxmlformats-officedocument.presentationml.slide+xml"/>
  <Override PartName="/ppt/slides/slide1980.xml" ContentType="application/vnd.openxmlformats-officedocument.presentationml.slide+xml"/>
  <Override PartName="/ppt/slides/slide1981.xml" ContentType="application/vnd.openxmlformats-officedocument.presentationml.slide+xml"/>
  <Override PartName="/ppt/slides/slide1982.xml" ContentType="application/vnd.openxmlformats-officedocument.presentationml.slide+xml"/>
  <Override PartName="/ppt/slides/slide1983.xml" ContentType="application/vnd.openxmlformats-officedocument.presentationml.slide+xml"/>
  <Override PartName="/ppt/slides/slide1984.xml" ContentType="application/vnd.openxmlformats-officedocument.presentationml.slide+xml"/>
  <Override PartName="/ppt/slides/slide1985.xml" ContentType="application/vnd.openxmlformats-officedocument.presentationml.slide+xml"/>
  <Override PartName="/ppt/slides/slide1986.xml" ContentType="application/vnd.openxmlformats-officedocument.presentationml.slide+xml"/>
  <Override PartName="/ppt/slides/slide1987.xml" ContentType="application/vnd.openxmlformats-officedocument.presentationml.slide+xml"/>
  <Override PartName="/ppt/slides/slide1988.xml" ContentType="application/vnd.openxmlformats-officedocument.presentationml.slide+xml"/>
  <Override PartName="/ppt/slides/slide1989.xml" ContentType="application/vnd.openxmlformats-officedocument.presentationml.slide+xml"/>
  <Override PartName="/ppt/slides/slide1990.xml" ContentType="application/vnd.openxmlformats-officedocument.presentationml.slide+xml"/>
  <Override PartName="/ppt/slides/slide1991.xml" ContentType="application/vnd.openxmlformats-officedocument.presentationml.slide+xml"/>
  <Override PartName="/ppt/slides/slide1992.xml" ContentType="application/vnd.openxmlformats-officedocument.presentationml.slide+xml"/>
  <Override PartName="/ppt/slides/slide1993.xml" ContentType="application/vnd.openxmlformats-officedocument.presentationml.slide+xml"/>
  <Override PartName="/ppt/slides/slide1994.xml" ContentType="application/vnd.openxmlformats-officedocument.presentationml.slide+xml"/>
  <Override PartName="/ppt/slides/slide1995.xml" ContentType="application/vnd.openxmlformats-officedocument.presentationml.slide+xml"/>
  <Override PartName="/ppt/slides/slide1996.xml" ContentType="application/vnd.openxmlformats-officedocument.presentationml.slide+xml"/>
  <Override PartName="/ppt/slides/slide1997.xml" ContentType="application/vnd.openxmlformats-officedocument.presentationml.slide+xml"/>
  <Override PartName="/ppt/slides/slide1998.xml" ContentType="application/vnd.openxmlformats-officedocument.presentationml.slide+xml"/>
  <Override PartName="/ppt/slides/slide1999.xml" ContentType="application/vnd.openxmlformats-officedocument.presentationml.slide+xml"/>
  <Override PartName="/ppt/slides/slide2000.xml" ContentType="application/vnd.openxmlformats-officedocument.presentationml.slide+xml"/>
  <Override PartName="/ppt/slides/slide2001.xml" ContentType="application/vnd.openxmlformats-officedocument.presentationml.slide+xml"/>
  <Override PartName="/ppt/slides/slide2002.xml" ContentType="application/vnd.openxmlformats-officedocument.presentationml.slide+xml"/>
  <Override PartName="/ppt/slides/slide200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8.xml" ContentType="application/vnd.openxmlformats-officedocument.presentationml.notesSlide+xml"/>
  <Override PartName="/ppt/notesSlides/notesSlide38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398.xml" ContentType="application/vnd.openxmlformats-officedocument.presentationml.notesSlide+xml"/>
  <Override PartName="/ppt/notesSlides/notesSlide399.xml" ContentType="application/vnd.openxmlformats-officedocument.presentationml.notesSlide+xml"/>
  <Override PartName="/ppt/notesSlides/notesSlide400.xml" ContentType="application/vnd.openxmlformats-officedocument.presentationml.notesSlide+xml"/>
  <Override PartName="/ppt/notesSlides/notesSlide401.xml" ContentType="application/vnd.openxmlformats-officedocument.presentationml.notesSlide+xml"/>
  <Override PartName="/ppt/notesSlides/notesSlide402.xml" ContentType="application/vnd.openxmlformats-officedocument.presentationml.notesSlide+xml"/>
  <Override PartName="/ppt/notesSlides/notesSlide403.xml" ContentType="application/vnd.openxmlformats-officedocument.presentationml.notesSlide+xml"/>
  <Override PartName="/ppt/notesSlides/notesSlide404.xml" ContentType="application/vnd.openxmlformats-officedocument.presentationml.notesSlide+xml"/>
  <Override PartName="/ppt/notesSlides/notesSlide405.xml" ContentType="application/vnd.openxmlformats-officedocument.presentationml.notesSlide+xml"/>
  <Override PartName="/ppt/notesSlides/notesSlide406.xml" ContentType="application/vnd.openxmlformats-officedocument.presentationml.notesSlide+xml"/>
  <Override PartName="/ppt/notesSlides/notesSlide407.xml" ContentType="application/vnd.openxmlformats-officedocument.presentationml.notesSlide+xml"/>
  <Override PartName="/ppt/notesSlides/notesSlide408.xml" ContentType="application/vnd.openxmlformats-officedocument.presentationml.notesSlide+xml"/>
  <Override PartName="/ppt/notesSlides/notesSlide409.xml" ContentType="application/vnd.openxmlformats-officedocument.presentationml.notesSlide+xml"/>
  <Override PartName="/ppt/notesSlides/notesSlide410.xml" ContentType="application/vnd.openxmlformats-officedocument.presentationml.notesSlide+xml"/>
  <Override PartName="/ppt/notesSlides/notesSlide411.xml" ContentType="application/vnd.openxmlformats-officedocument.presentationml.notesSlide+xml"/>
  <Override PartName="/ppt/notesSlides/notesSlide412.xml" ContentType="application/vnd.openxmlformats-officedocument.presentationml.notesSlide+xml"/>
  <Override PartName="/ppt/notesSlides/notesSlide413.xml" ContentType="application/vnd.openxmlformats-officedocument.presentationml.notesSlide+xml"/>
  <Override PartName="/ppt/notesSlides/notesSlide414.xml" ContentType="application/vnd.openxmlformats-officedocument.presentationml.notesSlide+xml"/>
  <Override PartName="/ppt/notesSlides/notesSlide415.xml" ContentType="application/vnd.openxmlformats-officedocument.presentationml.notesSlide+xml"/>
  <Override PartName="/ppt/notesSlides/notesSlide416.xml" ContentType="application/vnd.openxmlformats-officedocument.presentationml.notesSlide+xml"/>
  <Override PartName="/ppt/notesSlides/notesSlide417.xml" ContentType="application/vnd.openxmlformats-officedocument.presentationml.notesSlide+xml"/>
  <Override PartName="/ppt/notesSlides/notesSlide418.xml" ContentType="application/vnd.openxmlformats-officedocument.presentationml.notesSlide+xml"/>
  <Override PartName="/ppt/notesSlides/notesSlide419.xml" ContentType="application/vnd.openxmlformats-officedocument.presentationml.notesSlide+xml"/>
  <Override PartName="/ppt/notesSlides/notesSlide420.xml" ContentType="application/vnd.openxmlformats-officedocument.presentationml.notesSlide+xml"/>
  <Override PartName="/ppt/notesSlides/notesSlide421.xml" ContentType="application/vnd.openxmlformats-officedocument.presentationml.notesSlide+xml"/>
  <Override PartName="/ppt/notesSlides/notesSlide422.xml" ContentType="application/vnd.openxmlformats-officedocument.presentationml.notesSlide+xml"/>
  <Override PartName="/ppt/notesSlides/notesSlide423.xml" ContentType="application/vnd.openxmlformats-officedocument.presentationml.notesSlide+xml"/>
  <Override PartName="/ppt/notesSlides/notesSlide424.xml" ContentType="application/vnd.openxmlformats-officedocument.presentationml.notesSlide+xml"/>
  <Override PartName="/ppt/notesSlides/notesSlide425.xml" ContentType="application/vnd.openxmlformats-officedocument.presentationml.notesSlide+xml"/>
  <Override PartName="/ppt/notesSlides/notesSlide426.xml" ContentType="application/vnd.openxmlformats-officedocument.presentationml.notesSlide+xml"/>
  <Override PartName="/ppt/notesSlides/notesSlide427.xml" ContentType="application/vnd.openxmlformats-officedocument.presentationml.notesSlide+xml"/>
  <Override PartName="/ppt/notesSlides/notesSlide428.xml" ContentType="application/vnd.openxmlformats-officedocument.presentationml.notesSlide+xml"/>
  <Override PartName="/ppt/notesSlides/notesSlide429.xml" ContentType="application/vnd.openxmlformats-officedocument.presentationml.notesSlide+xml"/>
  <Override PartName="/ppt/notesSlides/notesSlide430.xml" ContentType="application/vnd.openxmlformats-officedocument.presentationml.notesSlide+xml"/>
  <Override PartName="/ppt/notesSlides/notesSlide431.xml" ContentType="application/vnd.openxmlformats-officedocument.presentationml.notesSlide+xml"/>
  <Override PartName="/ppt/notesSlides/notesSlide432.xml" ContentType="application/vnd.openxmlformats-officedocument.presentationml.notesSlide+xml"/>
  <Override PartName="/ppt/notesSlides/notesSlide433.xml" ContentType="application/vnd.openxmlformats-officedocument.presentationml.notesSlide+xml"/>
  <Override PartName="/ppt/notesSlides/notesSlide434.xml" ContentType="application/vnd.openxmlformats-officedocument.presentationml.notesSlide+xml"/>
  <Override PartName="/ppt/notesSlides/notesSlide435.xml" ContentType="application/vnd.openxmlformats-officedocument.presentationml.notesSlide+xml"/>
  <Override PartName="/ppt/notesSlides/notesSlide436.xml" ContentType="application/vnd.openxmlformats-officedocument.presentationml.notesSlide+xml"/>
  <Override PartName="/ppt/notesSlides/notesSlide437.xml" ContentType="application/vnd.openxmlformats-officedocument.presentationml.notesSlide+xml"/>
  <Override PartName="/ppt/notesSlides/notesSlide438.xml" ContentType="application/vnd.openxmlformats-officedocument.presentationml.notesSlide+xml"/>
  <Override PartName="/ppt/notesSlides/notesSlide439.xml" ContentType="application/vnd.openxmlformats-officedocument.presentationml.notesSlide+xml"/>
  <Override PartName="/ppt/notesSlides/notesSlide440.xml" ContentType="application/vnd.openxmlformats-officedocument.presentationml.notesSlide+xml"/>
  <Override PartName="/ppt/notesSlides/notesSlide441.xml" ContentType="application/vnd.openxmlformats-officedocument.presentationml.notesSlide+xml"/>
  <Override PartName="/ppt/notesSlides/notesSlide442.xml" ContentType="application/vnd.openxmlformats-officedocument.presentationml.notesSlide+xml"/>
  <Override PartName="/ppt/notesSlides/notesSlide443.xml" ContentType="application/vnd.openxmlformats-officedocument.presentationml.notesSlide+xml"/>
  <Override PartName="/ppt/notesSlides/notesSlide444.xml" ContentType="application/vnd.openxmlformats-officedocument.presentationml.notesSlide+xml"/>
  <Override PartName="/ppt/notesSlides/notesSlide445.xml" ContentType="application/vnd.openxmlformats-officedocument.presentationml.notesSlide+xml"/>
  <Override PartName="/ppt/notesSlides/notesSlide446.xml" ContentType="application/vnd.openxmlformats-officedocument.presentationml.notesSlide+xml"/>
  <Override PartName="/ppt/notesSlides/notesSlide447.xml" ContentType="application/vnd.openxmlformats-officedocument.presentationml.notesSlide+xml"/>
  <Override PartName="/ppt/notesSlides/notesSlide448.xml" ContentType="application/vnd.openxmlformats-officedocument.presentationml.notesSlide+xml"/>
  <Override PartName="/ppt/notesSlides/notesSlide449.xml" ContentType="application/vnd.openxmlformats-officedocument.presentationml.notesSlide+xml"/>
  <Override PartName="/ppt/notesSlides/notesSlide450.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4.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3.xml" ContentType="application/vnd.openxmlformats-officedocument.presentationml.notesSlide+xml"/>
  <Override PartName="/ppt/notesSlides/notesSlide484.xml" ContentType="application/vnd.openxmlformats-officedocument.presentationml.notesSlide+xml"/>
  <Override PartName="/ppt/notesSlides/notesSlide485.xml" ContentType="application/vnd.openxmlformats-officedocument.presentationml.notesSlide+xml"/>
  <Override PartName="/ppt/notesSlides/notesSlide486.xml" ContentType="application/vnd.openxmlformats-officedocument.presentationml.notesSlide+xml"/>
  <Override PartName="/ppt/notesSlides/notesSlide487.xml" ContentType="application/vnd.openxmlformats-officedocument.presentationml.notesSlide+xml"/>
  <Override PartName="/ppt/notesSlides/notesSlide488.xml" ContentType="application/vnd.openxmlformats-officedocument.presentationml.notesSlide+xml"/>
  <Override PartName="/ppt/notesSlides/notesSlide489.xml" ContentType="application/vnd.openxmlformats-officedocument.presentationml.notesSlide+xml"/>
  <Override PartName="/ppt/notesSlides/notesSlide490.xml" ContentType="application/vnd.openxmlformats-officedocument.presentationml.notesSlide+xml"/>
  <Override PartName="/ppt/notesSlides/notesSlide491.xml" ContentType="application/vnd.openxmlformats-officedocument.presentationml.notesSlide+xml"/>
  <Override PartName="/ppt/notesSlides/notesSlide492.xml" ContentType="application/vnd.openxmlformats-officedocument.presentationml.notesSlide+xml"/>
  <Override PartName="/ppt/notesSlides/notesSlide493.xml" ContentType="application/vnd.openxmlformats-officedocument.presentationml.notesSlide+xml"/>
  <Override PartName="/ppt/notesSlides/notesSlide494.xml" ContentType="application/vnd.openxmlformats-officedocument.presentationml.notesSlide+xml"/>
  <Override PartName="/ppt/notesSlides/notesSlide495.xml" ContentType="application/vnd.openxmlformats-officedocument.presentationml.notesSlide+xml"/>
  <Override PartName="/ppt/notesSlides/notesSlide496.xml" ContentType="application/vnd.openxmlformats-officedocument.presentationml.notesSlide+xml"/>
  <Override PartName="/ppt/notesSlides/notesSlide497.xml" ContentType="application/vnd.openxmlformats-officedocument.presentationml.notesSlide+xml"/>
  <Override PartName="/ppt/notesSlides/notesSlide498.xml" ContentType="application/vnd.openxmlformats-officedocument.presentationml.notesSlide+xml"/>
  <Override PartName="/ppt/notesSlides/notesSlide499.xml" ContentType="application/vnd.openxmlformats-officedocument.presentationml.notesSlide+xml"/>
  <Override PartName="/ppt/notesSlides/notesSlide500.xml" ContentType="application/vnd.openxmlformats-officedocument.presentationml.notesSlide+xml"/>
  <Override PartName="/ppt/notesSlides/notesSlide501.xml" ContentType="application/vnd.openxmlformats-officedocument.presentationml.notesSlide+xml"/>
  <Override PartName="/ppt/notesSlides/notesSlide502.xml" ContentType="application/vnd.openxmlformats-officedocument.presentationml.notesSlide+xml"/>
  <Override PartName="/ppt/notesSlides/notesSlide503.xml" ContentType="application/vnd.openxmlformats-officedocument.presentationml.notesSlide+xml"/>
  <Override PartName="/ppt/notesSlides/notesSlide504.xml" ContentType="application/vnd.openxmlformats-officedocument.presentationml.notesSlide+xml"/>
  <Override PartName="/ppt/notesSlides/notesSlide505.xml" ContentType="application/vnd.openxmlformats-officedocument.presentationml.notesSlide+xml"/>
  <Override PartName="/ppt/notesSlides/notesSlide506.xml" ContentType="application/vnd.openxmlformats-officedocument.presentationml.notesSlide+xml"/>
  <Override PartName="/ppt/notesSlides/notesSlide507.xml" ContentType="application/vnd.openxmlformats-officedocument.presentationml.notesSlide+xml"/>
  <Override PartName="/ppt/notesSlides/notesSlide508.xml" ContentType="application/vnd.openxmlformats-officedocument.presentationml.notesSlide+xml"/>
  <Override PartName="/ppt/notesSlides/notesSlide509.xml" ContentType="application/vnd.openxmlformats-officedocument.presentationml.notesSlide+xml"/>
  <Override PartName="/ppt/notesSlides/notesSlide510.xml" ContentType="application/vnd.openxmlformats-officedocument.presentationml.notesSlide+xml"/>
  <Override PartName="/ppt/notesSlides/notesSlide511.xml" ContentType="application/vnd.openxmlformats-officedocument.presentationml.notesSlide+xml"/>
  <Override PartName="/ppt/notesSlides/notesSlide512.xml" ContentType="application/vnd.openxmlformats-officedocument.presentationml.notesSlide+xml"/>
  <Override PartName="/ppt/notesSlides/notesSlide513.xml" ContentType="application/vnd.openxmlformats-officedocument.presentationml.notesSlide+xml"/>
  <Override PartName="/ppt/notesSlides/notesSlide514.xml" ContentType="application/vnd.openxmlformats-officedocument.presentationml.notesSlide+xml"/>
  <Override PartName="/ppt/notesSlides/notesSlide515.xml" ContentType="application/vnd.openxmlformats-officedocument.presentationml.notesSlide+xml"/>
  <Override PartName="/ppt/notesSlides/notesSlide516.xml" ContentType="application/vnd.openxmlformats-officedocument.presentationml.notesSlide+xml"/>
  <Override PartName="/ppt/notesSlides/notesSlide517.xml" ContentType="application/vnd.openxmlformats-officedocument.presentationml.notesSlide+xml"/>
  <Override PartName="/ppt/notesSlides/notesSlide518.xml" ContentType="application/vnd.openxmlformats-officedocument.presentationml.notesSlide+xml"/>
  <Override PartName="/ppt/notesSlides/notesSlide519.xml" ContentType="application/vnd.openxmlformats-officedocument.presentationml.notesSlide+xml"/>
  <Override PartName="/ppt/notesSlides/notesSlide520.xml" ContentType="application/vnd.openxmlformats-officedocument.presentationml.notesSlide+xml"/>
  <Override PartName="/ppt/notesSlides/notesSlide521.xml" ContentType="application/vnd.openxmlformats-officedocument.presentationml.notesSlide+xml"/>
  <Override PartName="/ppt/notesSlides/notesSlide522.xml" ContentType="application/vnd.openxmlformats-officedocument.presentationml.notesSlide+xml"/>
  <Override PartName="/ppt/notesSlides/notesSlide523.xml" ContentType="application/vnd.openxmlformats-officedocument.presentationml.notesSlide+xml"/>
  <Override PartName="/ppt/notesSlides/notesSlide524.xml" ContentType="application/vnd.openxmlformats-officedocument.presentationml.notesSlide+xml"/>
  <Override PartName="/ppt/notesSlides/notesSlide525.xml" ContentType="application/vnd.openxmlformats-officedocument.presentationml.notesSlide+xml"/>
  <Override PartName="/ppt/notesSlides/notesSlide526.xml" ContentType="application/vnd.openxmlformats-officedocument.presentationml.notesSlide+xml"/>
  <Override PartName="/ppt/notesSlides/notesSlide527.xml" ContentType="application/vnd.openxmlformats-officedocument.presentationml.notesSlide+xml"/>
  <Override PartName="/ppt/notesSlides/notesSlide528.xml" ContentType="application/vnd.openxmlformats-officedocument.presentationml.notesSlide+xml"/>
  <Override PartName="/ppt/notesSlides/notesSlide529.xml" ContentType="application/vnd.openxmlformats-officedocument.presentationml.notesSlide+xml"/>
  <Override PartName="/ppt/notesSlides/notesSlide530.xml" ContentType="application/vnd.openxmlformats-officedocument.presentationml.notesSlide+xml"/>
  <Override PartName="/ppt/notesSlides/notesSlide531.xml" ContentType="application/vnd.openxmlformats-officedocument.presentationml.notesSlide+xml"/>
  <Override PartName="/ppt/notesSlides/notesSlide532.xml" ContentType="application/vnd.openxmlformats-officedocument.presentationml.notesSlide+xml"/>
  <Override PartName="/ppt/notesSlides/notesSlide533.xml" ContentType="application/vnd.openxmlformats-officedocument.presentationml.notesSlide+xml"/>
  <Override PartName="/ppt/notesSlides/notesSlide534.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0.xml" ContentType="application/vnd.openxmlformats-officedocument.presentationml.notesSlide+xml"/>
  <Override PartName="/ppt/notesSlides/notesSlide561.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7.xml" ContentType="application/vnd.openxmlformats-officedocument.presentationml.notesSlide+xml"/>
  <Override PartName="/ppt/notesSlides/notesSlide568.xml" ContentType="application/vnd.openxmlformats-officedocument.presentationml.notesSlide+xml"/>
  <Override PartName="/ppt/notesSlides/notesSlide569.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79.xml" ContentType="application/vnd.openxmlformats-officedocument.presentationml.notesSlide+xml"/>
  <Override PartName="/ppt/notesSlides/notesSlide580.xml" ContentType="application/vnd.openxmlformats-officedocument.presentationml.notesSlide+xml"/>
  <Override PartName="/ppt/notesSlides/notesSlide581.xml" ContentType="application/vnd.openxmlformats-officedocument.presentationml.notesSlide+xml"/>
  <Override PartName="/ppt/notesSlides/notesSlide582.xml" ContentType="application/vnd.openxmlformats-officedocument.presentationml.notesSlide+xml"/>
  <Override PartName="/ppt/notesSlides/notesSlide583.xml" ContentType="application/vnd.openxmlformats-officedocument.presentationml.notesSlide+xml"/>
  <Override PartName="/ppt/notesSlides/notesSlide584.xml" ContentType="application/vnd.openxmlformats-officedocument.presentationml.notesSlide+xml"/>
  <Override PartName="/ppt/notesSlides/notesSlide585.xml" ContentType="application/vnd.openxmlformats-officedocument.presentationml.notesSlide+xml"/>
  <Override PartName="/ppt/notesSlides/notesSlide586.xml" ContentType="application/vnd.openxmlformats-officedocument.presentationml.notesSlide+xml"/>
  <Override PartName="/ppt/notesSlides/notesSlide587.xml" ContentType="application/vnd.openxmlformats-officedocument.presentationml.notesSlide+xml"/>
  <Override PartName="/ppt/notesSlides/notesSlide588.xml" ContentType="application/vnd.openxmlformats-officedocument.presentationml.notesSlide+xml"/>
  <Override PartName="/ppt/notesSlides/notesSlide589.xml" ContentType="application/vnd.openxmlformats-officedocument.presentationml.notesSlide+xml"/>
  <Override PartName="/ppt/notesSlides/notesSlide590.xml" ContentType="application/vnd.openxmlformats-officedocument.presentationml.notesSlide+xml"/>
  <Override PartName="/ppt/notesSlides/notesSlide591.xml" ContentType="application/vnd.openxmlformats-officedocument.presentationml.notesSlide+xml"/>
  <Override PartName="/ppt/notesSlides/notesSlide592.xml" ContentType="application/vnd.openxmlformats-officedocument.presentationml.notesSlide+xml"/>
  <Override PartName="/ppt/notesSlides/notesSlide593.xml" ContentType="application/vnd.openxmlformats-officedocument.presentationml.notesSlide+xml"/>
  <Override PartName="/ppt/notesSlides/notesSlide594.xml" ContentType="application/vnd.openxmlformats-officedocument.presentationml.notesSlide+xml"/>
  <Override PartName="/ppt/notesSlides/notesSlide595.xml" ContentType="application/vnd.openxmlformats-officedocument.presentationml.notesSlide+xml"/>
  <Override PartName="/ppt/notesSlides/notesSlide596.xml" ContentType="application/vnd.openxmlformats-officedocument.presentationml.notesSlide+xml"/>
  <Override PartName="/ppt/notesSlides/notesSlide597.xml" ContentType="application/vnd.openxmlformats-officedocument.presentationml.notesSlide+xml"/>
  <Override PartName="/ppt/notesSlides/notesSlide598.xml" ContentType="application/vnd.openxmlformats-officedocument.presentationml.notesSlide+xml"/>
  <Override PartName="/ppt/notesSlides/notesSlide599.xml" ContentType="application/vnd.openxmlformats-officedocument.presentationml.notesSlide+xml"/>
  <Override PartName="/ppt/notesSlides/notesSlide600.xml" ContentType="application/vnd.openxmlformats-officedocument.presentationml.notesSlide+xml"/>
  <Override PartName="/ppt/notesSlides/notesSlide601.xml" ContentType="application/vnd.openxmlformats-officedocument.presentationml.notesSlide+xml"/>
  <Override PartName="/ppt/notesSlides/notesSlide602.xml" ContentType="application/vnd.openxmlformats-officedocument.presentationml.notesSlide+xml"/>
  <Override PartName="/ppt/notesSlides/notesSlide603.xml" ContentType="application/vnd.openxmlformats-officedocument.presentationml.notesSlide+xml"/>
  <Override PartName="/ppt/notesSlides/notesSlide604.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2.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0.xml" ContentType="application/vnd.openxmlformats-officedocument.presentationml.notesSlide+xml"/>
  <Override PartName="/ppt/notesSlides/notesSlide621.xml" ContentType="application/vnd.openxmlformats-officedocument.presentationml.notesSlide+xml"/>
  <Override PartName="/ppt/notesSlides/notesSlide622.xml" ContentType="application/vnd.openxmlformats-officedocument.presentationml.notesSlide+xml"/>
  <Override PartName="/ppt/notesSlides/notesSlide623.xml" ContentType="application/vnd.openxmlformats-officedocument.presentationml.notesSlide+xml"/>
  <Override PartName="/ppt/notesSlides/notesSlide624.xml" ContentType="application/vnd.openxmlformats-officedocument.presentationml.notesSlide+xml"/>
  <Override PartName="/ppt/notesSlides/notesSlide625.xml" ContentType="application/vnd.openxmlformats-officedocument.presentationml.notesSlide+xml"/>
  <Override PartName="/ppt/notesSlides/notesSlide626.xml" ContentType="application/vnd.openxmlformats-officedocument.presentationml.notesSlide+xml"/>
  <Override PartName="/ppt/notesSlides/notesSlide627.xml" ContentType="application/vnd.openxmlformats-officedocument.presentationml.notesSlide+xml"/>
  <Override PartName="/ppt/notesSlides/notesSlide628.xml" ContentType="application/vnd.openxmlformats-officedocument.presentationml.notesSlide+xml"/>
  <Override PartName="/ppt/notesSlides/notesSlide629.xml" ContentType="application/vnd.openxmlformats-officedocument.presentationml.notesSlide+xml"/>
  <Override PartName="/ppt/notesSlides/notesSlide630.xml" ContentType="application/vnd.openxmlformats-officedocument.presentationml.notesSlide+xml"/>
  <Override PartName="/ppt/notesSlides/notesSlide631.xml" ContentType="application/vnd.openxmlformats-officedocument.presentationml.notesSlide+xml"/>
  <Override PartName="/ppt/notesSlides/notesSlide632.xml" ContentType="application/vnd.openxmlformats-officedocument.presentationml.notesSlide+xml"/>
  <Override PartName="/ppt/notesSlides/notesSlide633.xml" ContentType="application/vnd.openxmlformats-officedocument.presentationml.notesSlide+xml"/>
  <Override PartName="/ppt/notesSlides/notesSlide634.xml" ContentType="application/vnd.openxmlformats-officedocument.presentationml.notesSlide+xml"/>
  <Override PartName="/ppt/notesSlides/notesSlide635.xml" ContentType="application/vnd.openxmlformats-officedocument.presentationml.notesSlide+xml"/>
  <Override PartName="/ppt/notesSlides/notesSlide636.xml" ContentType="application/vnd.openxmlformats-officedocument.presentationml.notesSlide+xml"/>
  <Override PartName="/ppt/notesSlides/notesSlide637.xml" ContentType="application/vnd.openxmlformats-officedocument.presentationml.notesSlide+xml"/>
  <Override PartName="/ppt/notesSlides/notesSlide638.xml" ContentType="application/vnd.openxmlformats-officedocument.presentationml.notesSlide+xml"/>
  <Override PartName="/ppt/notesSlides/notesSlide639.xml" ContentType="application/vnd.openxmlformats-officedocument.presentationml.notesSlide+xml"/>
  <Override PartName="/ppt/notesSlides/notesSlide640.xml" ContentType="application/vnd.openxmlformats-officedocument.presentationml.notesSlide+xml"/>
  <Override PartName="/ppt/notesSlides/notesSlide641.xml" ContentType="application/vnd.openxmlformats-officedocument.presentationml.notesSlide+xml"/>
  <Override PartName="/ppt/notesSlides/notesSlide642.xml" ContentType="application/vnd.openxmlformats-officedocument.presentationml.notesSlide+xml"/>
  <Override PartName="/ppt/notesSlides/notesSlide643.xml" ContentType="application/vnd.openxmlformats-officedocument.presentationml.notesSlide+xml"/>
  <Override PartName="/ppt/notesSlides/notesSlide644.xml" ContentType="application/vnd.openxmlformats-officedocument.presentationml.notesSlide+xml"/>
  <Override PartName="/ppt/notesSlides/notesSlide645.xml" ContentType="application/vnd.openxmlformats-officedocument.presentationml.notesSlide+xml"/>
  <Override PartName="/ppt/notesSlides/notesSlide646.xml" ContentType="application/vnd.openxmlformats-officedocument.presentationml.notesSlide+xml"/>
  <Override PartName="/ppt/notesSlides/notesSlide647.xml" ContentType="application/vnd.openxmlformats-officedocument.presentationml.notesSlide+xml"/>
  <Override PartName="/ppt/notesSlides/notesSlide648.xml" ContentType="application/vnd.openxmlformats-officedocument.presentationml.notesSlide+xml"/>
  <Override PartName="/ppt/notesSlides/notesSlide649.xml" ContentType="application/vnd.openxmlformats-officedocument.presentationml.notesSlide+xml"/>
  <Override PartName="/ppt/notesSlides/notesSlide650.xml" ContentType="application/vnd.openxmlformats-officedocument.presentationml.notesSlide+xml"/>
  <Override PartName="/ppt/notesSlides/notesSlide651.xml" ContentType="application/vnd.openxmlformats-officedocument.presentationml.notesSlide+xml"/>
  <Override PartName="/ppt/notesSlides/notesSlide652.xml" ContentType="application/vnd.openxmlformats-officedocument.presentationml.notesSlide+xml"/>
  <Override PartName="/ppt/notesSlides/notesSlide653.xml" ContentType="application/vnd.openxmlformats-officedocument.presentationml.notesSlide+xml"/>
  <Override PartName="/ppt/notesSlides/notesSlide654.xml" ContentType="application/vnd.openxmlformats-officedocument.presentationml.notesSlide+xml"/>
  <Override PartName="/ppt/notesSlides/notesSlide655.xml" ContentType="application/vnd.openxmlformats-officedocument.presentationml.notesSlide+xml"/>
  <Override PartName="/ppt/notesSlides/notesSlide656.xml" ContentType="application/vnd.openxmlformats-officedocument.presentationml.notesSlide+xml"/>
  <Override PartName="/ppt/notesSlides/notesSlide657.xml" ContentType="application/vnd.openxmlformats-officedocument.presentationml.notesSlide+xml"/>
  <Override PartName="/ppt/notesSlides/notesSlide658.xml" ContentType="application/vnd.openxmlformats-officedocument.presentationml.notesSlide+xml"/>
  <Override PartName="/ppt/notesSlides/notesSlide659.xml" ContentType="application/vnd.openxmlformats-officedocument.presentationml.notesSlide+xml"/>
  <Override PartName="/ppt/notesSlides/notesSlide660.xml" ContentType="application/vnd.openxmlformats-officedocument.presentationml.notesSlide+xml"/>
  <Override PartName="/ppt/notesSlides/notesSlide661.xml" ContentType="application/vnd.openxmlformats-officedocument.presentationml.notesSlide+xml"/>
  <Override PartName="/ppt/notesSlides/notesSlide662.xml" ContentType="application/vnd.openxmlformats-officedocument.presentationml.notesSlide+xml"/>
  <Override PartName="/ppt/notesSlides/notesSlide663.xml" ContentType="application/vnd.openxmlformats-officedocument.presentationml.notesSlide+xml"/>
  <Override PartName="/ppt/notesSlides/notesSlide664.xml" ContentType="application/vnd.openxmlformats-officedocument.presentationml.notesSlide+xml"/>
  <Override PartName="/ppt/notesSlides/notesSlide665.xml" ContentType="application/vnd.openxmlformats-officedocument.presentationml.notesSlide+xml"/>
  <Override PartName="/ppt/notesSlides/notesSlide666.xml" ContentType="application/vnd.openxmlformats-officedocument.presentationml.notesSlide+xml"/>
  <Override PartName="/ppt/notesSlides/notesSlide667.xml" ContentType="application/vnd.openxmlformats-officedocument.presentationml.notesSlide+xml"/>
  <Override PartName="/ppt/notesSlides/notesSlide668.xml" ContentType="application/vnd.openxmlformats-officedocument.presentationml.notesSlide+xml"/>
  <Override PartName="/ppt/notesSlides/notesSlide669.xml" ContentType="application/vnd.openxmlformats-officedocument.presentationml.notesSlide+xml"/>
  <Override PartName="/ppt/notesSlides/notesSlide670.xml" ContentType="application/vnd.openxmlformats-officedocument.presentationml.notesSlide+xml"/>
  <Override PartName="/ppt/notesSlides/notesSlide671.xml" ContentType="application/vnd.openxmlformats-officedocument.presentationml.notesSlide+xml"/>
  <Override PartName="/ppt/notesSlides/notesSlide672.xml" ContentType="application/vnd.openxmlformats-officedocument.presentationml.notesSlide+xml"/>
  <Override PartName="/ppt/notesSlides/notesSlide673.xml" ContentType="application/vnd.openxmlformats-officedocument.presentationml.notesSlide+xml"/>
  <Override PartName="/ppt/notesSlides/notesSlide674.xml" ContentType="application/vnd.openxmlformats-officedocument.presentationml.notesSlide+xml"/>
  <Override PartName="/ppt/notesSlides/notesSlide675.xml" ContentType="application/vnd.openxmlformats-officedocument.presentationml.notesSlide+xml"/>
  <Override PartName="/ppt/notesSlides/notesSlide676.xml" ContentType="application/vnd.openxmlformats-officedocument.presentationml.notesSlide+xml"/>
  <Override PartName="/ppt/notesSlides/notesSlide677.xml" ContentType="application/vnd.openxmlformats-officedocument.presentationml.notesSlide+xml"/>
  <Override PartName="/ppt/notesSlides/notesSlide678.xml" ContentType="application/vnd.openxmlformats-officedocument.presentationml.notesSlide+xml"/>
  <Override PartName="/ppt/notesSlides/notesSlide679.xml" ContentType="application/vnd.openxmlformats-officedocument.presentationml.notesSlide+xml"/>
  <Override PartName="/ppt/notesSlides/notesSlide680.xml" ContentType="application/vnd.openxmlformats-officedocument.presentationml.notesSlide+xml"/>
  <Override PartName="/ppt/notesSlides/notesSlide681.xml" ContentType="application/vnd.openxmlformats-officedocument.presentationml.notesSlide+xml"/>
  <Override PartName="/ppt/notesSlides/notesSlide682.xml" ContentType="application/vnd.openxmlformats-officedocument.presentationml.notesSlide+xml"/>
  <Override PartName="/ppt/notesSlides/notesSlide683.xml" ContentType="application/vnd.openxmlformats-officedocument.presentationml.notesSlide+xml"/>
  <Override PartName="/ppt/notesSlides/notesSlide684.xml" ContentType="application/vnd.openxmlformats-officedocument.presentationml.notesSlide+xml"/>
  <Override PartName="/ppt/notesSlides/notesSlide685.xml" ContentType="application/vnd.openxmlformats-officedocument.presentationml.notesSlide+xml"/>
  <Override PartName="/ppt/notesSlides/notesSlide686.xml" ContentType="application/vnd.openxmlformats-officedocument.presentationml.notesSlide+xml"/>
  <Override PartName="/ppt/notesSlides/notesSlide687.xml" ContentType="application/vnd.openxmlformats-officedocument.presentationml.notesSlide+xml"/>
  <Override PartName="/ppt/notesSlides/notesSlide688.xml" ContentType="application/vnd.openxmlformats-officedocument.presentationml.notesSlide+xml"/>
  <Override PartName="/ppt/notesSlides/notesSlide689.xml" ContentType="application/vnd.openxmlformats-officedocument.presentationml.notesSlide+xml"/>
  <Override PartName="/ppt/notesSlides/notesSlide690.xml" ContentType="application/vnd.openxmlformats-officedocument.presentationml.notesSlide+xml"/>
  <Override PartName="/ppt/notesSlides/notesSlide691.xml" ContentType="application/vnd.openxmlformats-officedocument.presentationml.notesSlide+xml"/>
  <Override PartName="/ppt/notesSlides/notesSlide692.xml" ContentType="application/vnd.openxmlformats-officedocument.presentationml.notesSlide+xml"/>
  <Override PartName="/ppt/notesSlides/notesSlide693.xml" ContentType="application/vnd.openxmlformats-officedocument.presentationml.notesSlide+xml"/>
  <Override PartName="/ppt/notesSlides/notesSlide694.xml" ContentType="application/vnd.openxmlformats-officedocument.presentationml.notesSlide+xml"/>
  <Override PartName="/ppt/notesSlides/notesSlide695.xml" ContentType="application/vnd.openxmlformats-officedocument.presentationml.notesSlide+xml"/>
  <Override PartName="/ppt/notesSlides/notesSlide696.xml" ContentType="application/vnd.openxmlformats-officedocument.presentationml.notesSlide+xml"/>
  <Override PartName="/ppt/notesSlides/notesSlide697.xml" ContentType="application/vnd.openxmlformats-officedocument.presentationml.notesSlide+xml"/>
  <Override PartName="/ppt/notesSlides/notesSlide698.xml" ContentType="application/vnd.openxmlformats-officedocument.presentationml.notesSlide+xml"/>
  <Override PartName="/ppt/notesSlides/notesSlide699.xml" ContentType="application/vnd.openxmlformats-officedocument.presentationml.notesSlide+xml"/>
  <Override PartName="/ppt/notesSlides/notesSlide700.xml" ContentType="application/vnd.openxmlformats-officedocument.presentationml.notesSlide+xml"/>
  <Override PartName="/ppt/notesSlides/notesSlide701.xml" ContentType="application/vnd.openxmlformats-officedocument.presentationml.notesSlide+xml"/>
  <Override PartName="/ppt/notesSlides/notesSlide702.xml" ContentType="application/vnd.openxmlformats-officedocument.presentationml.notesSlide+xml"/>
  <Override PartName="/ppt/notesSlides/notesSlide703.xml" ContentType="application/vnd.openxmlformats-officedocument.presentationml.notesSlide+xml"/>
  <Override PartName="/ppt/notesSlides/notesSlide704.xml" ContentType="application/vnd.openxmlformats-officedocument.presentationml.notesSlide+xml"/>
  <Override PartName="/ppt/notesSlides/notesSlide705.xml" ContentType="application/vnd.openxmlformats-officedocument.presentationml.notesSlide+xml"/>
  <Override PartName="/ppt/notesSlides/notesSlide706.xml" ContentType="application/vnd.openxmlformats-officedocument.presentationml.notesSlide+xml"/>
  <Override PartName="/ppt/notesSlides/notesSlide707.xml" ContentType="application/vnd.openxmlformats-officedocument.presentationml.notesSlide+xml"/>
  <Override PartName="/ppt/notesSlides/notesSlide708.xml" ContentType="application/vnd.openxmlformats-officedocument.presentationml.notesSlide+xml"/>
  <Override PartName="/ppt/notesSlides/notesSlide709.xml" ContentType="application/vnd.openxmlformats-officedocument.presentationml.notesSlide+xml"/>
  <Override PartName="/ppt/notesSlides/notesSlide710.xml" ContentType="application/vnd.openxmlformats-officedocument.presentationml.notesSlide+xml"/>
  <Override PartName="/ppt/notesSlides/notesSlide711.xml" ContentType="application/vnd.openxmlformats-officedocument.presentationml.notesSlide+xml"/>
  <Override PartName="/ppt/notesSlides/notesSlide712.xml" ContentType="application/vnd.openxmlformats-officedocument.presentationml.notesSlide+xml"/>
  <Override PartName="/ppt/notesSlides/notesSlide713.xml" ContentType="application/vnd.openxmlformats-officedocument.presentationml.notesSlide+xml"/>
  <Override PartName="/ppt/notesSlides/notesSlide714.xml" ContentType="application/vnd.openxmlformats-officedocument.presentationml.notesSlide+xml"/>
  <Override PartName="/ppt/notesSlides/notesSlide715.xml" ContentType="application/vnd.openxmlformats-officedocument.presentationml.notesSlide+xml"/>
  <Override PartName="/ppt/notesSlides/notesSlide716.xml" ContentType="application/vnd.openxmlformats-officedocument.presentationml.notesSlide+xml"/>
  <Override PartName="/ppt/notesSlides/notesSlide717.xml" ContentType="application/vnd.openxmlformats-officedocument.presentationml.notesSlide+xml"/>
  <Override PartName="/ppt/notesSlides/notesSlide718.xml" ContentType="application/vnd.openxmlformats-officedocument.presentationml.notesSlide+xml"/>
  <Override PartName="/ppt/notesSlides/notesSlide719.xml" ContentType="application/vnd.openxmlformats-officedocument.presentationml.notesSlide+xml"/>
  <Override PartName="/ppt/notesSlides/notesSlide720.xml" ContentType="application/vnd.openxmlformats-officedocument.presentationml.notesSlide+xml"/>
  <Override PartName="/ppt/notesSlides/notesSlide721.xml" ContentType="application/vnd.openxmlformats-officedocument.presentationml.notesSlide+xml"/>
  <Override PartName="/ppt/notesSlides/notesSlide722.xml" ContentType="application/vnd.openxmlformats-officedocument.presentationml.notesSlide+xml"/>
  <Override PartName="/ppt/notesSlides/notesSlide723.xml" ContentType="application/vnd.openxmlformats-officedocument.presentationml.notesSlide+xml"/>
  <Override PartName="/ppt/notesSlides/notesSlide724.xml" ContentType="application/vnd.openxmlformats-officedocument.presentationml.notesSlide+xml"/>
  <Override PartName="/ppt/notesSlides/notesSlide725.xml" ContentType="application/vnd.openxmlformats-officedocument.presentationml.notesSlide+xml"/>
  <Override PartName="/ppt/notesSlides/notesSlide726.xml" ContentType="application/vnd.openxmlformats-officedocument.presentationml.notesSlide+xml"/>
  <Override PartName="/ppt/notesSlides/notesSlide727.xml" ContentType="application/vnd.openxmlformats-officedocument.presentationml.notesSlide+xml"/>
  <Override PartName="/ppt/notesSlides/notesSlide728.xml" ContentType="application/vnd.openxmlformats-officedocument.presentationml.notesSlide+xml"/>
  <Override PartName="/ppt/notesSlides/notesSlide729.xml" ContentType="application/vnd.openxmlformats-officedocument.presentationml.notesSlide+xml"/>
  <Override PartName="/ppt/notesSlides/notesSlide730.xml" ContentType="application/vnd.openxmlformats-officedocument.presentationml.notesSlide+xml"/>
  <Override PartName="/ppt/notesSlides/notesSlide731.xml" ContentType="application/vnd.openxmlformats-officedocument.presentationml.notesSlide+xml"/>
  <Override PartName="/ppt/notesSlides/notesSlide732.xml" ContentType="application/vnd.openxmlformats-officedocument.presentationml.notesSlide+xml"/>
  <Override PartName="/ppt/notesSlides/notesSlide733.xml" ContentType="application/vnd.openxmlformats-officedocument.presentationml.notesSlide+xml"/>
  <Override PartName="/ppt/notesSlides/notesSlide734.xml" ContentType="application/vnd.openxmlformats-officedocument.presentationml.notesSlide+xml"/>
  <Override PartName="/ppt/notesSlides/notesSlide735.xml" ContentType="application/vnd.openxmlformats-officedocument.presentationml.notesSlide+xml"/>
  <Override PartName="/ppt/notesSlides/notesSlide736.xml" ContentType="application/vnd.openxmlformats-officedocument.presentationml.notesSlide+xml"/>
  <Override PartName="/ppt/notesSlides/notesSlide737.xml" ContentType="application/vnd.openxmlformats-officedocument.presentationml.notesSlide+xml"/>
  <Override PartName="/ppt/notesSlides/notesSlide738.xml" ContentType="application/vnd.openxmlformats-officedocument.presentationml.notesSlide+xml"/>
  <Override PartName="/ppt/notesSlides/notesSlide739.xml" ContentType="application/vnd.openxmlformats-officedocument.presentationml.notesSlide+xml"/>
  <Override PartName="/ppt/notesSlides/notesSlide740.xml" ContentType="application/vnd.openxmlformats-officedocument.presentationml.notesSlide+xml"/>
  <Override PartName="/ppt/notesSlides/notesSlide741.xml" ContentType="application/vnd.openxmlformats-officedocument.presentationml.notesSlide+xml"/>
  <Override PartName="/ppt/notesSlides/notesSlide742.xml" ContentType="application/vnd.openxmlformats-officedocument.presentationml.notesSlide+xml"/>
  <Override PartName="/ppt/notesSlides/notesSlide743.xml" ContentType="application/vnd.openxmlformats-officedocument.presentationml.notesSlide+xml"/>
  <Override PartName="/ppt/notesSlides/notesSlide744.xml" ContentType="application/vnd.openxmlformats-officedocument.presentationml.notesSlide+xml"/>
  <Override PartName="/ppt/notesSlides/notesSlide745.xml" ContentType="application/vnd.openxmlformats-officedocument.presentationml.notesSlide+xml"/>
  <Override PartName="/ppt/notesSlides/notesSlide746.xml" ContentType="application/vnd.openxmlformats-officedocument.presentationml.notesSlide+xml"/>
  <Override PartName="/ppt/notesSlides/notesSlide747.xml" ContentType="application/vnd.openxmlformats-officedocument.presentationml.notesSlide+xml"/>
  <Override PartName="/ppt/notesSlides/notesSlide748.xml" ContentType="application/vnd.openxmlformats-officedocument.presentationml.notesSlide+xml"/>
  <Override PartName="/ppt/notesSlides/notesSlide749.xml" ContentType="application/vnd.openxmlformats-officedocument.presentationml.notesSlide+xml"/>
  <Override PartName="/ppt/notesSlides/notesSlide750.xml" ContentType="application/vnd.openxmlformats-officedocument.presentationml.notesSlide+xml"/>
  <Override PartName="/ppt/notesSlides/notesSlide751.xml" ContentType="application/vnd.openxmlformats-officedocument.presentationml.notesSlide+xml"/>
  <Override PartName="/ppt/notesSlides/notesSlide752.xml" ContentType="application/vnd.openxmlformats-officedocument.presentationml.notesSlide+xml"/>
  <Override PartName="/ppt/notesSlides/notesSlide753.xml" ContentType="application/vnd.openxmlformats-officedocument.presentationml.notesSlide+xml"/>
  <Override PartName="/ppt/notesSlides/notesSlide754.xml" ContentType="application/vnd.openxmlformats-officedocument.presentationml.notesSlide+xml"/>
  <Override PartName="/ppt/notesSlides/notesSlide755.xml" ContentType="application/vnd.openxmlformats-officedocument.presentationml.notesSlide+xml"/>
  <Override PartName="/ppt/notesSlides/notesSlide756.xml" ContentType="application/vnd.openxmlformats-officedocument.presentationml.notesSlide+xml"/>
  <Override PartName="/ppt/notesSlides/notesSlide757.xml" ContentType="application/vnd.openxmlformats-officedocument.presentationml.notesSlide+xml"/>
  <Override PartName="/ppt/notesSlides/notesSlide758.xml" ContentType="application/vnd.openxmlformats-officedocument.presentationml.notesSlide+xml"/>
  <Override PartName="/ppt/notesSlides/notesSlide759.xml" ContentType="application/vnd.openxmlformats-officedocument.presentationml.notesSlide+xml"/>
  <Override PartName="/ppt/notesSlides/notesSlide760.xml" ContentType="application/vnd.openxmlformats-officedocument.presentationml.notesSlide+xml"/>
  <Override PartName="/ppt/notesSlides/notesSlide761.xml" ContentType="application/vnd.openxmlformats-officedocument.presentationml.notesSlide+xml"/>
  <Override PartName="/ppt/notesSlides/notesSlide762.xml" ContentType="application/vnd.openxmlformats-officedocument.presentationml.notesSlide+xml"/>
  <Override PartName="/ppt/notesSlides/notesSlide763.xml" ContentType="application/vnd.openxmlformats-officedocument.presentationml.notesSlide+xml"/>
  <Override PartName="/ppt/notesSlides/notesSlide764.xml" ContentType="application/vnd.openxmlformats-officedocument.presentationml.notesSlide+xml"/>
  <Override PartName="/ppt/notesSlides/notesSlide765.xml" ContentType="application/vnd.openxmlformats-officedocument.presentationml.notesSlide+xml"/>
  <Override PartName="/ppt/notesSlides/notesSlide766.xml" ContentType="application/vnd.openxmlformats-officedocument.presentationml.notesSlide+xml"/>
  <Override PartName="/ppt/notesSlides/notesSlide767.xml" ContentType="application/vnd.openxmlformats-officedocument.presentationml.notesSlide+xml"/>
  <Override PartName="/ppt/notesSlides/notesSlide768.xml" ContentType="application/vnd.openxmlformats-officedocument.presentationml.notesSlide+xml"/>
  <Override PartName="/ppt/notesSlides/notesSlide769.xml" ContentType="application/vnd.openxmlformats-officedocument.presentationml.notesSlide+xml"/>
  <Override PartName="/ppt/notesSlides/notesSlide770.xml" ContentType="application/vnd.openxmlformats-officedocument.presentationml.notesSlide+xml"/>
  <Override PartName="/ppt/notesSlides/notesSlide771.xml" ContentType="application/vnd.openxmlformats-officedocument.presentationml.notesSlide+xml"/>
  <Override PartName="/ppt/notesSlides/notesSlide772.xml" ContentType="application/vnd.openxmlformats-officedocument.presentationml.notesSlide+xml"/>
  <Override PartName="/ppt/notesSlides/notesSlide773.xml" ContentType="application/vnd.openxmlformats-officedocument.presentationml.notesSlide+xml"/>
  <Override PartName="/ppt/notesSlides/notesSlide774.xml" ContentType="application/vnd.openxmlformats-officedocument.presentationml.notesSlide+xml"/>
  <Override PartName="/ppt/notesSlides/notesSlide775.xml" ContentType="application/vnd.openxmlformats-officedocument.presentationml.notesSlide+xml"/>
  <Override PartName="/ppt/notesSlides/notesSlide776.xml" ContentType="application/vnd.openxmlformats-officedocument.presentationml.notesSlide+xml"/>
  <Override PartName="/ppt/notesSlides/notesSlide777.xml" ContentType="application/vnd.openxmlformats-officedocument.presentationml.notesSlide+xml"/>
  <Override PartName="/ppt/notesSlides/notesSlide778.xml" ContentType="application/vnd.openxmlformats-officedocument.presentationml.notesSlide+xml"/>
  <Override PartName="/ppt/notesSlides/notesSlide779.xml" ContentType="application/vnd.openxmlformats-officedocument.presentationml.notesSlide+xml"/>
  <Override PartName="/ppt/notesSlides/notesSlide780.xml" ContentType="application/vnd.openxmlformats-officedocument.presentationml.notesSlide+xml"/>
  <Override PartName="/ppt/notesSlides/notesSlide781.xml" ContentType="application/vnd.openxmlformats-officedocument.presentationml.notesSlide+xml"/>
  <Override PartName="/ppt/notesSlides/notesSlide782.xml" ContentType="application/vnd.openxmlformats-officedocument.presentationml.notesSlide+xml"/>
  <Override PartName="/ppt/notesSlides/notesSlide783.xml" ContentType="application/vnd.openxmlformats-officedocument.presentationml.notesSlide+xml"/>
  <Override PartName="/ppt/notesSlides/notesSlide784.xml" ContentType="application/vnd.openxmlformats-officedocument.presentationml.notesSlide+xml"/>
  <Override PartName="/ppt/notesSlides/notesSlide785.xml" ContentType="application/vnd.openxmlformats-officedocument.presentationml.notesSlide+xml"/>
  <Override PartName="/ppt/notesSlides/notesSlide786.xml" ContentType="application/vnd.openxmlformats-officedocument.presentationml.notesSlide+xml"/>
  <Override PartName="/ppt/notesSlides/notesSlide787.xml" ContentType="application/vnd.openxmlformats-officedocument.presentationml.notesSlide+xml"/>
  <Override PartName="/ppt/notesSlides/notesSlide788.xml" ContentType="application/vnd.openxmlformats-officedocument.presentationml.notesSlide+xml"/>
  <Override PartName="/ppt/notesSlides/notesSlide789.xml" ContentType="application/vnd.openxmlformats-officedocument.presentationml.notesSlide+xml"/>
  <Override PartName="/ppt/notesSlides/notesSlide790.xml" ContentType="application/vnd.openxmlformats-officedocument.presentationml.notesSlide+xml"/>
  <Override PartName="/ppt/notesSlides/notesSlide791.xml" ContentType="application/vnd.openxmlformats-officedocument.presentationml.notesSlide+xml"/>
  <Override PartName="/ppt/notesSlides/notesSlide792.xml" ContentType="application/vnd.openxmlformats-officedocument.presentationml.notesSlide+xml"/>
  <Override PartName="/ppt/notesSlides/notesSlide793.xml" ContentType="application/vnd.openxmlformats-officedocument.presentationml.notesSlide+xml"/>
  <Override PartName="/ppt/notesSlides/notesSlide794.xml" ContentType="application/vnd.openxmlformats-officedocument.presentationml.notesSlide+xml"/>
  <Override PartName="/ppt/notesSlides/notesSlide795.xml" ContentType="application/vnd.openxmlformats-officedocument.presentationml.notesSlide+xml"/>
  <Override PartName="/ppt/notesSlides/notesSlide796.xml" ContentType="application/vnd.openxmlformats-officedocument.presentationml.notesSlide+xml"/>
  <Override PartName="/ppt/notesSlides/notesSlide797.xml" ContentType="application/vnd.openxmlformats-officedocument.presentationml.notesSlide+xml"/>
  <Override PartName="/ppt/notesSlides/notesSlide798.xml" ContentType="application/vnd.openxmlformats-officedocument.presentationml.notesSlide+xml"/>
  <Override PartName="/ppt/notesSlides/notesSlide799.xml" ContentType="application/vnd.openxmlformats-officedocument.presentationml.notesSlide+xml"/>
  <Override PartName="/ppt/notesSlides/notesSlide800.xml" ContentType="application/vnd.openxmlformats-officedocument.presentationml.notesSlide+xml"/>
  <Override PartName="/ppt/notesSlides/notesSlide801.xml" ContentType="application/vnd.openxmlformats-officedocument.presentationml.notesSlide+xml"/>
  <Override PartName="/ppt/notesSlides/notesSlide802.xml" ContentType="application/vnd.openxmlformats-officedocument.presentationml.notesSlide+xml"/>
  <Override PartName="/ppt/notesSlides/notesSlide803.xml" ContentType="application/vnd.openxmlformats-officedocument.presentationml.notesSlide+xml"/>
  <Override PartName="/ppt/notesSlides/notesSlide804.xml" ContentType="application/vnd.openxmlformats-officedocument.presentationml.notesSlide+xml"/>
  <Override PartName="/ppt/notesSlides/notesSlide805.xml" ContentType="application/vnd.openxmlformats-officedocument.presentationml.notesSlide+xml"/>
  <Override PartName="/ppt/notesSlides/notesSlide806.xml" ContentType="application/vnd.openxmlformats-officedocument.presentationml.notesSlide+xml"/>
  <Override PartName="/ppt/notesSlides/notesSlide807.xml" ContentType="application/vnd.openxmlformats-officedocument.presentationml.notesSlide+xml"/>
  <Override PartName="/ppt/notesSlides/notesSlide808.xml" ContentType="application/vnd.openxmlformats-officedocument.presentationml.notesSlide+xml"/>
  <Override PartName="/ppt/notesSlides/notesSlide809.xml" ContentType="application/vnd.openxmlformats-officedocument.presentationml.notesSlide+xml"/>
  <Override PartName="/ppt/notesSlides/notesSlide810.xml" ContentType="application/vnd.openxmlformats-officedocument.presentationml.notesSlide+xml"/>
  <Override PartName="/ppt/notesSlides/notesSlide811.xml" ContentType="application/vnd.openxmlformats-officedocument.presentationml.notesSlide+xml"/>
  <Override PartName="/ppt/notesSlides/notesSlide812.xml" ContentType="application/vnd.openxmlformats-officedocument.presentationml.notesSlide+xml"/>
  <Override PartName="/ppt/notesSlides/notesSlide813.xml" ContentType="application/vnd.openxmlformats-officedocument.presentationml.notesSlide+xml"/>
  <Override PartName="/ppt/notesSlides/notesSlide814.xml" ContentType="application/vnd.openxmlformats-officedocument.presentationml.notesSlide+xml"/>
  <Override PartName="/ppt/notesSlides/notesSlide815.xml" ContentType="application/vnd.openxmlformats-officedocument.presentationml.notesSlide+xml"/>
  <Override PartName="/ppt/notesSlides/notesSlide816.xml" ContentType="application/vnd.openxmlformats-officedocument.presentationml.notesSlide+xml"/>
  <Override PartName="/ppt/notesSlides/notesSlide817.xml" ContentType="application/vnd.openxmlformats-officedocument.presentationml.notesSlide+xml"/>
  <Override PartName="/ppt/notesSlides/notesSlide818.xml" ContentType="application/vnd.openxmlformats-officedocument.presentationml.notesSlide+xml"/>
  <Override PartName="/ppt/notesSlides/notesSlide819.xml" ContentType="application/vnd.openxmlformats-officedocument.presentationml.notesSlide+xml"/>
  <Override PartName="/ppt/notesSlides/notesSlide820.xml" ContentType="application/vnd.openxmlformats-officedocument.presentationml.notesSlide+xml"/>
  <Override PartName="/ppt/notesSlides/notesSlide821.xml" ContentType="application/vnd.openxmlformats-officedocument.presentationml.notesSlide+xml"/>
  <Override PartName="/ppt/notesSlides/notesSlide822.xml" ContentType="application/vnd.openxmlformats-officedocument.presentationml.notesSlide+xml"/>
  <Override PartName="/ppt/notesSlides/notesSlide823.xml" ContentType="application/vnd.openxmlformats-officedocument.presentationml.notesSlide+xml"/>
  <Override PartName="/ppt/notesSlides/notesSlide824.xml" ContentType="application/vnd.openxmlformats-officedocument.presentationml.notesSlide+xml"/>
  <Override PartName="/ppt/notesSlides/notesSlide825.xml" ContentType="application/vnd.openxmlformats-officedocument.presentationml.notesSlide+xml"/>
  <Override PartName="/ppt/notesSlides/notesSlide826.xml" ContentType="application/vnd.openxmlformats-officedocument.presentationml.notesSlide+xml"/>
  <Override PartName="/ppt/notesSlides/notesSlide827.xml" ContentType="application/vnd.openxmlformats-officedocument.presentationml.notesSlide+xml"/>
  <Override PartName="/ppt/notesSlides/notesSlide828.xml" ContentType="application/vnd.openxmlformats-officedocument.presentationml.notesSlide+xml"/>
  <Override PartName="/ppt/notesSlides/notesSlide829.xml" ContentType="application/vnd.openxmlformats-officedocument.presentationml.notesSlide+xml"/>
  <Override PartName="/ppt/notesSlides/notesSlide830.xml" ContentType="application/vnd.openxmlformats-officedocument.presentationml.notesSlide+xml"/>
  <Override PartName="/ppt/notesSlides/notesSlide831.xml" ContentType="application/vnd.openxmlformats-officedocument.presentationml.notesSlide+xml"/>
  <Override PartName="/ppt/notesSlides/notesSlide832.xml" ContentType="application/vnd.openxmlformats-officedocument.presentationml.notesSlide+xml"/>
  <Override PartName="/ppt/notesSlides/notesSlide833.xml" ContentType="application/vnd.openxmlformats-officedocument.presentationml.notesSlide+xml"/>
  <Override PartName="/ppt/notesSlides/notesSlide834.xml" ContentType="application/vnd.openxmlformats-officedocument.presentationml.notesSlide+xml"/>
  <Override PartName="/ppt/notesSlides/notesSlide835.xml" ContentType="application/vnd.openxmlformats-officedocument.presentationml.notesSlide+xml"/>
  <Override PartName="/ppt/notesSlides/notesSlide836.xml" ContentType="application/vnd.openxmlformats-officedocument.presentationml.notesSlide+xml"/>
  <Override PartName="/ppt/notesSlides/notesSlide837.xml" ContentType="application/vnd.openxmlformats-officedocument.presentationml.notesSlide+xml"/>
  <Override PartName="/ppt/notesSlides/notesSlide838.xml" ContentType="application/vnd.openxmlformats-officedocument.presentationml.notesSlide+xml"/>
  <Override PartName="/ppt/notesSlides/notesSlide839.xml" ContentType="application/vnd.openxmlformats-officedocument.presentationml.notesSlide+xml"/>
  <Override PartName="/ppt/notesSlides/notesSlide840.xml" ContentType="application/vnd.openxmlformats-officedocument.presentationml.notesSlide+xml"/>
  <Override PartName="/ppt/notesSlides/notesSlide841.xml" ContentType="application/vnd.openxmlformats-officedocument.presentationml.notesSlide+xml"/>
  <Override PartName="/ppt/notesSlides/notesSlide842.xml" ContentType="application/vnd.openxmlformats-officedocument.presentationml.notesSlide+xml"/>
  <Override PartName="/ppt/notesSlides/notesSlide843.xml" ContentType="application/vnd.openxmlformats-officedocument.presentationml.notesSlide+xml"/>
  <Override PartName="/ppt/notesSlides/notesSlide844.xml" ContentType="application/vnd.openxmlformats-officedocument.presentationml.notesSlide+xml"/>
  <Override PartName="/ppt/notesSlides/notesSlide845.xml" ContentType="application/vnd.openxmlformats-officedocument.presentationml.notesSlide+xml"/>
  <Override PartName="/ppt/notesSlides/notesSlide846.xml" ContentType="application/vnd.openxmlformats-officedocument.presentationml.notesSlide+xml"/>
  <Override PartName="/ppt/notesSlides/notesSlide847.xml" ContentType="application/vnd.openxmlformats-officedocument.presentationml.notesSlide+xml"/>
  <Override PartName="/ppt/notesSlides/notesSlide848.xml" ContentType="application/vnd.openxmlformats-officedocument.presentationml.notesSlide+xml"/>
  <Override PartName="/ppt/notesSlides/notesSlide849.xml" ContentType="application/vnd.openxmlformats-officedocument.presentationml.notesSlide+xml"/>
  <Override PartName="/ppt/notesSlides/notesSlide850.xml" ContentType="application/vnd.openxmlformats-officedocument.presentationml.notesSlide+xml"/>
  <Override PartName="/ppt/notesSlides/notesSlide851.xml" ContentType="application/vnd.openxmlformats-officedocument.presentationml.notesSlide+xml"/>
  <Override PartName="/ppt/notesSlides/notesSlide852.xml" ContentType="application/vnd.openxmlformats-officedocument.presentationml.notesSlide+xml"/>
  <Override PartName="/ppt/notesSlides/notesSlide853.xml" ContentType="application/vnd.openxmlformats-officedocument.presentationml.notesSlide+xml"/>
  <Override PartName="/ppt/notesSlides/notesSlide854.xml" ContentType="application/vnd.openxmlformats-officedocument.presentationml.notesSlide+xml"/>
  <Override PartName="/ppt/notesSlides/notesSlide855.xml" ContentType="application/vnd.openxmlformats-officedocument.presentationml.notesSlide+xml"/>
  <Override PartName="/ppt/notesSlides/notesSlide856.xml" ContentType="application/vnd.openxmlformats-officedocument.presentationml.notesSlide+xml"/>
  <Override PartName="/ppt/notesSlides/notesSlide857.xml" ContentType="application/vnd.openxmlformats-officedocument.presentationml.notesSlide+xml"/>
  <Override PartName="/ppt/notesSlides/notesSlide858.xml" ContentType="application/vnd.openxmlformats-officedocument.presentationml.notesSlide+xml"/>
  <Override PartName="/ppt/notesSlides/notesSlide859.xml" ContentType="application/vnd.openxmlformats-officedocument.presentationml.notesSlide+xml"/>
  <Override PartName="/ppt/notesSlides/notesSlide860.xml" ContentType="application/vnd.openxmlformats-officedocument.presentationml.notesSlide+xml"/>
  <Override PartName="/ppt/notesSlides/notesSlide861.xml" ContentType="application/vnd.openxmlformats-officedocument.presentationml.notesSlide+xml"/>
  <Override PartName="/ppt/notesSlides/notesSlide862.xml" ContentType="application/vnd.openxmlformats-officedocument.presentationml.notesSlide+xml"/>
  <Override PartName="/ppt/notesSlides/notesSlide863.xml" ContentType="application/vnd.openxmlformats-officedocument.presentationml.notesSlide+xml"/>
  <Override PartName="/ppt/notesSlides/notesSlide864.xml" ContentType="application/vnd.openxmlformats-officedocument.presentationml.notesSlide+xml"/>
  <Override PartName="/ppt/notesSlides/notesSlide865.xml" ContentType="application/vnd.openxmlformats-officedocument.presentationml.notesSlide+xml"/>
  <Override PartName="/ppt/notesSlides/notesSlide866.xml" ContentType="application/vnd.openxmlformats-officedocument.presentationml.notesSlide+xml"/>
  <Override PartName="/ppt/notesSlides/notesSlide867.xml" ContentType="application/vnd.openxmlformats-officedocument.presentationml.notesSlide+xml"/>
  <Override PartName="/ppt/notesSlides/notesSlide868.xml" ContentType="application/vnd.openxmlformats-officedocument.presentationml.notesSlide+xml"/>
  <Override PartName="/ppt/notesSlides/notesSlide869.xml" ContentType="application/vnd.openxmlformats-officedocument.presentationml.notesSlide+xml"/>
  <Override PartName="/ppt/notesSlides/notesSlide870.xml" ContentType="application/vnd.openxmlformats-officedocument.presentationml.notesSlide+xml"/>
  <Override PartName="/ppt/notesSlides/notesSlide871.xml" ContentType="application/vnd.openxmlformats-officedocument.presentationml.notesSlide+xml"/>
  <Override PartName="/ppt/notesSlides/notesSlide872.xml" ContentType="application/vnd.openxmlformats-officedocument.presentationml.notesSlide+xml"/>
  <Override PartName="/ppt/notesSlides/notesSlide873.xml" ContentType="application/vnd.openxmlformats-officedocument.presentationml.notesSlide+xml"/>
  <Override PartName="/ppt/notesSlides/notesSlide874.xml" ContentType="application/vnd.openxmlformats-officedocument.presentationml.notesSlide+xml"/>
  <Override PartName="/ppt/notesSlides/notesSlide875.xml" ContentType="application/vnd.openxmlformats-officedocument.presentationml.notesSlide+xml"/>
  <Override PartName="/ppt/notesSlides/notesSlide876.xml" ContentType="application/vnd.openxmlformats-officedocument.presentationml.notesSlide+xml"/>
  <Override PartName="/ppt/notesSlides/notesSlide877.xml" ContentType="application/vnd.openxmlformats-officedocument.presentationml.notesSlide+xml"/>
  <Override PartName="/ppt/notesSlides/notesSlide878.xml" ContentType="application/vnd.openxmlformats-officedocument.presentationml.notesSlide+xml"/>
  <Override PartName="/ppt/notesSlides/notesSlide879.xml" ContentType="application/vnd.openxmlformats-officedocument.presentationml.notesSlide+xml"/>
  <Override PartName="/ppt/notesSlides/notesSlide880.xml" ContentType="application/vnd.openxmlformats-officedocument.presentationml.notesSlide+xml"/>
  <Override PartName="/ppt/notesSlides/notesSlide881.xml" ContentType="application/vnd.openxmlformats-officedocument.presentationml.notesSlide+xml"/>
  <Override PartName="/ppt/notesSlides/notesSlide882.xml" ContentType="application/vnd.openxmlformats-officedocument.presentationml.notesSlide+xml"/>
  <Override PartName="/ppt/notesSlides/notesSlide883.xml" ContentType="application/vnd.openxmlformats-officedocument.presentationml.notesSlide+xml"/>
  <Override PartName="/ppt/notesSlides/notesSlide884.xml" ContentType="application/vnd.openxmlformats-officedocument.presentationml.notesSlide+xml"/>
  <Override PartName="/ppt/notesSlides/notesSlide885.xml" ContentType="application/vnd.openxmlformats-officedocument.presentationml.notesSlide+xml"/>
  <Override PartName="/ppt/notesSlides/notesSlide886.xml" ContentType="application/vnd.openxmlformats-officedocument.presentationml.notesSlide+xml"/>
  <Override PartName="/ppt/notesSlides/notesSlide887.xml" ContentType="application/vnd.openxmlformats-officedocument.presentationml.notesSlide+xml"/>
  <Override PartName="/ppt/notesSlides/notesSlide888.xml" ContentType="application/vnd.openxmlformats-officedocument.presentationml.notesSlide+xml"/>
  <Override PartName="/ppt/notesSlides/notesSlide889.xml" ContentType="application/vnd.openxmlformats-officedocument.presentationml.notesSlide+xml"/>
  <Override PartName="/ppt/notesSlides/notesSlide890.xml" ContentType="application/vnd.openxmlformats-officedocument.presentationml.notesSlide+xml"/>
  <Override PartName="/ppt/notesSlides/notesSlide891.xml" ContentType="application/vnd.openxmlformats-officedocument.presentationml.notesSlide+xml"/>
  <Override PartName="/ppt/notesSlides/notesSlide892.xml" ContentType="application/vnd.openxmlformats-officedocument.presentationml.notesSlide+xml"/>
  <Override PartName="/ppt/notesSlides/notesSlide893.xml" ContentType="application/vnd.openxmlformats-officedocument.presentationml.notesSlide+xml"/>
  <Override PartName="/ppt/notesSlides/notesSlide894.xml" ContentType="application/vnd.openxmlformats-officedocument.presentationml.notesSlide+xml"/>
  <Override PartName="/ppt/notesSlides/notesSlide895.xml" ContentType="application/vnd.openxmlformats-officedocument.presentationml.notesSlide+xml"/>
  <Override PartName="/ppt/notesSlides/notesSlide896.xml" ContentType="application/vnd.openxmlformats-officedocument.presentationml.notesSlide+xml"/>
  <Override PartName="/ppt/notesSlides/notesSlide897.xml" ContentType="application/vnd.openxmlformats-officedocument.presentationml.notesSlide+xml"/>
  <Override PartName="/ppt/notesSlides/notesSlide898.xml" ContentType="application/vnd.openxmlformats-officedocument.presentationml.notesSlide+xml"/>
  <Override PartName="/ppt/notesSlides/notesSlide899.xml" ContentType="application/vnd.openxmlformats-officedocument.presentationml.notesSlide+xml"/>
  <Override PartName="/ppt/notesSlides/notesSlide900.xml" ContentType="application/vnd.openxmlformats-officedocument.presentationml.notesSlide+xml"/>
  <Override PartName="/ppt/notesSlides/notesSlide901.xml" ContentType="application/vnd.openxmlformats-officedocument.presentationml.notesSlide+xml"/>
  <Override PartName="/ppt/notesSlides/notesSlide902.xml" ContentType="application/vnd.openxmlformats-officedocument.presentationml.notesSlide+xml"/>
  <Override PartName="/ppt/notesSlides/notesSlide903.xml" ContentType="application/vnd.openxmlformats-officedocument.presentationml.notesSlide+xml"/>
  <Override PartName="/ppt/notesSlides/notesSlide904.xml" ContentType="application/vnd.openxmlformats-officedocument.presentationml.notesSlide+xml"/>
  <Override PartName="/ppt/notesSlides/notesSlide905.xml" ContentType="application/vnd.openxmlformats-officedocument.presentationml.notesSlide+xml"/>
  <Override PartName="/ppt/notesSlides/notesSlide906.xml" ContentType="application/vnd.openxmlformats-officedocument.presentationml.notesSlide+xml"/>
  <Override PartName="/ppt/notesSlides/notesSlide907.xml" ContentType="application/vnd.openxmlformats-officedocument.presentationml.notesSlide+xml"/>
  <Override PartName="/ppt/notesSlides/notesSlide908.xml" ContentType="application/vnd.openxmlformats-officedocument.presentationml.notesSlide+xml"/>
  <Override PartName="/ppt/notesSlides/notesSlide909.xml" ContentType="application/vnd.openxmlformats-officedocument.presentationml.notesSlide+xml"/>
  <Override PartName="/ppt/notesSlides/notesSlide910.xml" ContentType="application/vnd.openxmlformats-officedocument.presentationml.notesSlide+xml"/>
  <Override PartName="/ppt/notesSlides/notesSlide911.xml" ContentType="application/vnd.openxmlformats-officedocument.presentationml.notesSlide+xml"/>
  <Override PartName="/ppt/notesSlides/notesSlide912.xml" ContentType="application/vnd.openxmlformats-officedocument.presentationml.notesSlide+xml"/>
  <Override PartName="/ppt/notesSlides/notesSlide913.xml" ContentType="application/vnd.openxmlformats-officedocument.presentationml.notesSlide+xml"/>
  <Override PartName="/ppt/notesSlides/notesSlide914.xml" ContentType="application/vnd.openxmlformats-officedocument.presentationml.notesSlide+xml"/>
  <Override PartName="/ppt/notesSlides/notesSlide915.xml" ContentType="application/vnd.openxmlformats-officedocument.presentationml.notesSlide+xml"/>
  <Override PartName="/ppt/notesSlides/notesSlide916.xml" ContentType="application/vnd.openxmlformats-officedocument.presentationml.notesSlide+xml"/>
  <Override PartName="/ppt/notesSlides/notesSlide917.xml" ContentType="application/vnd.openxmlformats-officedocument.presentationml.notesSlide+xml"/>
  <Override PartName="/ppt/notesSlides/notesSlide918.xml" ContentType="application/vnd.openxmlformats-officedocument.presentationml.notesSlide+xml"/>
  <Override PartName="/ppt/notesSlides/notesSlide919.xml" ContentType="application/vnd.openxmlformats-officedocument.presentationml.notesSlide+xml"/>
  <Override PartName="/ppt/notesSlides/notesSlide920.xml" ContentType="application/vnd.openxmlformats-officedocument.presentationml.notesSlide+xml"/>
  <Override PartName="/ppt/notesSlides/notesSlide921.xml" ContentType="application/vnd.openxmlformats-officedocument.presentationml.notesSlide+xml"/>
  <Override PartName="/ppt/notesSlides/notesSlide922.xml" ContentType="application/vnd.openxmlformats-officedocument.presentationml.notesSlide+xml"/>
  <Override PartName="/ppt/notesSlides/notesSlide923.xml" ContentType="application/vnd.openxmlformats-officedocument.presentationml.notesSlide+xml"/>
  <Override PartName="/ppt/notesSlides/notesSlide924.xml" ContentType="application/vnd.openxmlformats-officedocument.presentationml.notesSlide+xml"/>
  <Override PartName="/ppt/notesSlides/notesSlide925.xml" ContentType="application/vnd.openxmlformats-officedocument.presentationml.notesSlide+xml"/>
  <Override PartName="/ppt/notesSlides/notesSlide926.xml" ContentType="application/vnd.openxmlformats-officedocument.presentationml.notesSlide+xml"/>
  <Override PartName="/ppt/notesSlides/notesSlide927.xml" ContentType="application/vnd.openxmlformats-officedocument.presentationml.notesSlide+xml"/>
  <Override PartName="/ppt/notesSlides/notesSlide928.xml" ContentType="application/vnd.openxmlformats-officedocument.presentationml.notesSlide+xml"/>
  <Override PartName="/ppt/notesSlides/notesSlide929.xml" ContentType="application/vnd.openxmlformats-officedocument.presentationml.notesSlide+xml"/>
  <Override PartName="/ppt/notesSlides/notesSlide930.xml" ContentType="application/vnd.openxmlformats-officedocument.presentationml.notesSlide+xml"/>
  <Override PartName="/ppt/notesSlides/notesSlide931.xml" ContentType="application/vnd.openxmlformats-officedocument.presentationml.notesSlide+xml"/>
  <Override PartName="/ppt/notesSlides/notesSlide932.xml" ContentType="application/vnd.openxmlformats-officedocument.presentationml.notesSlide+xml"/>
  <Override PartName="/ppt/notesSlides/notesSlide933.xml" ContentType="application/vnd.openxmlformats-officedocument.presentationml.notesSlide+xml"/>
  <Override PartName="/ppt/notesSlides/notesSlide934.xml" ContentType="application/vnd.openxmlformats-officedocument.presentationml.notesSlide+xml"/>
  <Override PartName="/ppt/notesSlides/notesSlide935.xml" ContentType="application/vnd.openxmlformats-officedocument.presentationml.notesSlide+xml"/>
  <Override PartName="/ppt/notesSlides/notesSlide936.xml" ContentType="application/vnd.openxmlformats-officedocument.presentationml.notesSlide+xml"/>
  <Override PartName="/ppt/notesSlides/notesSlide937.xml" ContentType="application/vnd.openxmlformats-officedocument.presentationml.notesSlide+xml"/>
  <Override PartName="/ppt/notesSlides/notesSlide938.xml" ContentType="application/vnd.openxmlformats-officedocument.presentationml.notesSlide+xml"/>
  <Override PartName="/ppt/notesSlides/notesSlide939.xml" ContentType="application/vnd.openxmlformats-officedocument.presentationml.notesSlide+xml"/>
  <Override PartName="/ppt/notesSlides/notesSlide940.xml" ContentType="application/vnd.openxmlformats-officedocument.presentationml.notesSlide+xml"/>
  <Override PartName="/ppt/notesSlides/notesSlide941.xml" ContentType="application/vnd.openxmlformats-officedocument.presentationml.notesSlide+xml"/>
  <Override PartName="/ppt/notesSlides/notesSlide942.xml" ContentType="application/vnd.openxmlformats-officedocument.presentationml.notesSlide+xml"/>
  <Override PartName="/ppt/notesSlides/notesSlide943.xml" ContentType="application/vnd.openxmlformats-officedocument.presentationml.notesSlide+xml"/>
  <Override PartName="/ppt/notesSlides/notesSlide944.xml" ContentType="application/vnd.openxmlformats-officedocument.presentationml.notesSlide+xml"/>
  <Override PartName="/ppt/notesSlides/notesSlide945.xml" ContentType="application/vnd.openxmlformats-officedocument.presentationml.notesSlide+xml"/>
  <Override PartName="/ppt/notesSlides/notesSlide946.xml" ContentType="application/vnd.openxmlformats-officedocument.presentationml.notesSlide+xml"/>
  <Override PartName="/ppt/notesSlides/notesSlide947.xml" ContentType="application/vnd.openxmlformats-officedocument.presentationml.notesSlide+xml"/>
  <Override PartName="/ppt/notesSlides/notesSlide948.xml" ContentType="application/vnd.openxmlformats-officedocument.presentationml.notesSlide+xml"/>
  <Override PartName="/ppt/notesSlides/notesSlide949.xml" ContentType="application/vnd.openxmlformats-officedocument.presentationml.notesSlide+xml"/>
  <Override PartName="/ppt/notesSlides/notesSlide950.xml" ContentType="application/vnd.openxmlformats-officedocument.presentationml.notesSlide+xml"/>
  <Override PartName="/ppt/notesSlides/notesSlide951.xml" ContentType="application/vnd.openxmlformats-officedocument.presentationml.notesSlide+xml"/>
  <Override PartName="/ppt/notesSlides/notesSlide952.xml" ContentType="application/vnd.openxmlformats-officedocument.presentationml.notesSlide+xml"/>
  <Override PartName="/ppt/notesSlides/notesSlide953.xml" ContentType="application/vnd.openxmlformats-officedocument.presentationml.notesSlide+xml"/>
  <Override PartName="/ppt/notesSlides/notesSlide954.xml" ContentType="application/vnd.openxmlformats-officedocument.presentationml.notesSlide+xml"/>
  <Override PartName="/ppt/notesSlides/notesSlide955.xml" ContentType="application/vnd.openxmlformats-officedocument.presentationml.notesSlide+xml"/>
  <Override PartName="/ppt/notesSlides/notesSlide956.xml" ContentType="application/vnd.openxmlformats-officedocument.presentationml.notesSlide+xml"/>
  <Override PartName="/ppt/notesSlides/notesSlide957.xml" ContentType="application/vnd.openxmlformats-officedocument.presentationml.notesSlide+xml"/>
  <Override PartName="/ppt/notesSlides/notesSlide958.xml" ContentType="application/vnd.openxmlformats-officedocument.presentationml.notesSlide+xml"/>
  <Override PartName="/ppt/notesSlides/notesSlide959.xml" ContentType="application/vnd.openxmlformats-officedocument.presentationml.notesSlide+xml"/>
  <Override PartName="/ppt/notesSlides/notesSlide960.xml" ContentType="application/vnd.openxmlformats-officedocument.presentationml.notesSlide+xml"/>
  <Override PartName="/ppt/notesSlides/notesSlide961.xml" ContentType="application/vnd.openxmlformats-officedocument.presentationml.notesSlide+xml"/>
  <Override PartName="/ppt/notesSlides/notesSlide962.xml" ContentType="application/vnd.openxmlformats-officedocument.presentationml.notesSlide+xml"/>
  <Override PartName="/ppt/notesSlides/notesSlide963.xml" ContentType="application/vnd.openxmlformats-officedocument.presentationml.notesSlide+xml"/>
  <Override PartName="/ppt/notesSlides/notesSlide964.xml" ContentType="application/vnd.openxmlformats-officedocument.presentationml.notesSlide+xml"/>
  <Override PartName="/ppt/notesSlides/notesSlide965.xml" ContentType="application/vnd.openxmlformats-officedocument.presentationml.notesSlide+xml"/>
  <Override PartName="/ppt/notesSlides/notesSlide966.xml" ContentType="application/vnd.openxmlformats-officedocument.presentationml.notesSlide+xml"/>
  <Override PartName="/ppt/notesSlides/notesSlide967.xml" ContentType="application/vnd.openxmlformats-officedocument.presentationml.notesSlide+xml"/>
  <Override PartName="/ppt/notesSlides/notesSlide968.xml" ContentType="application/vnd.openxmlformats-officedocument.presentationml.notesSlide+xml"/>
  <Override PartName="/ppt/notesSlides/notesSlide969.xml" ContentType="application/vnd.openxmlformats-officedocument.presentationml.notesSlide+xml"/>
  <Override PartName="/ppt/notesSlides/notesSlide970.xml" ContentType="application/vnd.openxmlformats-officedocument.presentationml.notesSlide+xml"/>
  <Override PartName="/ppt/notesSlides/notesSlide971.xml" ContentType="application/vnd.openxmlformats-officedocument.presentationml.notesSlide+xml"/>
  <Override PartName="/ppt/notesSlides/notesSlide972.xml" ContentType="application/vnd.openxmlformats-officedocument.presentationml.notesSlide+xml"/>
  <Override PartName="/ppt/notesSlides/notesSlide973.xml" ContentType="application/vnd.openxmlformats-officedocument.presentationml.notesSlide+xml"/>
  <Override PartName="/ppt/notesSlides/notesSlide974.xml" ContentType="application/vnd.openxmlformats-officedocument.presentationml.notesSlide+xml"/>
  <Override PartName="/ppt/notesSlides/notesSlide975.xml" ContentType="application/vnd.openxmlformats-officedocument.presentationml.notesSlide+xml"/>
  <Override PartName="/ppt/notesSlides/notesSlide976.xml" ContentType="application/vnd.openxmlformats-officedocument.presentationml.notesSlide+xml"/>
  <Override PartName="/ppt/notesSlides/notesSlide977.xml" ContentType="application/vnd.openxmlformats-officedocument.presentationml.notesSlide+xml"/>
  <Override PartName="/ppt/notesSlides/notesSlide978.xml" ContentType="application/vnd.openxmlformats-officedocument.presentationml.notesSlide+xml"/>
  <Override PartName="/ppt/notesSlides/notesSlide979.xml" ContentType="application/vnd.openxmlformats-officedocument.presentationml.notesSlide+xml"/>
  <Override PartName="/ppt/notesSlides/notesSlide980.xml" ContentType="application/vnd.openxmlformats-officedocument.presentationml.notesSlide+xml"/>
  <Override PartName="/ppt/notesSlides/notesSlide981.xml" ContentType="application/vnd.openxmlformats-officedocument.presentationml.notesSlide+xml"/>
  <Override PartName="/ppt/notesSlides/notesSlide982.xml" ContentType="application/vnd.openxmlformats-officedocument.presentationml.notesSlide+xml"/>
  <Override PartName="/ppt/notesSlides/notesSlide983.xml" ContentType="application/vnd.openxmlformats-officedocument.presentationml.notesSlide+xml"/>
  <Override PartName="/ppt/notesSlides/notesSlide984.xml" ContentType="application/vnd.openxmlformats-officedocument.presentationml.notesSlide+xml"/>
  <Override PartName="/ppt/notesSlides/notesSlide985.xml" ContentType="application/vnd.openxmlformats-officedocument.presentationml.notesSlide+xml"/>
  <Override PartName="/ppt/notesSlides/notesSlide986.xml" ContentType="application/vnd.openxmlformats-officedocument.presentationml.notesSlide+xml"/>
  <Override PartName="/ppt/notesSlides/notesSlide987.xml" ContentType="application/vnd.openxmlformats-officedocument.presentationml.notesSlide+xml"/>
  <Override PartName="/ppt/notesSlides/notesSlide988.xml" ContentType="application/vnd.openxmlformats-officedocument.presentationml.notesSlide+xml"/>
  <Override PartName="/ppt/notesSlides/notesSlide989.xml" ContentType="application/vnd.openxmlformats-officedocument.presentationml.notesSlide+xml"/>
  <Override PartName="/ppt/notesSlides/notesSlide990.xml" ContentType="application/vnd.openxmlformats-officedocument.presentationml.notesSlide+xml"/>
  <Override PartName="/ppt/notesSlides/notesSlide991.xml" ContentType="application/vnd.openxmlformats-officedocument.presentationml.notesSlide+xml"/>
  <Override PartName="/ppt/notesSlides/notesSlide992.xml" ContentType="application/vnd.openxmlformats-officedocument.presentationml.notesSlide+xml"/>
  <Override PartName="/ppt/notesSlides/notesSlide993.xml" ContentType="application/vnd.openxmlformats-officedocument.presentationml.notesSlide+xml"/>
  <Override PartName="/ppt/notesSlides/notesSlide994.xml" ContentType="application/vnd.openxmlformats-officedocument.presentationml.notesSlide+xml"/>
  <Override PartName="/ppt/notesSlides/notesSlide995.xml" ContentType="application/vnd.openxmlformats-officedocument.presentationml.notesSlide+xml"/>
  <Override PartName="/ppt/notesSlides/notesSlide996.xml" ContentType="application/vnd.openxmlformats-officedocument.presentationml.notesSlide+xml"/>
  <Override PartName="/ppt/notesSlides/notesSlide997.xml" ContentType="application/vnd.openxmlformats-officedocument.presentationml.notesSlide+xml"/>
  <Override PartName="/ppt/notesSlides/notesSlide998.xml" ContentType="application/vnd.openxmlformats-officedocument.presentationml.notesSlide+xml"/>
  <Override PartName="/ppt/notesSlides/notesSlide999.xml" ContentType="application/vnd.openxmlformats-officedocument.presentationml.notesSlide+xml"/>
  <Override PartName="/ppt/notesSlides/notesSlide1000.xml" ContentType="application/vnd.openxmlformats-officedocument.presentationml.notesSlide+xml"/>
  <Override PartName="/ppt/notesSlides/notesSlide1001.xml" ContentType="application/vnd.openxmlformats-officedocument.presentationml.notesSlide+xml"/>
  <Override PartName="/ppt/notesSlides/notesSlide1002.xml" ContentType="application/vnd.openxmlformats-officedocument.presentationml.notesSlide+xml"/>
  <Override PartName="/ppt/notesSlides/notesSlide1003.xml" ContentType="application/vnd.openxmlformats-officedocument.presentationml.notesSlide+xml"/>
  <Override PartName="/ppt/notesSlides/notesSlide1004.xml" ContentType="application/vnd.openxmlformats-officedocument.presentationml.notesSlide+xml"/>
  <Override PartName="/ppt/notesSlides/notesSlide1005.xml" ContentType="application/vnd.openxmlformats-officedocument.presentationml.notesSlide+xml"/>
  <Override PartName="/ppt/notesSlides/notesSlide1006.xml" ContentType="application/vnd.openxmlformats-officedocument.presentationml.notesSlide+xml"/>
  <Override PartName="/ppt/notesSlides/notesSlide1007.xml" ContentType="application/vnd.openxmlformats-officedocument.presentationml.notesSlide+xml"/>
  <Override PartName="/ppt/notesSlides/notesSlide1008.xml" ContentType="application/vnd.openxmlformats-officedocument.presentationml.notesSlide+xml"/>
  <Override PartName="/ppt/notesSlides/notesSlide1009.xml" ContentType="application/vnd.openxmlformats-officedocument.presentationml.notesSlide+xml"/>
  <Override PartName="/ppt/notesSlides/notesSlide1010.xml" ContentType="application/vnd.openxmlformats-officedocument.presentationml.notesSlide+xml"/>
  <Override PartName="/ppt/notesSlides/notesSlide1011.xml" ContentType="application/vnd.openxmlformats-officedocument.presentationml.notesSlide+xml"/>
  <Override PartName="/ppt/notesSlides/notesSlide1012.xml" ContentType="application/vnd.openxmlformats-officedocument.presentationml.notesSlide+xml"/>
  <Override PartName="/ppt/notesSlides/notesSlide1013.xml" ContentType="application/vnd.openxmlformats-officedocument.presentationml.notesSlide+xml"/>
  <Override PartName="/ppt/notesSlides/notesSlide1014.xml" ContentType="application/vnd.openxmlformats-officedocument.presentationml.notesSlide+xml"/>
  <Override PartName="/ppt/notesSlides/notesSlide1015.xml" ContentType="application/vnd.openxmlformats-officedocument.presentationml.notesSlide+xml"/>
  <Override PartName="/ppt/notesSlides/notesSlide1016.xml" ContentType="application/vnd.openxmlformats-officedocument.presentationml.notesSlide+xml"/>
  <Override PartName="/ppt/notesSlides/notesSlide1017.xml" ContentType="application/vnd.openxmlformats-officedocument.presentationml.notesSlide+xml"/>
  <Override PartName="/ppt/notesSlides/notesSlide1018.xml" ContentType="application/vnd.openxmlformats-officedocument.presentationml.notesSlide+xml"/>
  <Override PartName="/ppt/notesSlides/notesSlide1019.xml" ContentType="application/vnd.openxmlformats-officedocument.presentationml.notesSlide+xml"/>
  <Override PartName="/ppt/notesSlides/notesSlide1020.xml" ContentType="application/vnd.openxmlformats-officedocument.presentationml.notesSlide+xml"/>
  <Override PartName="/ppt/notesSlides/notesSlide1021.xml" ContentType="application/vnd.openxmlformats-officedocument.presentationml.notesSlide+xml"/>
  <Override PartName="/ppt/notesSlides/notesSlide1022.xml" ContentType="application/vnd.openxmlformats-officedocument.presentationml.notesSlide+xml"/>
  <Override PartName="/ppt/notesSlides/notesSlide1023.xml" ContentType="application/vnd.openxmlformats-officedocument.presentationml.notesSlide+xml"/>
  <Override PartName="/ppt/notesSlides/notesSlide1024.xml" ContentType="application/vnd.openxmlformats-officedocument.presentationml.notesSlide+xml"/>
  <Override PartName="/ppt/notesSlides/notesSlide1025.xml" ContentType="application/vnd.openxmlformats-officedocument.presentationml.notesSlide+xml"/>
  <Override PartName="/ppt/notesSlides/notesSlide1026.xml" ContentType="application/vnd.openxmlformats-officedocument.presentationml.notesSlide+xml"/>
  <Override PartName="/ppt/notesSlides/notesSlide1027.xml" ContentType="application/vnd.openxmlformats-officedocument.presentationml.notesSlide+xml"/>
  <Override PartName="/ppt/notesSlides/notesSlide1028.xml" ContentType="application/vnd.openxmlformats-officedocument.presentationml.notesSlide+xml"/>
  <Override PartName="/ppt/notesSlides/notesSlide1029.xml" ContentType="application/vnd.openxmlformats-officedocument.presentationml.notesSlide+xml"/>
  <Override PartName="/ppt/notesSlides/notesSlide1030.xml" ContentType="application/vnd.openxmlformats-officedocument.presentationml.notesSlide+xml"/>
  <Override PartName="/ppt/notesSlides/notesSlide1031.xml" ContentType="application/vnd.openxmlformats-officedocument.presentationml.notesSlide+xml"/>
  <Override PartName="/ppt/notesSlides/notesSlide1032.xml" ContentType="application/vnd.openxmlformats-officedocument.presentationml.notesSlide+xml"/>
  <Override PartName="/ppt/notesSlides/notesSlide1033.xml" ContentType="application/vnd.openxmlformats-officedocument.presentationml.notesSlide+xml"/>
  <Override PartName="/ppt/notesSlides/notesSlide1034.xml" ContentType="application/vnd.openxmlformats-officedocument.presentationml.notesSlide+xml"/>
  <Override PartName="/ppt/notesSlides/notesSlide1035.xml" ContentType="application/vnd.openxmlformats-officedocument.presentationml.notesSlide+xml"/>
  <Override PartName="/ppt/notesSlides/notesSlide1036.xml" ContentType="application/vnd.openxmlformats-officedocument.presentationml.notesSlide+xml"/>
  <Override PartName="/ppt/notesSlides/notesSlide1037.xml" ContentType="application/vnd.openxmlformats-officedocument.presentationml.notesSlide+xml"/>
  <Override PartName="/ppt/notesSlides/notesSlide1038.xml" ContentType="application/vnd.openxmlformats-officedocument.presentationml.notesSlide+xml"/>
  <Override PartName="/ppt/notesSlides/notesSlide1039.xml" ContentType="application/vnd.openxmlformats-officedocument.presentationml.notesSlide+xml"/>
  <Override PartName="/ppt/notesSlides/notesSlide1040.xml" ContentType="application/vnd.openxmlformats-officedocument.presentationml.notesSlide+xml"/>
  <Override PartName="/ppt/notesSlides/notesSlide1041.xml" ContentType="application/vnd.openxmlformats-officedocument.presentationml.notesSlide+xml"/>
  <Override PartName="/ppt/notesSlides/notesSlide1042.xml" ContentType="application/vnd.openxmlformats-officedocument.presentationml.notesSlide+xml"/>
  <Override PartName="/ppt/notesSlides/notesSlide1043.xml" ContentType="application/vnd.openxmlformats-officedocument.presentationml.notesSlide+xml"/>
  <Override PartName="/ppt/notesSlides/notesSlide1044.xml" ContentType="application/vnd.openxmlformats-officedocument.presentationml.notesSlide+xml"/>
  <Override PartName="/ppt/notesSlides/notesSlide1045.xml" ContentType="application/vnd.openxmlformats-officedocument.presentationml.notesSlide+xml"/>
  <Override PartName="/ppt/notesSlides/notesSlide1046.xml" ContentType="application/vnd.openxmlformats-officedocument.presentationml.notesSlide+xml"/>
  <Override PartName="/ppt/notesSlides/notesSlide1047.xml" ContentType="application/vnd.openxmlformats-officedocument.presentationml.notesSlide+xml"/>
  <Override PartName="/ppt/notesSlides/notesSlide1048.xml" ContentType="application/vnd.openxmlformats-officedocument.presentationml.notesSlide+xml"/>
  <Override PartName="/ppt/notesSlides/notesSlide1049.xml" ContentType="application/vnd.openxmlformats-officedocument.presentationml.notesSlide+xml"/>
  <Override PartName="/ppt/notesSlides/notesSlide1050.xml" ContentType="application/vnd.openxmlformats-officedocument.presentationml.notesSlide+xml"/>
  <Override PartName="/ppt/notesSlides/notesSlide1051.xml" ContentType="application/vnd.openxmlformats-officedocument.presentationml.notesSlide+xml"/>
  <Override PartName="/ppt/notesSlides/notesSlide1052.xml" ContentType="application/vnd.openxmlformats-officedocument.presentationml.notesSlide+xml"/>
  <Override PartName="/ppt/notesSlides/notesSlide1053.xml" ContentType="application/vnd.openxmlformats-officedocument.presentationml.notesSlide+xml"/>
  <Override PartName="/ppt/notesSlides/notesSlide1054.xml" ContentType="application/vnd.openxmlformats-officedocument.presentationml.notesSlide+xml"/>
  <Override PartName="/ppt/notesSlides/notesSlide1055.xml" ContentType="application/vnd.openxmlformats-officedocument.presentationml.notesSlide+xml"/>
  <Override PartName="/ppt/notesSlides/notesSlide1056.xml" ContentType="application/vnd.openxmlformats-officedocument.presentationml.notesSlide+xml"/>
  <Override PartName="/ppt/notesSlides/notesSlide1057.xml" ContentType="application/vnd.openxmlformats-officedocument.presentationml.notesSlide+xml"/>
  <Override PartName="/ppt/notesSlides/notesSlide1058.xml" ContentType="application/vnd.openxmlformats-officedocument.presentationml.notesSlide+xml"/>
  <Override PartName="/ppt/notesSlides/notesSlide1059.xml" ContentType="application/vnd.openxmlformats-officedocument.presentationml.notesSlide+xml"/>
  <Override PartName="/ppt/notesSlides/notesSlide1060.xml" ContentType="application/vnd.openxmlformats-officedocument.presentationml.notesSlide+xml"/>
  <Override PartName="/ppt/notesSlides/notesSlide1061.xml" ContentType="application/vnd.openxmlformats-officedocument.presentationml.notesSlide+xml"/>
  <Override PartName="/ppt/notesSlides/notesSlide1062.xml" ContentType="application/vnd.openxmlformats-officedocument.presentationml.notesSlide+xml"/>
  <Override PartName="/ppt/notesSlides/notesSlide1063.xml" ContentType="application/vnd.openxmlformats-officedocument.presentationml.notesSlide+xml"/>
  <Override PartName="/ppt/notesSlides/notesSlide1064.xml" ContentType="application/vnd.openxmlformats-officedocument.presentationml.notesSlide+xml"/>
  <Override PartName="/ppt/notesSlides/notesSlide1065.xml" ContentType="application/vnd.openxmlformats-officedocument.presentationml.notesSlide+xml"/>
  <Override PartName="/ppt/notesSlides/notesSlide1066.xml" ContentType="application/vnd.openxmlformats-officedocument.presentationml.notesSlide+xml"/>
  <Override PartName="/ppt/notesSlides/notesSlide1067.xml" ContentType="application/vnd.openxmlformats-officedocument.presentationml.notesSlide+xml"/>
  <Override PartName="/ppt/notesSlides/notesSlide1068.xml" ContentType="application/vnd.openxmlformats-officedocument.presentationml.notesSlide+xml"/>
  <Override PartName="/ppt/notesSlides/notesSlide1069.xml" ContentType="application/vnd.openxmlformats-officedocument.presentationml.notesSlide+xml"/>
  <Override PartName="/ppt/notesSlides/notesSlide1070.xml" ContentType="application/vnd.openxmlformats-officedocument.presentationml.notesSlide+xml"/>
  <Override PartName="/ppt/notesSlides/notesSlide1071.xml" ContentType="application/vnd.openxmlformats-officedocument.presentationml.notesSlide+xml"/>
  <Override PartName="/ppt/notesSlides/notesSlide1072.xml" ContentType="application/vnd.openxmlformats-officedocument.presentationml.notesSlide+xml"/>
  <Override PartName="/ppt/notesSlides/notesSlide1073.xml" ContentType="application/vnd.openxmlformats-officedocument.presentationml.notesSlide+xml"/>
  <Override PartName="/ppt/notesSlides/notesSlide1074.xml" ContentType="application/vnd.openxmlformats-officedocument.presentationml.notesSlide+xml"/>
  <Override PartName="/ppt/notesSlides/notesSlide1075.xml" ContentType="application/vnd.openxmlformats-officedocument.presentationml.notesSlide+xml"/>
  <Override PartName="/ppt/notesSlides/notesSlide1076.xml" ContentType="application/vnd.openxmlformats-officedocument.presentationml.notesSlide+xml"/>
  <Override PartName="/ppt/notesSlides/notesSlide1077.xml" ContentType="application/vnd.openxmlformats-officedocument.presentationml.notesSlide+xml"/>
  <Override PartName="/ppt/notesSlides/notesSlide1078.xml" ContentType="application/vnd.openxmlformats-officedocument.presentationml.notesSlide+xml"/>
  <Override PartName="/ppt/notesSlides/notesSlide1079.xml" ContentType="application/vnd.openxmlformats-officedocument.presentationml.notesSlide+xml"/>
  <Override PartName="/ppt/notesSlides/notesSlide1080.xml" ContentType="application/vnd.openxmlformats-officedocument.presentationml.notesSlide+xml"/>
  <Override PartName="/ppt/notesSlides/notesSlide1081.xml" ContentType="application/vnd.openxmlformats-officedocument.presentationml.notesSlide+xml"/>
  <Override PartName="/ppt/notesSlides/notesSlide1082.xml" ContentType="application/vnd.openxmlformats-officedocument.presentationml.notesSlide+xml"/>
  <Override PartName="/ppt/notesSlides/notesSlide1083.xml" ContentType="application/vnd.openxmlformats-officedocument.presentationml.notesSlide+xml"/>
  <Override PartName="/ppt/notesSlides/notesSlide1084.xml" ContentType="application/vnd.openxmlformats-officedocument.presentationml.notesSlide+xml"/>
  <Override PartName="/ppt/notesSlides/notesSlide1085.xml" ContentType="application/vnd.openxmlformats-officedocument.presentationml.notesSlide+xml"/>
  <Override PartName="/ppt/notesSlides/notesSlide1086.xml" ContentType="application/vnd.openxmlformats-officedocument.presentationml.notesSlide+xml"/>
  <Override PartName="/ppt/notesSlides/notesSlide1087.xml" ContentType="application/vnd.openxmlformats-officedocument.presentationml.notesSlide+xml"/>
  <Override PartName="/ppt/notesSlides/notesSlide1088.xml" ContentType="application/vnd.openxmlformats-officedocument.presentationml.notesSlide+xml"/>
  <Override PartName="/ppt/notesSlides/notesSlide1089.xml" ContentType="application/vnd.openxmlformats-officedocument.presentationml.notesSlide+xml"/>
  <Override PartName="/ppt/notesSlides/notesSlide1090.xml" ContentType="application/vnd.openxmlformats-officedocument.presentationml.notesSlide+xml"/>
  <Override PartName="/ppt/notesSlides/notesSlide1091.xml" ContentType="application/vnd.openxmlformats-officedocument.presentationml.notesSlide+xml"/>
  <Override PartName="/ppt/notesSlides/notesSlide1092.xml" ContentType="application/vnd.openxmlformats-officedocument.presentationml.notesSlide+xml"/>
  <Override PartName="/ppt/notesSlides/notesSlide1093.xml" ContentType="application/vnd.openxmlformats-officedocument.presentationml.notesSlide+xml"/>
  <Override PartName="/ppt/notesSlides/notesSlide1094.xml" ContentType="application/vnd.openxmlformats-officedocument.presentationml.notesSlide+xml"/>
  <Override PartName="/ppt/notesSlides/notesSlide1095.xml" ContentType="application/vnd.openxmlformats-officedocument.presentationml.notesSlide+xml"/>
  <Override PartName="/ppt/notesSlides/notesSlide1096.xml" ContentType="application/vnd.openxmlformats-officedocument.presentationml.notesSlide+xml"/>
  <Override PartName="/ppt/notesSlides/notesSlide1097.xml" ContentType="application/vnd.openxmlformats-officedocument.presentationml.notesSlide+xml"/>
  <Override PartName="/ppt/notesSlides/notesSlide1098.xml" ContentType="application/vnd.openxmlformats-officedocument.presentationml.notesSlide+xml"/>
  <Override PartName="/ppt/notesSlides/notesSlide1099.xml" ContentType="application/vnd.openxmlformats-officedocument.presentationml.notesSlide+xml"/>
  <Override PartName="/ppt/notesSlides/notesSlide1100.xml" ContentType="application/vnd.openxmlformats-officedocument.presentationml.notesSlide+xml"/>
  <Override PartName="/ppt/notesSlides/notesSlide1101.xml" ContentType="application/vnd.openxmlformats-officedocument.presentationml.notesSlide+xml"/>
  <Override PartName="/ppt/notesSlides/notesSlide1102.xml" ContentType="application/vnd.openxmlformats-officedocument.presentationml.notesSlide+xml"/>
  <Override PartName="/ppt/notesSlides/notesSlide1103.xml" ContentType="application/vnd.openxmlformats-officedocument.presentationml.notesSlide+xml"/>
  <Override PartName="/ppt/notesSlides/notesSlide1104.xml" ContentType="application/vnd.openxmlformats-officedocument.presentationml.notesSlide+xml"/>
  <Override PartName="/ppt/notesSlides/notesSlide1105.xml" ContentType="application/vnd.openxmlformats-officedocument.presentationml.notesSlide+xml"/>
  <Override PartName="/ppt/notesSlides/notesSlide1106.xml" ContentType="application/vnd.openxmlformats-officedocument.presentationml.notesSlide+xml"/>
  <Override PartName="/ppt/notesSlides/notesSlide1107.xml" ContentType="application/vnd.openxmlformats-officedocument.presentationml.notesSlide+xml"/>
  <Override PartName="/ppt/notesSlides/notesSlide1108.xml" ContentType="application/vnd.openxmlformats-officedocument.presentationml.notesSlide+xml"/>
  <Override PartName="/ppt/notesSlides/notesSlide1109.xml" ContentType="application/vnd.openxmlformats-officedocument.presentationml.notesSlide+xml"/>
  <Override PartName="/ppt/notesSlides/notesSlide1110.xml" ContentType="application/vnd.openxmlformats-officedocument.presentationml.notesSlide+xml"/>
  <Override PartName="/ppt/notesSlides/notesSlide1111.xml" ContentType="application/vnd.openxmlformats-officedocument.presentationml.notesSlide+xml"/>
  <Override PartName="/ppt/notesSlides/notesSlide1112.xml" ContentType="application/vnd.openxmlformats-officedocument.presentationml.notesSlide+xml"/>
  <Override PartName="/ppt/notesSlides/notesSlide1113.xml" ContentType="application/vnd.openxmlformats-officedocument.presentationml.notesSlide+xml"/>
  <Override PartName="/ppt/notesSlides/notesSlide1114.xml" ContentType="application/vnd.openxmlformats-officedocument.presentationml.notesSlide+xml"/>
  <Override PartName="/ppt/notesSlides/notesSlide1115.xml" ContentType="application/vnd.openxmlformats-officedocument.presentationml.notesSlide+xml"/>
  <Override PartName="/ppt/notesSlides/notesSlide1116.xml" ContentType="application/vnd.openxmlformats-officedocument.presentationml.notesSlide+xml"/>
  <Override PartName="/ppt/notesSlides/notesSlide1117.xml" ContentType="application/vnd.openxmlformats-officedocument.presentationml.notesSlide+xml"/>
  <Override PartName="/ppt/notesSlides/notesSlide1118.xml" ContentType="application/vnd.openxmlformats-officedocument.presentationml.notesSlide+xml"/>
  <Override PartName="/ppt/notesSlides/notesSlide1119.xml" ContentType="application/vnd.openxmlformats-officedocument.presentationml.notesSlide+xml"/>
  <Override PartName="/ppt/notesSlides/notesSlide1120.xml" ContentType="application/vnd.openxmlformats-officedocument.presentationml.notesSlide+xml"/>
  <Override PartName="/ppt/notesSlides/notesSlide1121.xml" ContentType="application/vnd.openxmlformats-officedocument.presentationml.notesSlide+xml"/>
  <Override PartName="/ppt/notesSlides/notesSlide1122.xml" ContentType="application/vnd.openxmlformats-officedocument.presentationml.notesSlide+xml"/>
  <Override PartName="/ppt/notesSlides/notesSlide1123.xml" ContentType="application/vnd.openxmlformats-officedocument.presentationml.notesSlide+xml"/>
  <Override PartName="/ppt/notesSlides/notesSlide1124.xml" ContentType="application/vnd.openxmlformats-officedocument.presentationml.notesSlide+xml"/>
  <Override PartName="/ppt/notesSlides/notesSlide1125.xml" ContentType="application/vnd.openxmlformats-officedocument.presentationml.notesSlide+xml"/>
  <Override PartName="/ppt/notesSlides/notesSlide1126.xml" ContentType="application/vnd.openxmlformats-officedocument.presentationml.notesSlide+xml"/>
  <Override PartName="/ppt/notesSlides/notesSlide1127.xml" ContentType="application/vnd.openxmlformats-officedocument.presentationml.notesSlide+xml"/>
  <Override PartName="/ppt/notesSlides/notesSlide1128.xml" ContentType="application/vnd.openxmlformats-officedocument.presentationml.notesSlide+xml"/>
  <Override PartName="/ppt/notesSlides/notesSlide1129.xml" ContentType="application/vnd.openxmlformats-officedocument.presentationml.notesSlide+xml"/>
  <Override PartName="/ppt/notesSlides/notesSlide1130.xml" ContentType="application/vnd.openxmlformats-officedocument.presentationml.notesSlide+xml"/>
  <Override PartName="/ppt/notesSlides/notesSlide1131.xml" ContentType="application/vnd.openxmlformats-officedocument.presentationml.notesSlide+xml"/>
  <Override PartName="/ppt/notesSlides/notesSlide1132.xml" ContentType="application/vnd.openxmlformats-officedocument.presentationml.notesSlide+xml"/>
  <Override PartName="/ppt/notesSlides/notesSlide1133.xml" ContentType="application/vnd.openxmlformats-officedocument.presentationml.notesSlide+xml"/>
  <Override PartName="/ppt/notesSlides/notesSlide1134.xml" ContentType="application/vnd.openxmlformats-officedocument.presentationml.notesSlide+xml"/>
  <Override PartName="/ppt/notesSlides/notesSlide1135.xml" ContentType="application/vnd.openxmlformats-officedocument.presentationml.notesSlide+xml"/>
  <Override PartName="/ppt/notesSlides/notesSlide1136.xml" ContentType="application/vnd.openxmlformats-officedocument.presentationml.notesSlide+xml"/>
  <Override PartName="/ppt/notesSlides/notesSlide1137.xml" ContentType="application/vnd.openxmlformats-officedocument.presentationml.notesSlide+xml"/>
  <Override PartName="/ppt/notesSlides/notesSlide1138.xml" ContentType="application/vnd.openxmlformats-officedocument.presentationml.notesSlide+xml"/>
  <Override PartName="/ppt/notesSlides/notesSlide1139.xml" ContentType="application/vnd.openxmlformats-officedocument.presentationml.notesSlide+xml"/>
  <Override PartName="/ppt/notesSlides/notesSlide1140.xml" ContentType="application/vnd.openxmlformats-officedocument.presentationml.notesSlide+xml"/>
  <Override PartName="/ppt/notesSlides/notesSlide1141.xml" ContentType="application/vnd.openxmlformats-officedocument.presentationml.notesSlide+xml"/>
  <Override PartName="/ppt/notesSlides/notesSlide1142.xml" ContentType="application/vnd.openxmlformats-officedocument.presentationml.notesSlide+xml"/>
  <Override PartName="/ppt/notesSlides/notesSlide1143.xml" ContentType="application/vnd.openxmlformats-officedocument.presentationml.notesSlide+xml"/>
  <Override PartName="/ppt/notesSlides/notesSlide1144.xml" ContentType="application/vnd.openxmlformats-officedocument.presentationml.notesSlide+xml"/>
  <Override PartName="/ppt/notesSlides/notesSlide1145.xml" ContentType="application/vnd.openxmlformats-officedocument.presentationml.notesSlide+xml"/>
  <Override PartName="/ppt/notesSlides/notesSlide1146.xml" ContentType="application/vnd.openxmlformats-officedocument.presentationml.notesSlide+xml"/>
  <Override PartName="/ppt/notesSlides/notesSlide1147.xml" ContentType="application/vnd.openxmlformats-officedocument.presentationml.notesSlide+xml"/>
  <Override PartName="/ppt/notesSlides/notesSlide1148.xml" ContentType="application/vnd.openxmlformats-officedocument.presentationml.notesSlide+xml"/>
  <Override PartName="/ppt/notesSlides/notesSlide1149.xml" ContentType="application/vnd.openxmlformats-officedocument.presentationml.notesSlide+xml"/>
  <Override PartName="/ppt/notesSlides/notesSlide1150.xml" ContentType="application/vnd.openxmlformats-officedocument.presentationml.notesSlide+xml"/>
  <Override PartName="/ppt/notesSlides/notesSlide1151.xml" ContentType="application/vnd.openxmlformats-officedocument.presentationml.notesSlide+xml"/>
  <Override PartName="/ppt/notesSlides/notesSlide1152.xml" ContentType="application/vnd.openxmlformats-officedocument.presentationml.notesSlide+xml"/>
  <Override PartName="/ppt/notesSlides/notesSlide1153.xml" ContentType="application/vnd.openxmlformats-officedocument.presentationml.notesSlide+xml"/>
  <Override PartName="/ppt/notesSlides/notesSlide1154.xml" ContentType="application/vnd.openxmlformats-officedocument.presentationml.notesSlide+xml"/>
  <Override PartName="/ppt/notesSlides/notesSlide1155.xml" ContentType="application/vnd.openxmlformats-officedocument.presentationml.notesSlide+xml"/>
  <Override PartName="/ppt/notesSlides/notesSlide1156.xml" ContentType="application/vnd.openxmlformats-officedocument.presentationml.notesSlide+xml"/>
  <Override PartName="/ppt/notesSlides/notesSlide1157.xml" ContentType="application/vnd.openxmlformats-officedocument.presentationml.notesSlide+xml"/>
  <Override PartName="/ppt/notesSlides/notesSlide1158.xml" ContentType="application/vnd.openxmlformats-officedocument.presentationml.notesSlide+xml"/>
  <Override PartName="/ppt/notesSlides/notesSlide1159.xml" ContentType="application/vnd.openxmlformats-officedocument.presentationml.notesSlide+xml"/>
  <Override PartName="/ppt/notesSlides/notesSlide1160.xml" ContentType="application/vnd.openxmlformats-officedocument.presentationml.notesSlide+xml"/>
  <Override PartName="/ppt/notesSlides/notesSlide1161.xml" ContentType="application/vnd.openxmlformats-officedocument.presentationml.notesSlide+xml"/>
  <Override PartName="/ppt/notesSlides/notesSlide1162.xml" ContentType="application/vnd.openxmlformats-officedocument.presentationml.notesSlide+xml"/>
  <Override PartName="/ppt/notesSlides/notesSlide1163.xml" ContentType="application/vnd.openxmlformats-officedocument.presentationml.notesSlide+xml"/>
  <Override PartName="/ppt/notesSlides/notesSlide1164.xml" ContentType="application/vnd.openxmlformats-officedocument.presentationml.notesSlide+xml"/>
  <Override PartName="/ppt/notesSlides/notesSlide1165.xml" ContentType="application/vnd.openxmlformats-officedocument.presentationml.notesSlide+xml"/>
  <Override PartName="/ppt/notesSlides/notesSlide1166.xml" ContentType="application/vnd.openxmlformats-officedocument.presentationml.notesSlide+xml"/>
  <Override PartName="/ppt/notesSlides/notesSlide1167.xml" ContentType="application/vnd.openxmlformats-officedocument.presentationml.notesSlide+xml"/>
  <Override PartName="/ppt/notesSlides/notesSlide1168.xml" ContentType="application/vnd.openxmlformats-officedocument.presentationml.notesSlide+xml"/>
  <Override PartName="/ppt/notesSlides/notesSlide1169.xml" ContentType="application/vnd.openxmlformats-officedocument.presentationml.notesSlide+xml"/>
  <Override PartName="/ppt/notesSlides/notesSlide1170.xml" ContentType="application/vnd.openxmlformats-officedocument.presentationml.notesSlide+xml"/>
  <Override PartName="/ppt/notesSlides/notesSlide1171.xml" ContentType="application/vnd.openxmlformats-officedocument.presentationml.notesSlide+xml"/>
  <Override PartName="/ppt/notesSlides/notesSlide1172.xml" ContentType="application/vnd.openxmlformats-officedocument.presentationml.notesSlide+xml"/>
  <Override PartName="/ppt/notesSlides/notesSlide1173.xml" ContentType="application/vnd.openxmlformats-officedocument.presentationml.notesSlide+xml"/>
  <Override PartName="/ppt/notesSlides/notesSlide1174.xml" ContentType="application/vnd.openxmlformats-officedocument.presentationml.notesSlide+xml"/>
  <Override PartName="/ppt/notesSlides/notesSlide1175.xml" ContentType="application/vnd.openxmlformats-officedocument.presentationml.notesSlide+xml"/>
  <Override PartName="/ppt/notesSlides/notesSlide1176.xml" ContentType="application/vnd.openxmlformats-officedocument.presentationml.notesSlide+xml"/>
  <Override PartName="/ppt/notesSlides/notesSlide1177.xml" ContentType="application/vnd.openxmlformats-officedocument.presentationml.notesSlide+xml"/>
  <Override PartName="/ppt/notesSlides/notesSlide1178.xml" ContentType="application/vnd.openxmlformats-officedocument.presentationml.notesSlide+xml"/>
  <Override PartName="/ppt/notesSlides/notesSlide1179.xml" ContentType="application/vnd.openxmlformats-officedocument.presentationml.notesSlide+xml"/>
  <Override PartName="/ppt/notesSlides/notesSlide1180.xml" ContentType="application/vnd.openxmlformats-officedocument.presentationml.notesSlide+xml"/>
  <Override PartName="/ppt/notesSlides/notesSlide1181.xml" ContentType="application/vnd.openxmlformats-officedocument.presentationml.notesSlide+xml"/>
  <Override PartName="/ppt/notesSlides/notesSlide1182.xml" ContentType="application/vnd.openxmlformats-officedocument.presentationml.notesSlide+xml"/>
  <Override PartName="/ppt/notesSlides/notesSlide1183.xml" ContentType="application/vnd.openxmlformats-officedocument.presentationml.notesSlide+xml"/>
  <Override PartName="/ppt/notesSlides/notesSlide1184.xml" ContentType="application/vnd.openxmlformats-officedocument.presentationml.notesSlide+xml"/>
  <Override PartName="/ppt/notesSlides/notesSlide1185.xml" ContentType="application/vnd.openxmlformats-officedocument.presentationml.notesSlide+xml"/>
  <Override PartName="/ppt/notesSlides/notesSlide1186.xml" ContentType="application/vnd.openxmlformats-officedocument.presentationml.notesSlide+xml"/>
  <Override PartName="/ppt/notesSlides/notesSlide1187.xml" ContentType="application/vnd.openxmlformats-officedocument.presentationml.notesSlide+xml"/>
  <Override PartName="/ppt/notesSlides/notesSlide1188.xml" ContentType="application/vnd.openxmlformats-officedocument.presentationml.notesSlide+xml"/>
  <Override PartName="/ppt/notesSlides/notesSlide1189.xml" ContentType="application/vnd.openxmlformats-officedocument.presentationml.notesSlide+xml"/>
  <Override PartName="/ppt/notesSlides/notesSlide1190.xml" ContentType="application/vnd.openxmlformats-officedocument.presentationml.notesSlide+xml"/>
  <Override PartName="/ppt/notesSlides/notesSlide1191.xml" ContentType="application/vnd.openxmlformats-officedocument.presentationml.notesSlide+xml"/>
  <Override PartName="/ppt/notesSlides/notesSlide1192.xml" ContentType="application/vnd.openxmlformats-officedocument.presentationml.notesSlide+xml"/>
  <Override PartName="/ppt/notesSlides/notesSlide1193.xml" ContentType="application/vnd.openxmlformats-officedocument.presentationml.notesSlide+xml"/>
  <Override PartName="/ppt/notesSlides/notesSlide1194.xml" ContentType="application/vnd.openxmlformats-officedocument.presentationml.notesSlide+xml"/>
  <Override PartName="/ppt/notesSlides/notesSlide1195.xml" ContentType="application/vnd.openxmlformats-officedocument.presentationml.notesSlide+xml"/>
  <Override PartName="/ppt/notesSlides/notesSlide1196.xml" ContentType="application/vnd.openxmlformats-officedocument.presentationml.notesSlide+xml"/>
  <Override PartName="/ppt/notesSlides/notesSlide1197.xml" ContentType="application/vnd.openxmlformats-officedocument.presentationml.notesSlide+xml"/>
  <Override PartName="/ppt/notesSlides/notesSlide1198.xml" ContentType="application/vnd.openxmlformats-officedocument.presentationml.notesSlide+xml"/>
  <Override PartName="/ppt/notesSlides/notesSlide1199.xml" ContentType="application/vnd.openxmlformats-officedocument.presentationml.notesSlide+xml"/>
  <Override PartName="/ppt/notesSlides/notesSlide1200.xml" ContentType="application/vnd.openxmlformats-officedocument.presentationml.notesSlide+xml"/>
  <Override PartName="/ppt/notesSlides/notesSlide1201.xml" ContentType="application/vnd.openxmlformats-officedocument.presentationml.notesSlide+xml"/>
  <Override PartName="/ppt/notesSlides/notesSlide1202.xml" ContentType="application/vnd.openxmlformats-officedocument.presentationml.notesSlide+xml"/>
  <Override PartName="/ppt/notesSlides/notesSlide1203.xml" ContentType="application/vnd.openxmlformats-officedocument.presentationml.notesSlide+xml"/>
  <Override PartName="/ppt/notesSlides/notesSlide1204.xml" ContentType="application/vnd.openxmlformats-officedocument.presentationml.notesSlide+xml"/>
  <Override PartName="/ppt/notesSlides/notesSlide1205.xml" ContentType="application/vnd.openxmlformats-officedocument.presentationml.notesSlide+xml"/>
  <Override PartName="/ppt/notesSlides/notesSlide1206.xml" ContentType="application/vnd.openxmlformats-officedocument.presentationml.notesSlide+xml"/>
  <Override PartName="/ppt/notesSlides/notesSlide1207.xml" ContentType="application/vnd.openxmlformats-officedocument.presentationml.notesSlide+xml"/>
  <Override PartName="/ppt/notesSlides/notesSlide1208.xml" ContentType="application/vnd.openxmlformats-officedocument.presentationml.notesSlide+xml"/>
  <Override PartName="/ppt/notesSlides/notesSlide1209.xml" ContentType="application/vnd.openxmlformats-officedocument.presentationml.notesSlide+xml"/>
  <Override PartName="/ppt/notesSlides/notesSlide1210.xml" ContentType="application/vnd.openxmlformats-officedocument.presentationml.notesSlide+xml"/>
  <Override PartName="/ppt/notesSlides/notesSlide1211.xml" ContentType="application/vnd.openxmlformats-officedocument.presentationml.notesSlide+xml"/>
  <Override PartName="/ppt/notesSlides/notesSlide1212.xml" ContentType="application/vnd.openxmlformats-officedocument.presentationml.notesSlide+xml"/>
  <Override PartName="/ppt/notesSlides/notesSlide1213.xml" ContentType="application/vnd.openxmlformats-officedocument.presentationml.notesSlide+xml"/>
  <Override PartName="/ppt/notesSlides/notesSlide1214.xml" ContentType="application/vnd.openxmlformats-officedocument.presentationml.notesSlide+xml"/>
  <Override PartName="/ppt/notesSlides/notesSlide1215.xml" ContentType="application/vnd.openxmlformats-officedocument.presentationml.notesSlide+xml"/>
  <Override PartName="/ppt/notesSlides/notesSlide1216.xml" ContentType="application/vnd.openxmlformats-officedocument.presentationml.notesSlide+xml"/>
  <Override PartName="/ppt/notesSlides/notesSlide1217.xml" ContentType="application/vnd.openxmlformats-officedocument.presentationml.notesSlide+xml"/>
  <Override PartName="/ppt/notesSlides/notesSlide1218.xml" ContentType="application/vnd.openxmlformats-officedocument.presentationml.notesSlide+xml"/>
  <Override PartName="/ppt/notesSlides/notesSlide1219.xml" ContentType="application/vnd.openxmlformats-officedocument.presentationml.notesSlide+xml"/>
  <Override PartName="/ppt/notesSlides/notesSlide1220.xml" ContentType="application/vnd.openxmlformats-officedocument.presentationml.notesSlide+xml"/>
  <Override PartName="/ppt/notesSlides/notesSlide1221.xml" ContentType="application/vnd.openxmlformats-officedocument.presentationml.notesSlide+xml"/>
  <Override PartName="/ppt/notesSlides/notesSlide1222.xml" ContentType="application/vnd.openxmlformats-officedocument.presentationml.notesSlide+xml"/>
  <Override PartName="/ppt/notesSlides/notesSlide1223.xml" ContentType="application/vnd.openxmlformats-officedocument.presentationml.notesSlide+xml"/>
  <Override PartName="/ppt/notesSlides/notesSlide1224.xml" ContentType="application/vnd.openxmlformats-officedocument.presentationml.notesSlide+xml"/>
  <Override PartName="/ppt/notesSlides/notesSlide1225.xml" ContentType="application/vnd.openxmlformats-officedocument.presentationml.notesSlide+xml"/>
  <Override PartName="/ppt/notesSlides/notesSlide1226.xml" ContentType="application/vnd.openxmlformats-officedocument.presentationml.notesSlide+xml"/>
  <Override PartName="/ppt/notesSlides/notesSlide1227.xml" ContentType="application/vnd.openxmlformats-officedocument.presentationml.notesSlide+xml"/>
  <Override PartName="/ppt/notesSlides/notesSlide1228.xml" ContentType="application/vnd.openxmlformats-officedocument.presentationml.notesSlide+xml"/>
  <Override PartName="/ppt/notesSlides/notesSlide1229.xml" ContentType="application/vnd.openxmlformats-officedocument.presentationml.notesSlide+xml"/>
  <Override PartName="/ppt/notesSlides/notesSlide1230.xml" ContentType="application/vnd.openxmlformats-officedocument.presentationml.notesSlide+xml"/>
  <Override PartName="/ppt/notesSlides/notesSlide1231.xml" ContentType="application/vnd.openxmlformats-officedocument.presentationml.notesSlide+xml"/>
  <Override PartName="/ppt/notesSlides/notesSlide1232.xml" ContentType="application/vnd.openxmlformats-officedocument.presentationml.notesSlide+xml"/>
  <Override PartName="/ppt/notesSlides/notesSlide1233.xml" ContentType="application/vnd.openxmlformats-officedocument.presentationml.notesSlide+xml"/>
  <Override PartName="/ppt/notesSlides/notesSlide1234.xml" ContentType="application/vnd.openxmlformats-officedocument.presentationml.notesSlide+xml"/>
  <Override PartName="/ppt/notesSlides/notesSlide1235.xml" ContentType="application/vnd.openxmlformats-officedocument.presentationml.notesSlide+xml"/>
  <Override PartName="/ppt/notesSlides/notesSlide1236.xml" ContentType="application/vnd.openxmlformats-officedocument.presentationml.notesSlide+xml"/>
  <Override PartName="/ppt/notesSlides/notesSlide1237.xml" ContentType="application/vnd.openxmlformats-officedocument.presentationml.notesSlide+xml"/>
  <Override PartName="/ppt/notesSlides/notesSlide1238.xml" ContentType="application/vnd.openxmlformats-officedocument.presentationml.notesSlide+xml"/>
  <Override PartName="/ppt/notesSlides/notesSlide1239.xml" ContentType="application/vnd.openxmlformats-officedocument.presentationml.notesSlide+xml"/>
  <Override PartName="/ppt/notesSlides/notesSlide1240.xml" ContentType="application/vnd.openxmlformats-officedocument.presentationml.notesSlide+xml"/>
  <Override PartName="/ppt/notesSlides/notesSlide1241.xml" ContentType="application/vnd.openxmlformats-officedocument.presentationml.notesSlide+xml"/>
  <Override PartName="/ppt/notesSlides/notesSlide1242.xml" ContentType="application/vnd.openxmlformats-officedocument.presentationml.notesSlide+xml"/>
  <Override PartName="/ppt/notesSlides/notesSlide1243.xml" ContentType="application/vnd.openxmlformats-officedocument.presentationml.notesSlide+xml"/>
  <Override PartName="/ppt/notesSlides/notesSlide1244.xml" ContentType="application/vnd.openxmlformats-officedocument.presentationml.notesSlide+xml"/>
  <Override PartName="/ppt/notesSlides/notesSlide124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85" r:id="rId2"/>
    <p:sldMasterId id="2147483661" r:id="rId3"/>
  </p:sldMasterIdLst>
  <p:notesMasterIdLst>
    <p:notesMasterId r:id="rId2007"/>
  </p:notesMasterIdLst>
  <p:sldIdLst>
    <p:sldId id="5364" r:id="rId4"/>
    <p:sldId id="9351" r:id="rId5"/>
    <p:sldId id="9352" r:id="rId6"/>
    <p:sldId id="9353" r:id="rId7"/>
    <p:sldId id="9354" r:id="rId8"/>
    <p:sldId id="9355" r:id="rId9"/>
    <p:sldId id="9356" r:id="rId10"/>
    <p:sldId id="9357" r:id="rId11"/>
    <p:sldId id="9358" r:id="rId12"/>
    <p:sldId id="9359" r:id="rId13"/>
    <p:sldId id="9360" r:id="rId14"/>
    <p:sldId id="9361" r:id="rId15"/>
    <p:sldId id="9362" r:id="rId16"/>
    <p:sldId id="9363" r:id="rId17"/>
    <p:sldId id="9364" r:id="rId18"/>
    <p:sldId id="9365" r:id="rId19"/>
    <p:sldId id="9366" r:id="rId20"/>
    <p:sldId id="9367" r:id="rId21"/>
    <p:sldId id="9368" r:id="rId22"/>
    <p:sldId id="9369" r:id="rId23"/>
    <p:sldId id="9370" r:id="rId24"/>
    <p:sldId id="9371" r:id="rId25"/>
    <p:sldId id="9372" r:id="rId26"/>
    <p:sldId id="9373" r:id="rId27"/>
    <p:sldId id="9374" r:id="rId28"/>
    <p:sldId id="9375" r:id="rId29"/>
    <p:sldId id="9376" r:id="rId30"/>
    <p:sldId id="9377" r:id="rId31"/>
    <p:sldId id="9378" r:id="rId32"/>
    <p:sldId id="9379" r:id="rId33"/>
    <p:sldId id="9380" r:id="rId34"/>
    <p:sldId id="9381" r:id="rId35"/>
    <p:sldId id="9382" r:id="rId36"/>
    <p:sldId id="9383" r:id="rId37"/>
    <p:sldId id="9384" r:id="rId38"/>
    <p:sldId id="9385" r:id="rId39"/>
    <p:sldId id="9386" r:id="rId40"/>
    <p:sldId id="9387" r:id="rId41"/>
    <p:sldId id="9388" r:id="rId42"/>
    <p:sldId id="9389" r:id="rId43"/>
    <p:sldId id="9390" r:id="rId44"/>
    <p:sldId id="9391" r:id="rId45"/>
    <p:sldId id="9392" r:id="rId46"/>
    <p:sldId id="9393" r:id="rId47"/>
    <p:sldId id="9394" r:id="rId48"/>
    <p:sldId id="9395" r:id="rId49"/>
    <p:sldId id="9396" r:id="rId50"/>
    <p:sldId id="9397" r:id="rId51"/>
    <p:sldId id="9398" r:id="rId52"/>
    <p:sldId id="9399" r:id="rId53"/>
    <p:sldId id="9400" r:id="rId54"/>
    <p:sldId id="434" r:id="rId55"/>
    <p:sldId id="7230" r:id="rId56"/>
    <p:sldId id="7231" r:id="rId57"/>
    <p:sldId id="7232" r:id="rId58"/>
    <p:sldId id="7233" r:id="rId59"/>
    <p:sldId id="7235" r:id="rId60"/>
    <p:sldId id="2373" r:id="rId61"/>
    <p:sldId id="3970" r:id="rId62"/>
    <p:sldId id="2375" r:id="rId63"/>
    <p:sldId id="4003" r:id="rId64"/>
    <p:sldId id="7236" r:id="rId65"/>
    <p:sldId id="7237" r:id="rId66"/>
    <p:sldId id="2378" r:id="rId67"/>
    <p:sldId id="2379" r:id="rId68"/>
    <p:sldId id="2380" r:id="rId69"/>
    <p:sldId id="2381" r:id="rId70"/>
    <p:sldId id="2382" r:id="rId71"/>
    <p:sldId id="7257" r:id="rId72"/>
    <p:sldId id="2383" r:id="rId73"/>
    <p:sldId id="4004" r:id="rId74"/>
    <p:sldId id="7238" r:id="rId75"/>
    <p:sldId id="7239" r:id="rId76"/>
    <p:sldId id="9788" r:id="rId77"/>
    <p:sldId id="2388" r:id="rId78"/>
    <p:sldId id="2389" r:id="rId79"/>
    <p:sldId id="2390" r:id="rId80"/>
    <p:sldId id="2391" r:id="rId81"/>
    <p:sldId id="2392" r:id="rId82"/>
    <p:sldId id="3980" r:id="rId83"/>
    <p:sldId id="3981" r:id="rId84"/>
    <p:sldId id="7258" r:id="rId85"/>
    <p:sldId id="7240" r:id="rId86"/>
    <p:sldId id="9830" r:id="rId87"/>
    <p:sldId id="2394" r:id="rId88"/>
    <p:sldId id="2395" r:id="rId89"/>
    <p:sldId id="2396" r:id="rId90"/>
    <p:sldId id="2397" r:id="rId91"/>
    <p:sldId id="2398" r:id="rId92"/>
    <p:sldId id="2399" r:id="rId93"/>
    <p:sldId id="4006" r:id="rId94"/>
    <p:sldId id="7259" r:id="rId95"/>
    <p:sldId id="4007" r:id="rId96"/>
    <p:sldId id="7241" r:id="rId97"/>
    <p:sldId id="7242" r:id="rId98"/>
    <p:sldId id="7243" r:id="rId99"/>
    <p:sldId id="2400" r:id="rId100"/>
    <p:sldId id="9871" r:id="rId101"/>
    <p:sldId id="2402" r:id="rId102"/>
    <p:sldId id="2403" r:id="rId103"/>
    <p:sldId id="2404" r:id="rId104"/>
    <p:sldId id="2405" r:id="rId105"/>
    <p:sldId id="3985" r:id="rId106"/>
    <p:sldId id="7244" r:id="rId107"/>
    <p:sldId id="7260" r:id="rId108"/>
    <p:sldId id="7245" r:id="rId109"/>
    <p:sldId id="7261" r:id="rId110"/>
    <p:sldId id="7246" r:id="rId111"/>
    <p:sldId id="7247" r:id="rId112"/>
    <p:sldId id="7248" r:id="rId113"/>
    <p:sldId id="7249" r:id="rId114"/>
    <p:sldId id="2406" r:id="rId115"/>
    <p:sldId id="9350" r:id="rId116"/>
    <p:sldId id="7250" r:id="rId117"/>
    <p:sldId id="7262" r:id="rId118"/>
    <p:sldId id="4431" r:id="rId119"/>
    <p:sldId id="4432" r:id="rId120"/>
    <p:sldId id="4460" r:id="rId121"/>
    <p:sldId id="4462" r:id="rId122"/>
    <p:sldId id="4461" r:id="rId123"/>
    <p:sldId id="7263" r:id="rId124"/>
    <p:sldId id="7264" r:id="rId125"/>
    <p:sldId id="7265" r:id="rId126"/>
    <p:sldId id="7266" r:id="rId127"/>
    <p:sldId id="7267" r:id="rId128"/>
    <p:sldId id="4434" r:id="rId129"/>
    <p:sldId id="4435" r:id="rId130"/>
    <p:sldId id="4436" r:id="rId131"/>
    <p:sldId id="4463" r:id="rId132"/>
    <p:sldId id="4464" r:id="rId133"/>
    <p:sldId id="4465" r:id="rId134"/>
    <p:sldId id="4466" r:id="rId135"/>
    <p:sldId id="7268" r:id="rId136"/>
    <p:sldId id="7269" r:id="rId137"/>
    <p:sldId id="7270" r:id="rId138"/>
    <p:sldId id="7271" r:id="rId139"/>
    <p:sldId id="9789" r:id="rId140"/>
    <p:sldId id="4438" r:id="rId141"/>
    <p:sldId id="4439" r:id="rId142"/>
    <p:sldId id="4467" r:id="rId143"/>
    <p:sldId id="4468" r:id="rId144"/>
    <p:sldId id="4469" r:id="rId145"/>
    <p:sldId id="4470" r:id="rId146"/>
    <p:sldId id="4471" r:id="rId147"/>
    <p:sldId id="9831" r:id="rId148"/>
    <p:sldId id="4441" r:id="rId149"/>
    <p:sldId id="4442" r:id="rId150"/>
    <p:sldId id="4443" r:id="rId151"/>
    <p:sldId id="4472" r:id="rId152"/>
    <p:sldId id="4473" r:id="rId153"/>
    <p:sldId id="4475" r:id="rId154"/>
    <p:sldId id="4444" r:id="rId155"/>
    <p:sldId id="9872" r:id="rId156"/>
    <p:sldId id="4446" r:id="rId157"/>
    <p:sldId id="4447" r:id="rId158"/>
    <p:sldId id="4448" r:id="rId159"/>
    <p:sldId id="4476" r:id="rId160"/>
    <p:sldId id="4477" r:id="rId161"/>
    <p:sldId id="4478" r:id="rId162"/>
    <p:sldId id="4479" r:id="rId163"/>
    <p:sldId id="4449" r:id="rId164"/>
    <p:sldId id="9349" r:id="rId165"/>
    <p:sldId id="7251" r:id="rId166"/>
    <p:sldId id="7272" r:id="rId167"/>
    <p:sldId id="7273" r:id="rId168"/>
    <p:sldId id="7274" r:id="rId169"/>
    <p:sldId id="7275" r:id="rId170"/>
    <p:sldId id="7276" r:id="rId171"/>
    <p:sldId id="4489" r:id="rId172"/>
    <p:sldId id="4490" r:id="rId173"/>
    <p:sldId id="4491" r:id="rId174"/>
    <p:sldId id="4539" r:id="rId175"/>
    <p:sldId id="4492" r:id="rId176"/>
    <p:sldId id="4493" r:id="rId177"/>
    <p:sldId id="4494" r:id="rId178"/>
    <p:sldId id="4495" r:id="rId179"/>
    <p:sldId id="4542" r:id="rId180"/>
    <p:sldId id="4543" r:id="rId181"/>
    <p:sldId id="7299" r:id="rId182"/>
    <p:sldId id="9790" r:id="rId183"/>
    <p:sldId id="4497" r:id="rId184"/>
    <p:sldId id="4498" r:id="rId185"/>
    <p:sldId id="7298" r:id="rId186"/>
    <p:sldId id="4499" r:id="rId187"/>
    <p:sldId id="4547" r:id="rId188"/>
    <p:sldId id="7292" r:id="rId189"/>
    <p:sldId id="7293" r:id="rId190"/>
    <p:sldId id="7294" r:id="rId191"/>
    <p:sldId id="9832" r:id="rId192"/>
    <p:sldId id="4501" r:id="rId193"/>
    <p:sldId id="4502" r:id="rId194"/>
    <p:sldId id="4503" r:id="rId195"/>
    <p:sldId id="4548" r:id="rId196"/>
    <p:sldId id="4549" r:id="rId197"/>
    <p:sldId id="4550" r:id="rId198"/>
    <p:sldId id="7295" r:id="rId199"/>
    <p:sldId id="4504" r:id="rId200"/>
    <p:sldId id="9873" r:id="rId201"/>
    <p:sldId id="4505" r:id="rId202"/>
    <p:sldId id="4506" r:id="rId203"/>
    <p:sldId id="4507" r:id="rId204"/>
    <p:sldId id="4508" r:id="rId205"/>
    <p:sldId id="4551" r:id="rId206"/>
    <p:sldId id="4552" r:id="rId207"/>
    <p:sldId id="7296" r:id="rId208"/>
    <p:sldId id="7297" r:id="rId209"/>
    <p:sldId id="4509" r:id="rId210"/>
    <p:sldId id="9348" r:id="rId211"/>
    <p:sldId id="7252" r:id="rId212"/>
    <p:sldId id="7277" r:id="rId213"/>
    <p:sldId id="7278" r:id="rId214"/>
    <p:sldId id="7279" r:id="rId215"/>
    <p:sldId id="7280" r:id="rId216"/>
    <p:sldId id="7300" r:id="rId217"/>
    <p:sldId id="7301" r:id="rId218"/>
    <p:sldId id="7281" r:id="rId219"/>
    <p:sldId id="4566" r:id="rId220"/>
    <p:sldId id="4567" r:id="rId221"/>
    <p:sldId id="4568" r:id="rId222"/>
    <p:sldId id="4569" r:id="rId223"/>
    <p:sldId id="7302" r:id="rId224"/>
    <p:sldId id="4673" r:id="rId225"/>
    <p:sldId id="4674" r:id="rId226"/>
    <p:sldId id="4570" r:id="rId227"/>
    <p:sldId id="4571" r:id="rId228"/>
    <p:sldId id="4572" r:id="rId229"/>
    <p:sldId id="4573" r:id="rId230"/>
    <p:sldId id="4676" r:id="rId231"/>
    <p:sldId id="4677" r:id="rId232"/>
    <p:sldId id="4678" r:id="rId233"/>
    <p:sldId id="4679" r:id="rId234"/>
    <p:sldId id="9791" r:id="rId235"/>
    <p:sldId id="4575" r:id="rId236"/>
    <p:sldId id="4576" r:id="rId237"/>
    <p:sldId id="4577" r:id="rId238"/>
    <p:sldId id="4680" r:id="rId239"/>
    <p:sldId id="4681" r:id="rId240"/>
    <p:sldId id="9833" r:id="rId241"/>
    <p:sldId id="4579" r:id="rId242"/>
    <p:sldId id="4580" r:id="rId243"/>
    <p:sldId id="4581" r:id="rId244"/>
    <p:sldId id="4685" r:id="rId245"/>
    <p:sldId id="4686" r:id="rId246"/>
    <p:sldId id="4690" r:id="rId247"/>
    <p:sldId id="4582" r:id="rId248"/>
    <p:sldId id="9874" r:id="rId249"/>
    <p:sldId id="4583" r:id="rId250"/>
    <p:sldId id="4584" r:id="rId251"/>
    <p:sldId id="4585" r:id="rId252"/>
    <p:sldId id="4586" r:id="rId253"/>
    <p:sldId id="4691" r:id="rId254"/>
    <p:sldId id="4587" r:id="rId255"/>
    <p:sldId id="9347" r:id="rId256"/>
    <p:sldId id="7253" r:id="rId257"/>
    <p:sldId id="7282" r:id="rId258"/>
    <p:sldId id="7283" r:id="rId259"/>
    <p:sldId id="7284" r:id="rId260"/>
    <p:sldId id="7285" r:id="rId261"/>
    <p:sldId id="7303" r:id="rId262"/>
    <p:sldId id="7286" r:id="rId263"/>
    <p:sldId id="4705" r:id="rId264"/>
    <p:sldId id="4706" r:id="rId265"/>
    <p:sldId id="4707" r:id="rId266"/>
    <p:sldId id="4708" r:id="rId267"/>
    <p:sldId id="4797" r:id="rId268"/>
    <p:sldId id="4798" r:id="rId269"/>
    <p:sldId id="4799" r:id="rId270"/>
    <p:sldId id="4709" r:id="rId271"/>
    <p:sldId id="4710" r:id="rId272"/>
    <p:sldId id="4711" r:id="rId273"/>
    <p:sldId id="4712" r:id="rId274"/>
    <p:sldId id="4801" r:id="rId275"/>
    <p:sldId id="4802" r:id="rId276"/>
    <p:sldId id="4807" r:id="rId277"/>
    <p:sldId id="4803" r:id="rId278"/>
    <p:sldId id="9792" r:id="rId279"/>
    <p:sldId id="4714" r:id="rId280"/>
    <p:sldId id="4715" r:id="rId281"/>
    <p:sldId id="4716" r:id="rId282"/>
    <p:sldId id="4808" r:id="rId283"/>
    <p:sldId id="7305" r:id="rId284"/>
    <p:sldId id="4809" r:id="rId285"/>
    <p:sldId id="4810" r:id="rId286"/>
    <p:sldId id="9834" r:id="rId287"/>
    <p:sldId id="4718" r:id="rId288"/>
    <p:sldId id="4719" r:id="rId289"/>
    <p:sldId id="4720" r:id="rId290"/>
    <p:sldId id="4812" r:id="rId291"/>
    <p:sldId id="4813" r:id="rId292"/>
    <p:sldId id="4721" r:id="rId293"/>
    <p:sldId id="9875" r:id="rId294"/>
    <p:sldId id="4723" r:id="rId295"/>
    <p:sldId id="4724" r:id="rId296"/>
    <p:sldId id="4725" r:id="rId297"/>
    <p:sldId id="4726" r:id="rId298"/>
    <p:sldId id="4816" r:id="rId299"/>
    <p:sldId id="4727" r:id="rId300"/>
    <p:sldId id="9346" r:id="rId301"/>
    <p:sldId id="7256" r:id="rId302"/>
    <p:sldId id="7287" r:id="rId303"/>
    <p:sldId id="7288" r:id="rId304"/>
    <p:sldId id="7289" r:id="rId305"/>
    <p:sldId id="7290" r:id="rId306"/>
    <p:sldId id="7291" r:id="rId307"/>
    <p:sldId id="4822" r:id="rId308"/>
    <p:sldId id="4823" r:id="rId309"/>
    <p:sldId id="7306" r:id="rId310"/>
    <p:sldId id="7307" r:id="rId311"/>
    <p:sldId id="7308" r:id="rId312"/>
    <p:sldId id="4827" r:id="rId313"/>
    <p:sldId id="4828" r:id="rId314"/>
    <p:sldId id="4829" r:id="rId315"/>
    <p:sldId id="9105" r:id="rId316"/>
    <p:sldId id="9104" r:id="rId317"/>
    <p:sldId id="4852" r:id="rId318"/>
    <p:sldId id="4853" r:id="rId319"/>
    <p:sldId id="9793" r:id="rId320"/>
    <p:sldId id="4831" r:id="rId321"/>
    <p:sldId id="4832" r:id="rId322"/>
    <p:sldId id="4833" r:id="rId323"/>
    <p:sldId id="4858" r:id="rId324"/>
    <p:sldId id="7309" r:id="rId325"/>
    <p:sldId id="9835" r:id="rId326"/>
    <p:sldId id="4835" r:id="rId327"/>
    <p:sldId id="4836" r:id="rId328"/>
    <p:sldId id="4837" r:id="rId329"/>
    <p:sldId id="4859" r:id="rId330"/>
    <p:sldId id="4860" r:id="rId331"/>
    <p:sldId id="4861" r:id="rId332"/>
    <p:sldId id="9106" r:id="rId333"/>
    <p:sldId id="4862" r:id="rId334"/>
    <p:sldId id="4838" r:id="rId335"/>
    <p:sldId id="9876" r:id="rId336"/>
    <p:sldId id="4840" r:id="rId337"/>
    <p:sldId id="4841" r:id="rId338"/>
    <p:sldId id="4842" r:id="rId339"/>
    <p:sldId id="4843" r:id="rId340"/>
    <p:sldId id="4844" r:id="rId341"/>
    <p:sldId id="4845" r:id="rId342"/>
    <p:sldId id="9345" r:id="rId343"/>
    <p:sldId id="9401" r:id="rId344"/>
    <p:sldId id="9402" r:id="rId345"/>
    <p:sldId id="9403" r:id="rId346"/>
    <p:sldId id="9404" r:id="rId347"/>
    <p:sldId id="9405" r:id="rId348"/>
    <p:sldId id="9406" r:id="rId349"/>
    <p:sldId id="9407" r:id="rId350"/>
    <p:sldId id="9408" r:id="rId351"/>
    <p:sldId id="9409" r:id="rId352"/>
    <p:sldId id="9410" r:id="rId353"/>
    <p:sldId id="9411" r:id="rId354"/>
    <p:sldId id="9412" r:id="rId355"/>
    <p:sldId id="9413" r:id="rId356"/>
    <p:sldId id="9414" r:id="rId357"/>
    <p:sldId id="9415" r:id="rId358"/>
    <p:sldId id="9416" r:id="rId359"/>
    <p:sldId id="9417" r:id="rId360"/>
    <p:sldId id="9418" r:id="rId361"/>
    <p:sldId id="9419" r:id="rId362"/>
    <p:sldId id="9420" r:id="rId363"/>
    <p:sldId id="9421" r:id="rId364"/>
    <p:sldId id="9422" r:id="rId365"/>
    <p:sldId id="9423" r:id="rId366"/>
    <p:sldId id="9424" r:id="rId367"/>
    <p:sldId id="9425" r:id="rId368"/>
    <p:sldId id="9426" r:id="rId369"/>
    <p:sldId id="9427" r:id="rId370"/>
    <p:sldId id="9428" r:id="rId371"/>
    <p:sldId id="9429" r:id="rId372"/>
    <p:sldId id="9430" r:id="rId373"/>
    <p:sldId id="9431" r:id="rId374"/>
    <p:sldId id="9432" r:id="rId375"/>
    <p:sldId id="9433" r:id="rId376"/>
    <p:sldId id="9434" r:id="rId377"/>
    <p:sldId id="9435" r:id="rId378"/>
    <p:sldId id="9436" r:id="rId379"/>
    <p:sldId id="9437" r:id="rId380"/>
    <p:sldId id="9438" r:id="rId381"/>
    <p:sldId id="9439" r:id="rId382"/>
    <p:sldId id="9440" r:id="rId383"/>
    <p:sldId id="9441" r:id="rId384"/>
    <p:sldId id="9442" r:id="rId385"/>
    <p:sldId id="9443" r:id="rId386"/>
    <p:sldId id="9444" r:id="rId387"/>
    <p:sldId id="9445" r:id="rId388"/>
    <p:sldId id="9446" r:id="rId389"/>
    <p:sldId id="9447" r:id="rId390"/>
    <p:sldId id="9448" r:id="rId391"/>
    <p:sldId id="9449" r:id="rId392"/>
    <p:sldId id="9450" r:id="rId393"/>
    <p:sldId id="9451" r:id="rId394"/>
    <p:sldId id="9452" r:id="rId395"/>
    <p:sldId id="9453" r:id="rId396"/>
    <p:sldId id="9454" r:id="rId397"/>
    <p:sldId id="9455" r:id="rId398"/>
    <p:sldId id="9456" r:id="rId399"/>
    <p:sldId id="8379" r:id="rId400"/>
    <p:sldId id="8380" r:id="rId401"/>
    <p:sldId id="8381" r:id="rId402"/>
    <p:sldId id="8382" r:id="rId403"/>
    <p:sldId id="8383" r:id="rId404"/>
    <p:sldId id="8557" r:id="rId405"/>
    <p:sldId id="9107" r:id="rId406"/>
    <p:sldId id="8384" r:id="rId407"/>
    <p:sldId id="8385" r:id="rId408"/>
    <p:sldId id="8386" r:id="rId409"/>
    <p:sldId id="8387" r:id="rId410"/>
    <p:sldId id="9108" r:id="rId411"/>
    <p:sldId id="8389" r:id="rId412"/>
    <p:sldId id="8390" r:id="rId413"/>
    <p:sldId id="8391" r:id="rId414"/>
    <p:sldId id="8392" r:id="rId415"/>
    <p:sldId id="9794" r:id="rId416"/>
    <p:sldId id="8394" r:id="rId417"/>
    <p:sldId id="8395" r:id="rId418"/>
    <p:sldId id="8396" r:id="rId419"/>
    <p:sldId id="8558" r:id="rId420"/>
    <p:sldId id="8559" r:id="rId421"/>
    <p:sldId id="9836" r:id="rId422"/>
    <p:sldId id="8398" r:id="rId423"/>
    <p:sldId id="8399" r:id="rId424"/>
    <p:sldId id="8560" r:id="rId425"/>
    <p:sldId id="8400" r:id="rId426"/>
    <p:sldId id="9877" r:id="rId427"/>
    <p:sldId id="8402" r:id="rId428"/>
    <p:sldId id="8403" r:id="rId429"/>
    <p:sldId id="8404" r:id="rId430"/>
    <p:sldId id="8405" r:id="rId431"/>
    <p:sldId id="8406" r:id="rId432"/>
    <p:sldId id="9343" r:id="rId433"/>
    <p:sldId id="8408" r:id="rId434"/>
    <p:sldId id="8409" r:id="rId435"/>
    <p:sldId id="8410" r:id="rId436"/>
    <p:sldId id="8411" r:id="rId437"/>
    <p:sldId id="8412" r:id="rId438"/>
    <p:sldId id="8413" r:id="rId439"/>
    <p:sldId id="8414" r:id="rId440"/>
    <p:sldId id="8415" r:id="rId441"/>
    <p:sldId id="8416" r:id="rId442"/>
    <p:sldId id="8417" r:id="rId443"/>
    <p:sldId id="8418" r:id="rId444"/>
    <p:sldId id="8419" r:id="rId445"/>
    <p:sldId id="8420" r:id="rId446"/>
    <p:sldId id="8421" r:id="rId447"/>
    <p:sldId id="9795" r:id="rId448"/>
    <p:sldId id="8423" r:id="rId449"/>
    <p:sldId id="8424" r:id="rId450"/>
    <p:sldId id="8425" r:id="rId451"/>
    <p:sldId id="8562" r:id="rId452"/>
    <p:sldId id="9837" r:id="rId453"/>
    <p:sldId id="8427" r:id="rId454"/>
    <p:sldId id="8428" r:id="rId455"/>
    <p:sldId id="8561" r:id="rId456"/>
    <p:sldId id="8429" r:id="rId457"/>
    <p:sldId id="9878" r:id="rId458"/>
    <p:sldId id="8431" r:id="rId459"/>
    <p:sldId id="8432" r:id="rId460"/>
    <p:sldId id="8433" r:id="rId461"/>
    <p:sldId id="8435" r:id="rId462"/>
    <p:sldId id="9342" r:id="rId463"/>
    <p:sldId id="8437" r:id="rId464"/>
    <p:sldId id="8438" r:id="rId465"/>
    <p:sldId id="8439" r:id="rId466"/>
    <p:sldId id="8440" r:id="rId467"/>
    <p:sldId id="8442" r:id="rId468"/>
    <p:sldId id="8443" r:id="rId469"/>
    <p:sldId id="8444" r:id="rId470"/>
    <p:sldId id="8445" r:id="rId471"/>
    <p:sldId id="8447" r:id="rId472"/>
    <p:sldId id="8448" r:id="rId473"/>
    <p:sldId id="8449" r:id="rId474"/>
    <p:sldId id="8450" r:id="rId475"/>
    <p:sldId id="9796" r:id="rId476"/>
    <p:sldId id="8452" r:id="rId477"/>
    <p:sldId id="8453" r:id="rId478"/>
    <p:sldId id="8454" r:id="rId479"/>
    <p:sldId id="8563" r:id="rId480"/>
    <p:sldId id="9838" r:id="rId481"/>
    <p:sldId id="8456" r:id="rId482"/>
    <p:sldId id="8457" r:id="rId483"/>
    <p:sldId id="8458" r:id="rId484"/>
    <p:sldId id="8564" r:id="rId485"/>
    <p:sldId id="8459" r:id="rId486"/>
    <p:sldId id="9879" r:id="rId487"/>
    <p:sldId id="8461" r:id="rId488"/>
    <p:sldId id="8462" r:id="rId489"/>
    <p:sldId id="8463" r:id="rId490"/>
    <p:sldId id="8464" r:id="rId491"/>
    <p:sldId id="8465" r:id="rId492"/>
    <p:sldId id="9341" r:id="rId493"/>
    <p:sldId id="8467" r:id="rId494"/>
    <p:sldId id="8468" r:id="rId495"/>
    <p:sldId id="8469" r:id="rId496"/>
    <p:sldId id="8470" r:id="rId497"/>
    <p:sldId id="8472" r:id="rId498"/>
    <p:sldId id="8473" r:id="rId499"/>
    <p:sldId id="8474" r:id="rId500"/>
    <p:sldId id="8475" r:id="rId501"/>
    <p:sldId id="8477" r:id="rId502"/>
    <p:sldId id="8478" r:id="rId503"/>
    <p:sldId id="8479" r:id="rId504"/>
    <p:sldId id="9797" r:id="rId505"/>
    <p:sldId id="8482" r:id="rId506"/>
    <p:sldId id="8483" r:id="rId507"/>
    <p:sldId id="8484" r:id="rId508"/>
    <p:sldId id="8565" r:id="rId509"/>
    <p:sldId id="9839" r:id="rId510"/>
    <p:sldId id="8486" r:id="rId511"/>
    <p:sldId id="8487" r:id="rId512"/>
    <p:sldId id="8488" r:id="rId513"/>
    <p:sldId id="8567" r:id="rId514"/>
    <p:sldId id="8568" r:id="rId515"/>
    <p:sldId id="8489" r:id="rId516"/>
    <p:sldId id="9880" r:id="rId517"/>
    <p:sldId id="8491" r:id="rId518"/>
    <p:sldId id="8492" r:id="rId519"/>
    <p:sldId id="8493" r:id="rId520"/>
    <p:sldId id="8494" r:id="rId521"/>
    <p:sldId id="9109" r:id="rId522"/>
    <p:sldId id="8495" r:id="rId523"/>
    <p:sldId id="9340" r:id="rId524"/>
    <p:sldId id="8497" r:id="rId525"/>
    <p:sldId id="8498" r:id="rId526"/>
    <p:sldId id="8499" r:id="rId527"/>
    <p:sldId id="8500" r:id="rId528"/>
    <p:sldId id="8501" r:id="rId529"/>
    <p:sldId id="8502" r:id="rId530"/>
    <p:sldId id="8503" r:id="rId531"/>
    <p:sldId id="8504" r:id="rId532"/>
    <p:sldId id="8505" r:id="rId533"/>
    <p:sldId id="8507" r:id="rId534"/>
    <p:sldId id="8508" r:id="rId535"/>
    <p:sldId id="8509" r:id="rId536"/>
    <p:sldId id="8510" r:id="rId537"/>
    <p:sldId id="9798" r:id="rId538"/>
    <p:sldId id="8512" r:id="rId539"/>
    <p:sldId id="8513" r:id="rId540"/>
    <p:sldId id="8514" r:id="rId541"/>
    <p:sldId id="8569" r:id="rId542"/>
    <p:sldId id="9840" r:id="rId543"/>
    <p:sldId id="8516" r:id="rId544"/>
    <p:sldId id="8517" r:id="rId545"/>
    <p:sldId id="8518" r:id="rId546"/>
    <p:sldId id="8519" r:id="rId547"/>
    <p:sldId id="9881" r:id="rId548"/>
    <p:sldId id="8521" r:id="rId549"/>
    <p:sldId id="8522" r:id="rId550"/>
    <p:sldId id="8523" r:id="rId551"/>
    <p:sldId id="8525" r:id="rId552"/>
    <p:sldId id="9339" r:id="rId553"/>
    <p:sldId id="8527" r:id="rId554"/>
    <p:sldId id="8528" r:id="rId555"/>
    <p:sldId id="8529" r:id="rId556"/>
    <p:sldId id="8530" r:id="rId557"/>
    <p:sldId id="8531" r:id="rId558"/>
    <p:sldId id="8532" r:id="rId559"/>
    <p:sldId id="8533" r:id="rId560"/>
    <p:sldId id="8534" r:id="rId561"/>
    <p:sldId id="8535" r:id="rId562"/>
    <p:sldId id="8536" r:id="rId563"/>
    <p:sldId id="8570" r:id="rId564"/>
    <p:sldId id="8537" r:id="rId565"/>
    <p:sldId id="9110" r:id="rId566"/>
    <p:sldId id="8538" r:id="rId567"/>
    <p:sldId id="8539" r:id="rId568"/>
    <p:sldId id="8540" r:id="rId569"/>
    <p:sldId id="9111" r:id="rId570"/>
    <p:sldId id="8571" r:id="rId571"/>
    <p:sldId id="9799" r:id="rId572"/>
    <p:sldId id="8542" r:id="rId573"/>
    <p:sldId id="8543" r:id="rId574"/>
    <p:sldId id="8544" r:id="rId575"/>
    <p:sldId id="8572" r:id="rId576"/>
    <p:sldId id="9841" r:id="rId577"/>
    <p:sldId id="8546" r:id="rId578"/>
    <p:sldId id="8547" r:id="rId579"/>
    <p:sldId id="8548" r:id="rId580"/>
    <p:sldId id="8573" r:id="rId581"/>
    <p:sldId id="8549" r:id="rId582"/>
    <p:sldId id="9882" r:id="rId583"/>
    <p:sldId id="8551" r:id="rId584"/>
    <p:sldId id="8552" r:id="rId585"/>
    <p:sldId id="8553" r:id="rId586"/>
    <p:sldId id="8554" r:id="rId587"/>
    <p:sldId id="8574" r:id="rId588"/>
    <p:sldId id="8576" r:id="rId589"/>
    <p:sldId id="8575" r:id="rId590"/>
    <p:sldId id="8555" r:id="rId591"/>
    <p:sldId id="9338" r:id="rId592"/>
    <p:sldId id="9457" r:id="rId593"/>
    <p:sldId id="9458" r:id="rId594"/>
    <p:sldId id="9459" r:id="rId595"/>
    <p:sldId id="9460" r:id="rId596"/>
    <p:sldId id="9461" r:id="rId597"/>
    <p:sldId id="9462" r:id="rId598"/>
    <p:sldId id="9463" r:id="rId599"/>
    <p:sldId id="9464" r:id="rId600"/>
    <p:sldId id="9465" r:id="rId601"/>
    <p:sldId id="9466" r:id="rId602"/>
    <p:sldId id="9467" r:id="rId603"/>
    <p:sldId id="9468" r:id="rId604"/>
    <p:sldId id="9469" r:id="rId605"/>
    <p:sldId id="9470" r:id="rId606"/>
    <p:sldId id="9471" r:id="rId607"/>
    <p:sldId id="9472" r:id="rId608"/>
    <p:sldId id="9473" r:id="rId609"/>
    <p:sldId id="9474" r:id="rId610"/>
    <p:sldId id="9475" r:id="rId611"/>
    <p:sldId id="9476" r:id="rId612"/>
    <p:sldId id="9477" r:id="rId613"/>
    <p:sldId id="9478" r:id="rId614"/>
    <p:sldId id="9479" r:id="rId615"/>
    <p:sldId id="9480" r:id="rId616"/>
    <p:sldId id="9481" r:id="rId617"/>
    <p:sldId id="9482" r:id="rId618"/>
    <p:sldId id="9483" r:id="rId619"/>
    <p:sldId id="9484" r:id="rId620"/>
    <p:sldId id="9485" r:id="rId621"/>
    <p:sldId id="9486" r:id="rId622"/>
    <p:sldId id="9487" r:id="rId623"/>
    <p:sldId id="9488" r:id="rId624"/>
    <p:sldId id="9489" r:id="rId625"/>
    <p:sldId id="9490" r:id="rId626"/>
    <p:sldId id="9491" r:id="rId627"/>
    <p:sldId id="9492" r:id="rId628"/>
    <p:sldId id="9493" r:id="rId629"/>
    <p:sldId id="9494" r:id="rId630"/>
    <p:sldId id="9495" r:id="rId631"/>
    <p:sldId id="9496" r:id="rId632"/>
    <p:sldId id="9497" r:id="rId633"/>
    <p:sldId id="9498" r:id="rId634"/>
    <p:sldId id="9499" r:id="rId635"/>
    <p:sldId id="9500" r:id="rId636"/>
    <p:sldId id="9501" r:id="rId637"/>
    <p:sldId id="9502" r:id="rId638"/>
    <p:sldId id="9503" r:id="rId639"/>
    <p:sldId id="9504" r:id="rId640"/>
    <p:sldId id="8201" r:id="rId641"/>
    <p:sldId id="8202" r:id="rId642"/>
    <p:sldId id="8203" r:id="rId643"/>
    <p:sldId id="8204" r:id="rId644"/>
    <p:sldId id="8205" r:id="rId645"/>
    <p:sldId id="8206" r:id="rId646"/>
    <p:sldId id="8207" r:id="rId647"/>
    <p:sldId id="8208" r:id="rId648"/>
    <p:sldId id="8209" r:id="rId649"/>
    <p:sldId id="8211" r:id="rId650"/>
    <p:sldId id="8212" r:id="rId651"/>
    <p:sldId id="8213" r:id="rId652"/>
    <p:sldId id="8214" r:id="rId653"/>
    <p:sldId id="9800" r:id="rId654"/>
    <p:sldId id="8216" r:id="rId655"/>
    <p:sldId id="8217" r:id="rId656"/>
    <p:sldId id="8218" r:id="rId657"/>
    <p:sldId id="9842" r:id="rId658"/>
    <p:sldId id="8220" r:id="rId659"/>
    <p:sldId id="8221" r:id="rId660"/>
    <p:sldId id="8629" r:id="rId661"/>
    <p:sldId id="8630" r:id="rId662"/>
    <p:sldId id="8222" r:id="rId663"/>
    <p:sldId id="9883" r:id="rId664"/>
    <p:sldId id="8224" r:id="rId665"/>
    <p:sldId id="8225" r:id="rId666"/>
    <p:sldId id="8226" r:id="rId667"/>
    <p:sldId id="8228" r:id="rId668"/>
    <p:sldId id="9336" r:id="rId669"/>
    <p:sldId id="8230" r:id="rId670"/>
    <p:sldId id="8231" r:id="rId671"/>
    <p:sldId id="8232" r:id="rId672"/>
    <p:sldId id="8233" r:id="rId673"/>
    <p:sldId id="8235" r:id="rId674"/>
    <p:sldId id="8236" r:id="rId675"/>
    <p:sldId id="8237" r:id="rId676"/>
    <p:sldId id="8238" r:id="rId677"/>
    <p:sldId id="8239" r:id="rId678"/>
    <p:sldId id="8240" r:id="rId679"/>
    <p:sldId id="8241" r:id="rId680"/>
    <p:sldId id="8242" r:id="rId681"/>
    <p:sldId id="8243" r:id="rId682"/>
    <p:sldId id="8631" r:id="rId683"/>
    <p:sldId id="9801" r:id="rId684"/>
    <p:sldId id="8245" r:id="rId685"/>
    <p:sldId id="8246" r:id="rId686"/>
    <p:sldId id="8247" r:id="rId687"/>
    <p:sldId id="8632" r:id="rId688"/>
    <p:sldId id="9843" r:id="rId689"/>
    <p:sldId id="8249" r:id="rId690"/>
    <p:sldId id="8250" r:id="rId691"/>
    <p:sldId id="8633" r:id="rId692"/>
    <p:sldId id="8634" r:id="rId693"/>
    <p:sldId id="8251" r:id="rId694"/>
    <p:sldId id="9884" r:id="rId695"/>
    <p:sldId id="8253" r:id="rId696"/>
    <p:sldId id="8254" r:id="rId697"/>
    <p:sldId id="8255" r:id="rId698"/>
    <p:sldId id="8256" r:id="rId699"/>
    <p:sldId id="8257" r:id="rId700"/>
    <p:sldId id="9335" r:id="rId701"/>
    <p:sldId id="8259" r:id="rId702"/>
    <p:sldId id="8260" r:id="rId703"/>
    <p:sldId id="8261" r:id="rId704"/>
    <p:sldId id="8262" r:id="rId705"/>
    <p:sldId id="8263" r:id="rId706"/>
    <p:sldId id="8264" r:id="rId707"/>
    <p:sldId id="8265" r:id="rId708"/>
    <p:sldId id="8266" r:id="rId709"/>
    <p:sldId id="8267" r:id="rId710"/>
    <p:sldId id="8269" r:id="rId711"/>
    <p:sldId id="8270" r:id="rId712"/>
    <p:sldId id="8271" r:id="rId713"/>
    <p:sldId id="8272" r:id="rId714"/>
    <p:sldId id="9802" r:id="rId715"/>
    <p:sldId id="8274" r:id="rId716"/>
    <p:sldId id="8275" r:id="rId717"/>
    <p:sldId id="8276" r:id="rId718"/>
    <p:sldId id="8635" r:id="rId719"/>
    <p:sldId id="9844" r:id="rId720"/>
    <p:sldId id="8278" r:id="rId721"/>
    <p:sldId id="8279" r:id="rId722"/>
    <p:sldId id="8280" r:id="rId723"/>
    <p:sldId id="8636" r:id="rId724"/>
    <p:sldId id="8281" r:id="rId725"/>
    <p:sldId id="9885" r:id="rId726"/>
    <p:sldId id="8283" r:id="rId727"/>
    <p:sldId id="8284" r:id="rId728"/>
    <p:sldId id="8285" r:id="rId729"/>
    <p:sldId id="8287" r:id="rId730"/>
    <p:sldId id="9112" r:id="rId731"/>
    <p:sldId id="9334" r:id="rId732"/>
    <p:sldId id="8289" r:id="rId733"/>
    <p:sldId id="8290" r:id="rId734"/>
    <p:sldId id="8291" r:id="rId735"/>
    <p:sldId id="8292" r:id="rId736"/>
    <p:sldId id="8293" r:id="rId737"/>
    <p:sldId id="8294" r:id="rId738"/>
    <p:sldId id="8295" r:id="rId739"/>
    <p:sldId id="8296" r:id="rId740"/>
    <p:sldId id="8297" r:id="rId741"/>
    <p:sldId id="8298" r:id="rId742"/>
    <p:sldId id="8299" r:id="rId743"/>
    <p:sldId id="8300" r:id="rId744"/>
    <p:sldId id="8301" r:id="rId745"/>
    <p:sldId id="8302" r:id="rId746"/>
    <p:sldId id="9803" r:id="rId747"/>
    <p:sldId id="8304" r:id="rId748"/>
    <p:sldId id="8305" r:id="rId749"/>
    <p:sldId id="8306" r:id="rId750"/>
    <p:sldId id="8637" r:id="rId751"/>
    <p:sldId id="9845" r:id="rId752"/>
    <p:sldId id="8308" r:id="rId753"/>
    <p:sldId id="8309" r:id="rId754"/>
    <p:sldId id="8310" r:id="rId755"/>
    <p:sldId id="8638" r:id="rId756"/>
    <p:sldId id="8311" r:id="rId757"/>
    <p:sldId id="9886" r:id="rId758"/>
    <p:sldId id="8313" r:id="rId759"/>
    <p:sldId id="8314" r:id="rId760"/>
    <p:sldId id="8315" r:id="rId761"/>
    <p:sldId id="8317" r:id="rId762"/>
    <p:sldId id="9333" r:id="rId763"/>
    <p:sldId id="8319" r:id="rId764"/>
    <p:sldId id="8320" r:id="rId765"/>
    <p:sldId id="8321" r:id="rId766"/>
    <p:sldId id="8322" r:id="rId767"/>
    <p:sldId id="8323" r:id="rId768"/>
    <p:sldId id="8324" r:id="rId769"/>
    <p:sldId id="8325" r:id="rId770"/>
    <p:sldId id="8326" r:id="rId771"/>
    <p:sldId id="8327" r:id="rId772"/>
    <p:sldId id="9113" r:id="rId773"/>
    <p:sldId id="8329" r:id="rId774"/>
    <p:sldId id="8330" r:id="rId775"/>
    <p:sldId id="8331" r:id="rId776"/>
    <p:sldId id="8332" r:id="rId777"/>
    <p:sldId id="8639" r:id="rId778"/>
    <p:sldId id="9805" r:id="rId779"/>
    <p:sldId id="8334" r:id="rId780"/>
    <p:sldId id="8335" r:id="rId781"/>
    <p:sldId id="9846" r:id="rId782"/>
    <p:sldId id="8338" r:id="rId783"/>
    <p:sldId id="8339" r:id="rId784"/>
    <p:sldId id="8340" r:id="rId785"/>
    <p:sldId id="8640" r:id="rId786"/>
    <p:sldId id="9114" r:id="rId787"/>
    <p:sldId id="8341" r:id="rId788"/>
    <p:sldId id="9887" r:id="rId789"/>
    <p:sldId id="8343" r:id="rId790"/>
    <p:sldId id="8344" r:id="rId791"/>
    <p:sldId id="8345" r:id="rId792"/>
    <p:sldId id="8346" r:id="rId793"/>
    <p:sldId id="8641" r:id="rId794"/>
    <p:sldId id="8347" r:id="rId795"/>
    <p:sldId id="9332" r:id="rId796"/>
    <p:sldId id="8349" r:id="rId797"/>
    <p:sldId id="8350" r:id="rId798"/>
    <p:sldId id="8351" r:id="rId799"/>
    <p:sldId id="8352" r:id="rId800"/>
    <p:sldId id="8354" r:id="rId801"/>
    <p:sldId id="8355" r:id="rId802"/>
    <p:sldId id="8356" r:id="rId803"/>
    <p:sldId id="8357" r:id="rId804"/>
    <p:sldId id="8359" r:id="rId805"/>
    <p:sldId id="8360" r:id="rId806"/>
    <p:sldId id="8361" r:id="rId807"/>
    <p:sldId id="8362" r:id="rId808"/>
    <p:sldId id="9122" r:id="rId809"/>
    <p:sldId id="9115" r:id="rId810"/>
    <p:sldId id="9804" r:id="rId811"/>
    <p:sldId id="8364" r:id="rId812"/>
    <p:sldId id="8365" r:id="rId813"/>
    <p:sldId id="8366" r:id="rId814"/>
    <p:sldId id="9116" r:id="rId815"/>
    <p:sldId id="9117" r:id="rId816"/>
    <p:sldId id="9118" r:id="rId817"/>
    <p:sldId id="9847" r:id="rId818"/>
    <p:sldId id="8368" r:id="rId819"/>
    <p:sldId id="8369" r:id="rId820"/>
    <p:sldId id="8370" r:id="rId821"/>
    <p:sldId id="9119" r:id="rId822"/>
    <p:sldId id="9120" r:id="rId823"/>
    <p:sldId id="8371" r:id="rId824"/>
    <p:sldId id="9888" r:id="rId825"/>
    <p:sldId id="8373" r:id="rId826"/>
    <p:sldId id="8374" r:id="rId827"/>
    <p:sldId id="8375" r:id="rId828"/>
    <p:sldId id="8376" r:id="rId829"/>
    <p:sldId id="9121" r:id="rId830"/>
    <p:sldId id="8377" r:id="rId831"/>
    <p:sldId id="9331" r:id="rId832"/>
    <p:sldId id="9505" r:id="rId833"/>
    <p:sldId id="9506" r:id="rId834"/>
    <p:sldId id="9507" r:id="rId835"/>
    <p:sldId id="9508" r:id="rId836"/>
    <p:sldId id="9509" r:id="rId837"/>
    <p:sldId id="9510" r:id="rId838"/>
    <p:sldId id="9511" r:id="rId839"/>
    <p:sldId id="9512" r:id="rId840"/>
    <p:sldId id="9513" r:id="rId841"/>
    <p:sldId id="9514" r:id="rId842"/>
    <p:sldId id="9515" r:id="rId843"/>
    <p:sldId id="9516" r:id="rId844"/>
    <p:sldId id="9517" r:id="rId845"/>
    <p:sldId id="9518" r:id="rId846"/>
    <p:sldId id="9519" r:id="rId847"/>
    <p:sldId id="9520" r:id="rId848"/>
    <p:sldId id="9521" r:id="rId849"/>
    <p:sldId id="9522" r:id="rId850"/>
    <p:sldId id="9523" r:id="rId851"/>
    <p:sldId id="9524" r:id="rId852"/>
    <p:sldId id="9525" r:id="rId853"/>
    <p:sldId id="9526" r:id="rId854"/>
    <p:sldId id="9527" r:id="rId855"/>
    <p:sldId id="9528" r:id="rId856"/>
    <p:sldId id="9529" r:id="rId857"/>
    <p:sldId id="9530" r:id="rId858"/>
    <p:sldId id="9531" r:id="rId859"/>
    <p:sldId id="9532" r:id="rId860"/>
    <p:sldId id="9533" r:id="rId861"/>
    <p:sldId id="9534" r:id="rId862"/>
    <p:sldId id="9535" r:id="rId863"/>
    <p:sldId id="9536" r:id="rId864"/>
    <p:sldId id="9537" r:id="rId865"/>
    <p:sldId id="9538" r:id="rId866"/>
    <p:sldId id="9539" r:id="rId867"/>
    <p:sldId id="9540" r:id="rId868"/>
    <p:sldId id="9541" r:id="rId869"/>
    <p:sldId id="9542" r:id="rId870"/>
    <p:sldId id="9543" r:id="rId871"/>
    <p:sldId id="9544" r:id="rId872"/>
    <p:sldId id="9545" r:id="rId873"/>
    <p:sldId id="9546" r:id="rId874"/>
    <p:sldId id="9547" r:id="rId875"/>
    <p:sldId id="9548" r:id="rId876"/>
    <p:sldId id="9549" r:id="rId877"/>
    <p:sldId id="9550" r:id="rId878"/>
    <p:sldId id="9551" r:id="rId879"/>
    <p:sldId id="9552" r:id="rId880"/>
    <p:sldId id="9553" r:id="rId881"/>
    <p:sldId id="9554" r:id="rId882"/>
    <p:sldId id="9555" r:id="rId883"/>
    <p:sldId id="9556" r:id="rId884"/>
    <p:sldId id="9557" r:id="rId885"/>
    <p:sldId id="9558" r:id="rId886"/>
    <p:sldId id="9559" r:id="rId887"/>
    <p:sldId id="9560" r:id="rId888"/>
    <p:sldId id="9561" r:id="rId889"/>
    <p:sldId id="9562" r:id="rId890"/>
    <p:sldId id="9563" r:id="rId891"/>
    <p:sldId id="9564" r:id="rId892"/>
    <p:sldId id="9565" r:id="rId893"/>
    <p:sldId id="8739" r:id="rId894"/>
    <p:sldId id="8740" r:id="rId895"/>
    <p:sldId id="8741" r:id="rId896"/>
    <p:sldId id="9566" r:id="rId897"/>
    <p:sldId id="8743" r:id="rId898"/>
    <p:sldId id="8744" r:id="rId899"/>
    <p:sldId id="8745" r:id="rId900"/>
    <p:sldId id="8746" r:id="rId901"/>
    <p:sldId id="8747" r:id="rId902"/>
    <p:sldId id="8748" r:id="rId903"/>
    <p:sldId id="8749" r:id="rId904"/>
    <p:sldId id="8750" r:id="rId905"/>
    <p:sldId id="8751" r:id="rId906"/>
    <p:sldId id="9806" r:id="rId907"/>
    <p:sldId id="8753" r:id="rId908"/>
    <p:sldId id="8754" r:id="rId909"/>
    <p:sldId id="8755" r:id="rId910"/>
    <p:sldId id="8756" r:id="rId911"/>
    <p:sldId id="9848" r:id="rId912"/>
    <p:sldId id="8758" r:id="rId913"/>
    <p:sldId id="8759" r:id="rId914"/>
    <p:sldId id="8760" r:id="rId915"/>
    <p:sldId id="8761" r:id="rId916"/>
    <p:sldId id="8762" r:id="rId917"/>
    <p:sldId id="9889" r:id="rId918"/>
    <p:sldId id="8764" r:id="rId919"/>
    <p:sldId id="8765" r:id="rId920"/>
    <p:sldId id="8766" r:id="rId921"/>
    <p:sldId id="8767" r:id="rId922"/>
    <p:sldId id="8768" r:id="rId923"/>
    <p:sldId id="9329" r:id="rId924"/>
    <p:sldId id="8770" r:id="rId925"/>
    <p:sldId id="8771" r:id="rId926"/>
    <p:sldId id="8772" r:id="rId927"/>
    <p:sldId id="8773" r:id="rId928"/>
    <p:sldId id="8774" r:id="rId929"/>
    <p:sldId id="8775" r:id="rId930"/>
    <p:sldId id="8776" r:id="rId931"/>
    <p:sldId id="8777" r:id="rId932"/>
    <p:sldId id="8778" r:id="rId933"/>
    <p:sldId id="8779" r:id="rId934"/>
    <p:sldId id="8780" r:id="rId935"/>
    <p:sldId id="8781" r:id="rId936"/>
    <p:sldId id="8782" r:id="rId937"/>
    <p:sldId id="8783" r:id="rId938"/>
    <p:sldId id="9807" r:id="rId939"/>
    <p:sldId id="8785" r:id="rId940"/>
    <p:sldId id="8786" r:id="rId941"/>
    <p:sldId id="8787" r:id="rId942"/>
    <p:sldId id="8788" r:id="rId943"/>
    <p:sldId id="9849" r:id="rId944"/>
    <p:sldId id="8790" r:id="rId945"/>
    <p:sldId id="8791" r:id="rId946"/>
    <p:sldId id="8792" r:id="rId947"/>
    <p:sldId id="8793" r:id="rId948"/>
    <p:sldId id="9890" r:id="rId949"/>
    <p:sldId id="8795" r:id="rId950"/>
    <p:sldId id="8796" r:id="rId951"/>
    <p:sldId id="8797" r:id="rId952"/>
    <p:sldId id="9123" r:id="rId953"/>
    <p:sldId id="8799" r:id="rId954"/>
    <p:sldId id="9328" r:id="rId955"/>
    <p:sldId id="8801" r:id="rId956"/>
    <p:sldId id="8802" r:id="rId957"/>
    <p:sldId id="8803" r:id="rId958"/>
    <p:sldId id="8804" r:id="rId959"/>
    <p:sldId id="8805" r:id="rId960"/>
    <p:sldId id="8807" r:id="rId961"/>
    <p:sldId id="8808" r:id="rId962"/>
    <p:sldId id="8809" r:id="rId963"/>
    <p:sldId id="8810" r:id="rId964"/>
    <p:sldId id="8811" r:id="rId965"/>
    <p:sldId id="8812" r:id="rId966"/>
    <p:sldId id="8813" r:id="rId967"/>
    <p:sldId id="8814" r:id="rId968"/>
    <p:sldId id="8815" r:id="rId969"/>
    <p:sldId id="9808" r:id="rId970"/>
    <p:sldId id="8817" r:id="rId971"/>
    <p:sldId id="8818" r:id="rId972"/>
    <p:sldId id="8819" r:id="rId973"/>
    <p:sldId id="8820" r:id="rId974"/>
    <p:sldId id="8821" r:id="rId975"/>
    <p:sldId id="9850" r:id="rId976"/>
    <p:sldId id="8823" r:id="rId977"/>
    <p:sldId id="8824" r:id="rId978"/>
    <p:sldId id="8825" r:id="rId979"/>
    <p:sldId id="8826" r:id="rId980"/>
    <p:sldId id="8827" r:id="rId981"/>
    <p:sldId id="9891" r:id="rId982"/>
    <p:sldId id="8829" r:id="rId983"/>
    <p:sldId id="8830" r:id="rId984"/>
    <p:sldId id="8831" r:id="rId985"/>
    <p:sldId id="8832" r:id="rId986"/>
    <p:sldId id="8833" r:id="rId987"/>
    <p:sldId id="8834" r:id="rId988"/>
    <p:sldId id="8835" r:id="rId989"/>
    <p:sldId id="8836" r:id="rId990"/>
    <p:sldId id="8837" r:id="rId991"/>
    <p:sldId id="9327" r:id="rId992"/>
    <p:sldId id="8839" r:id="rId993"/>
    <p:sldId id="8840" r:id="rId994"/>
    <p:sldId id="8841" r:id="rId995"/>
    <p:sldId id="8842" r:id="rId996"/>
    <p:sldId id="8843" r:id="rId997"/>
    <p:sldId id="8844" r:id="rId998"/>
    <p:sldId id="8845" r:id="rId999"/>
    <p:sldId id="8846" r:id="rId1000"/>
    <p:sldId id="8847" r:id="rId1001"/>
    <p:sldId id="9124" r:id="rId1002"/>
    <p:sldId id="8848" r:id="rId1003"/>
    <p:sldId id="8849" r:id="rId1004"/>
    <p:sldId id="8850" r:id="rId1005"/>
    <p:sldId id="8851" r:id="rId1006"/>
    <p:sldId id="8852" r:id="rId1007"/>
    <p:sldId id="9809" r:id="rId1008"/>
    <p:sldId id="8854" r:id="rId1009"/>
    <p:sldId id="8855" r:id="rId1010"/>
    <p:sldId id="8856" r:id="rId1011"/>
    <p:sldId id="8857" r:id="rId1012"/>
    <p:sldId id="8858" r:id="rId1013"/>
    <p:sldId id="9851" r:id="rId1014"/>
    <p:sldId id="8860" r:id="rId1015"/>
    <p:sldId id="8861" r:id="rId1016"/>
    <p:sldId id="8862" r:id="rId1017"/>
    <p:sldId id="8863" r:id="rId1018"/>
    <p:sldId id="9892" r:id="rId1019"/>
    <p:sldId id="8865" r:id="rId1020"/>
    <p:sldId id="8866" r:id="rId1021"/>
    <p:sldId id="8867" r:id="rId1022"/>
    <p:sldId id="8868" r:id="rId1023"/>
    <p:sldId id="8869" r:id="rId1024"/>
    <p:sldId id="9326" r:id="rId1025"/>
    <p:sldId id="8871" r:id="rId1026"/>
    <p:sldId id="8872" r:id="rId1027"/>
    <p:sldId id="8873" r:id="rId1028"/>
    <p:sldId id="8874" r:id="rId1029"/>
    <p:sldId id="8875" r:id="rId1030"/>
    <p:sldId id="8876" r:id="rId1031"/>
    <p:sldId id="8877" r:id="rId1032"/>
    <p:sldId id="8878" r:id="rId1033"/>
    <p:sldId id="8879" r:id="rId1034"/>
    <p:sldId id="8880" r:id="rId1035"/>
    <p:sldId id="8881" r:id="rId1036"/>
    <p:sldId id="8882" r:id="rId1037"/>
    <p:sldId id="8883" r:id="rId1038"/>
    <p:sldId id="9810" r:id="rId1039"/>
    <p:sldId id="8885" r:id="rId1040"/>
    <p:sldId id="8886" r:id="rId1041"/>
    <p:sldId id="8887" r:id="rId1042"/>
    <p:sldId id="8888" r:id="rId1043"/>
    <p:sldId id="9852" r:id="rId1044"/>
    <p:sldId id="8890" r:id="rId1045"/>
    <p:sldId id="8891" r:id="rId1046"/>
    <p:sldId id="8892" r:id="rId1047"/>
    <p:sldId id="8893" r:id="rId1048"/>
    <p:sldId id="9893" r:id="rId1049"/>
    <p:sldId id="8895" r:id="rId1050"/>
    <p:sldId id="8896" r:id="rId1051"/>
    <p:sldId id="8897" r:id="rId1052"/>
    <p:sldId id="8898" r:id="rId1053"/>
    <p:sldId id="9325" r:id="rId1054"/>
    <p:sldId id="8900" r:id="rId1055"/>
    <p:sldId id="8901" r:id="rId1056"/>
    <p:sldId id="8902" r:id="rId1057"/>
    <p:sldId id="8903" r:id="rId1058"/>
    <p:sldId id="8904" r:id="rId1059"/>
    <p:sldId id="8905" r:id="rId1060"/>
    <p:sldId id="8906" r:id="rId1061"/>
    <p:sldId id="8907" r:id="rId1062"/>
    <p:sldId id="8908" r:id="rId1063"/>
    <p:sldId id="8909" r:id="rId1064"/>
    <p:sldId id="8910" r:id="rId1065"/>
    <p:sldId id="8911" r:id="rId1066"/>
    <p:sldId id="9125" r:id="rId1067"/>
    <p:sldId id="8912" r:id="rId1068"/>
    <p:sldId id="8913" r:id="rId1069"/>
    <p:sldId id="8914" r:id="rId1070"/>
    <p:sldId id="8915" r:id="rId1071"/>
    <p:sldId id="8916" r:id="rId1072"/>
    <p:sldId id="8917" r:id="rId1073"/>
    <p:sldId id="8918" r:id="rId1074"/>
    <p:sldId id="9811" r:id="rId1075"/>
    <p:sldId id="8920" r:id="rId1076"/>
    <p:sldId id="8921" r:id="rId1077"/>
    <p:sldId id="8922" r:id="rId1078"/>
    <p:sldId id="8923" r:id="rId1079"/>
    <p:sldId id="8924" r:id="rId1080"/>
    <p:sldId id="9853" r:id="rId1081"/>
    <p:sldId id="8926" r:id="rId1082"/>
    <p:sldId id="8927" r:id="rId1083"/>
    <p:sldId id="8928" r:id="rId1084"/>
    <p:sldId id="8929" r:id="rId1085"/>
    <p:sldId id="8930" r:id="rId1086"/>
    <p:sldId id="8931" r:id="rId1087"/>
    <p:sldId id="9894" r:id="rId1088"/>
    <p:sldId id="8933" r:id="rId1089"/>
    <p:sldId id="8934" r:id="rId1090"/>
    <p:sldId id="8935" r:id="rId1091"/>
    <p:sldId id="8936" r:id="rId1092"/>
    <p:sldId id="8937" r:id="rId1093"/>
    <p:sldId id="8938" r:id="rId1094"/>
    <p:sldId id="8939" r:id="rId1095"/>
    <p:sldId id="9324" r:id="rId1096"/>
    <p:sldId id="9567" r:id="rId1097"/>
    <p:sldId id="9568" r:id="rId1098"/>
    <p:sldId id="9569" r:id="rId1099"/>
    <p:sldId id="9570" r:id="rId1100"/>
    <p:sldId id="9571" r:id="rId1101"/>
    <p:sldId id="9572" r:id="rId1102"/>
    <p:sldId id="9573" r:id="rId1103"/>
    <p:sldId id="9574" r:id="rId1104"/>
    <p:sldId id="9575" r:id="rId1105"/>
    <p:sldId id="9576" r:id="rId1106"/>
    <p:sldId id="9577" r:id="rId1107"/>
    <p:sldId id="9578" r:id="rId1108"/>
    <p:sldId id="9579" r:id="rId1109"/>
    <p:sldId id="9580" r:id="rId1110"/>
    <p:sldId id="9581" r:id="rId1111"/>
    <p:sldId id="9582" r:id="rId1112"/>
    <p:sldId id="9583" r:id="rId1113"/>
    <p:sldId id="9584" r:id="rId1114"/>
    <p:sldId id="9585" r:id="rId1115"/>
    <p:sldId id="9586" r:id="rId1116"/>
    <p:sldId id="9587" r:id="rId1117"/>
    <p:sldId id="9588" r:id="rId1118"/>
    <p:sldId id="9589" r:id="rId1119"/>
    <p:sldId id="9590" r:id="rId1120"/>
    <p:sldId id="9591" r:id="rId1121"/>
    <p:sldId id="9592" r:id="rId1122"/>
    <p:sldId id="9593" r:id="rId1123"/>
    <p:sldId id="9594" r:id="rId1124"/>
    <p:sldId id="9595" r:id="rId1125"/>
    <p:sldId id="9596" r:id="rId1126"/>
    <p:sldId id="9597" r:id="rId1127"/>
    <p:sldId id="9598" r:id="rId1128"/>
    <p:sldId id="9599" r:id="rId1129"/>
    <p:sldId id="9600" r:id="rId1130"/>
    <p:sldId id="9601" r:id="rId1131"/>
    <p:sldId id="9602" r:id="rId1132"/>
    <p:sldId id="9603" r:id="rId1133"/>
    <p:sldId id="9604" r:id="rId1134"/>
    <p:sldId id="9605" r:id="rId1135"/>
    <p:sldId id="9606" r:id="rId1136"/>
    <p:sldId id="9607" r:id="rId1137"/>
    <p:sldId id="9608" r:id="rId1138"/>
    <p:sldId id="9609" r:id="rId1139"/>
    <p:sldId id="9610" r:id="rId1140"/>
    <p:sldId id="9611" r:id="rId1141"/>
    <p:sldId id="9612" r:id="rId1142"/>
    <p:sldId id="9613" r:id="rId1143"/>
    <p:sldId id="9614" r:id="rId1144"/>
    <p:sldId id="9615" r:id="rId1145"/>
    <p:sldId id="9616" r:id="rId1146"/>
    <p:sldId id="9617" r:id="rId1147"/>
    <p:sldId id="9618" r:id="rId1148"/>
    <p:sldId id="9619" r:id="rId1149"/>
    <p:sldId id="9620" r:id="rId1150"/>
    <p:sldId id="8023" r:id="rId1151"/>
    <p:sldId id="8024" r:id="rId1152"/>
    <p:sldId id="8025" r:id="rId1153"/>
    <p:sldId id="8026" r:id="rId1154"/>
    <p:sldId id="8027" r:id="rId1155"/>
    <p:sldId id="9004" r:id="rId1156"/>
    <p:sldId id="9005" r:id="rId1157"/>
    <p:sldId id="9006" r:id="rId1158"/>
    <p:sldId id="9007" r:id="rId1159"/>
    <p:sldId id="9008" r:id="rId1160"/>
    <p:sldId id="9009" r:id="rId1161"/>
    <p:sldId id="9010" r:id="rId1162"/>
    <p:sldId id="9011" r:id="rId1163"/>
    <p:sldId id="8028" r:id="rId1164"/>
    <p:sldId id="8029" r:id="rId1165"/>
    <p:sldId id="8030" r:id="rId1166"/>
    <p:sldId id="8031" r:id="rId1167"/>
    <p:sldId id="8032" r:id="rId1168"/>
    <p:sldId id="8033" r:id="rId1169"/>
    <p:sldId id="8034" r:id="rId1170"/>
    <p:sldId id="8035" r:id="rId1171"/>
    <p:sldId id="8036" r:id="rId1172"/>
    <p:sldId id="9012" r:id="rId1173"/>
    <p:sldId id="9812" r:id="rId1174"/>
    <p:sldId id="8038" r:id="rId1175"/>
    <p:sldId id="8039" r:id="rId1176"/>
    <p:sldId id="8040" r:id="rId1177"/>
    <p:sldId id="9854" r:id="rId1178"/>
    <p:sldId id="8042" r:id="rId1179"/>
    <p:sldId id="8043" r:id="rId1180"/>
    <p:sldId id="9013" r:id="rId1181"/>
    <p:sldId id="9014" r:id="rId1182"/>
    <p:sldId id="8044" r:id="rId1183"/>
    <p:sldId id="9895" r:id="rId1184"/>
    <p:sldId id="8046" r:id="rId1185"/>
    <p:sldId id="8047" r:id="rId1186"/>
    <p:sldId id="8048" r:id="rId1187"/>
    <p:sldId id="8049" r:id="rId1188"/>
    <p:sldId id="8050" r:id="rId1189"/>
    <p:sldId id="9322" r:id="rId1190"/>
    <p:sldId id="8052" r:id="rId1191"/>
    <p:sldId id="8053" r:id="rId1192"/>
    <p:sldId id="8054" r:id="rId1193"/>
    <p:sldId id="8055" r:id="rId1194"/>
    <p:sldId id="8056" r:id="rId1195"/>
    <p:sldId id="8057" r:id="rId1196"/>
    <p:sldId id="8058" r:id="rId1197"/>
    <p:sldId id="8059" r:id="rId1198"/>
    <p:sldId id="8060" r:id="rId1199"/>
    <p:sldId id="8061" r:id="rId1200"/>
    <p:sldId id="8062" r:id="rId1201"/>
    <p:sldId id="8063" r:id="rId1202"/>
    <p:sldId id="8064" r:id="rId1203"/>
    <p:sldId id="8065" r:id="rId1204"/>
    <p:sldId id="9015" r:id="rId1205"/>
    <p:sldId id="9813" r:id="rId1206"/>
    <p:sldId id="8067" r:id="rId1207"/>
    <p:sldId id="8068" r:id="rId1208"/>
    <p:sldId id="9127" r:id="rId1209"/>
    <p:sldId id="8069" r:id="rId1210"/>
    <p:sldId id="9016" r:id="rId1211"/>
    <p:sldId id="9855" r:id="rId1212"/>
    <p:sldId id="8071" r:id="rId1213"/>
    <p:sldId id="8072" r:id="rId1214"/>
    <p:sldId id="9017" r:id="rId1215"/>
    <p:sldId id="9018" r:id="rId1216"/>
    <p:sldId id="8073" r:id="rId1217"/>
    <p:sldId id="9896" r:id="rId1218"/>
    <p:sldId id="8075" r:id="rId1219"/>
    <p:sldId id="8076" r:id="rId1220"/>
    <p:sldId id="8077" r:id="rId1221"/>
    <p:sldId id="8078" r:id="rId1222"/>
    <p:sldId id="8079" r:id="rId1223"/>
    <p:sldId id="9321" r:id="rId1224"/>
    <p:sldId id="8081" r:id="rId1225"/>
    <p:sldId id="8082" r:id="rId1226"/>
    <p:sldId id="8083" r:id="rId1227"/>
    <p:sldId id="8084" r:id="rId1228"/>
    <p:sldId id="9128" r:id="rId1229"/>
    <p:sldId id="8085" r:id="rId1230"/>
    <p:sldId id="8086" r:id="rId1231"/>
    <p:sldId id="8087" r:id="rId1232"/>
    <p:sldId id="8088" r:id="rId1233"/>
    <p:sldId id="8089" r:id="rId1234"/>
    <p:sldId id="8090" r:id="rId1235"/>
    <p:sldId id="9019" r:id="rId1236"/>
    <p:sldId id="9020" r:id="rId1237"/>
    <p:sldId id="8091" r:id="rId1238"/>
    <p:sldId id="8092" r:id="rId1239"/>
    <p:sldId id="8093" r:id="rId1240"/>
    <p:sldId id="8094" r:id="rId1241"/>
    <p:sldId id="9021" r:id="rId1242"/>
    <p:sldId id="9814" r:id="rId1243"/>
    <p:sldId id="8096" r:id="rId1244"/>
    <p:sldId id="8097" r:id="rId1245"/>
    <p:sldId id="8098" r:id="rId1246"/>
    <p:sldId id="9022" r:id="rId1247"/>
    <p:sldId id="9856" r:id="rId1248"/>
    <p:sldId id="8100" r:id="rId1249"/>
    <p:sldId id="8101" r:id="rId1250"/>
    <p:sldId id="8102" r:id="rId1251"/>
    <p:sldId id="9023" r:id="rId1252"/>
    <p:sldId id="8103" r:id="rId1253"/>
    <p:sldId id="9897" r:id="rId1254"/>
    <p:sldId id="8105" r:id="rId1255"/>
    <p:sldId id="8106" r:id="rId1256"/>
    <p:sldId id="8107" r:id="rId1257"/>
    <p:sldId id="8108" r:id="rId1258"/>
    <p:sldId id="8109" r:id="rId1259"/>
    <p:sldId id="9320" r:id="rId1260"/>
    <p:sldId id="8111" r:id="rId1261"/>
    <p:sldId id="8112" r:id="rId1262"/>
    <p:sldId id="8113" r:id="rId1263"/>
    <p:sldId id="8114" r:id="rId1264"/>
    <p:sldId id="8116" r:id="rId1265"/>
    <p:sldId id="8117" r:id="rId1266"/>
    <p:sldId id="8118" r:id="rId1267"/>
    <p:sldId id="8119" r:id="rId1268"/>
    <p:sldId id="9024" r:id="rId1269"/>
    <p:sldId id="8121" r:id="rId1270"/>
    <p:sldId id="8122" r:id="rId1271"/>
    <p:sldId id="8123" r:id="rId1272"/>
    <p:sldId id="8124" r:id="rId1273"/>
    <p:sldId id="9025" r:id="rId1274"/>
    <p:sldId id="9815" r:id="rId1275"/>
    <p:sldId id="8126" r:id="rId1276"/>
    <p:sldId id="8127" r:id="rId1277"/>
    <p:sldId id="8128" r:id="rId1278"/>
    <p:sldId id="9026" r:id="rId1279"/>
    <p:sldId id="9857" r:id="rId1280"/>
    <p:sldId id="8130" r:id="rId1281"/>
    <p:sldId id="8131" r:id="rId1282"/>
    <p:sldId id="8132" r:id="rId1283"/>
    <p:sldId id="8133" r:id="rId1284"/>
    <p:sldId id="9898" r:id="rId1285"/>
    <p:sldId id="8135" r:id="rId1286"/>
    <p:sldId id="8136" r:id="rId1287"/>
    <p:sldId id="8137" r:id="rId1288"/>
    <p:sldId id="8139" r:id="rId1289"/>
    <p:sldId id="9319" r:id="rId1290"/>
    <p:sldId id="8141" r:id="rId1291"/>
    <p:sldId id="8142" r:id="rId1292"/>
    <p:sldId id="8143" r:id="rId1293"/>
    <p:sldId id="8144" r:id="rId1294"/>
    <p:sldId id="8145" r:id="rId1295"/>
    <p:sldId id="8146" r:id="rId1296"/>
    <p:sldId id="8147" r:id="rId1297"/>
    <p:sldId id="8148" r:id="rId1298"/>
    <p:sldId id="8149" r:id="rId1299"/>
    <p:sldId id="8150" r:id="rId1300"/>
    <p:sldId id="8151" r:id="rId1301"/>
    <p:sldId id="8152" r:id="rId1302"/>
    <p:sldId id="8153" r:id="rId1303"/>
    <p:sldId id="8154" r:id="rId1304"/>
    <p:sldId id="9027" r:id="rId1305"/>
    <p:sldId id="9129" r:id="rId1306"/>
    <p:sldId id="9816" r:id="rId1307"/>
    <p:sldId id="8156" r:id="rId1308"/>
    <p:sldId id="8157" r:id="rId1309"/>
    <p:sldId id="8158" r:id="rId1310"/>
    <p:sldId id="9028" r:id="rId1311"/>
    <p:sldId id="9858" r:id="rId1312"/>
    <p:sldId id="8160" r:id="rId1313"/>
    <p:sldId id="8161" r:id="rId1314"/>
    <p:sldId id="8162" r:id="rId1315"/>
    <p:sldId id="8163" r:id="rId1316"/>
    <p:sldId id="9899" r:id="rId1317"/>
    <p:sldId id="8165" r:id="rId1318"/>
    <p:sldId id="8166" r:id="rId1319"/>
    <p:sldId id="8167" r:id="rId1320"/>
    <p:sldId id="8168" r:id="rId1321"/>
    <p:sldId id="8169" r:id="rId1322"/>
    <p:sldId id="9318" r:id="rId1323"/>
    <p:sldId id="8171" r:id="rId1324"/>
    <p:sldId id="8172" r:id="rId1325"/>
    <p:sldId id="8173" r:id="rId1326"/>
    <p:sldId id="8174" r:id="rId1327"/>
    <p:sldId id="8175" r:id="rId1328"/>
    <p:sldId id="8176" r:id="rId1329"/>
    <p:sldId id="8177" r:id="rId1330"/>
    <p:sldId id="8178" r:id="rId1331"/>
    <p:sldId id="8179" r:id="rId1332"/>
    <p:sldId id="8180" r:id="rId1333"/>
    <p:sldId id="9029" r:id="rId1334"/>
    <p:sldId id="8181" r:id="rId1335"/>
    <p:sldId id="8182" r:id="rId1336"/>
    <p:sldId id="8183" r:id="rId1337"/>
    <p:sldId id="8184" r:id="rId1338"/>
    <p:sldId id="9030" r:id="rId1339"/>
    <p:sldId id="9130" r:id="rId1340"/>
    <p:sldId id="9031" r:id="rId1341"/>
    <p:sldId id="9032" r:id="rId1342"/>
    <p:sldId id="9033" r:id="rId1343"/>
    <p:sldId id="9817" r:id="rId1344"/>
    <p:sldId id="8186" r:id="rId1345"/>
    <p:sldId id="8187" r:id="rId1346"/>
    <p:sldId id="8188" r:id="rId1347"/>
    <p:sldId id="9034" r:id="rId1348"/>
    <p:sldId id="9035" r:id="rId1349"/>
    <p:sldId id="9036" r:id="rId1350"/>
    <p:sldId id="9037" r:id="rId1351"/>
    <p:sldId id="9859" r:id="rId1352"/>
    <p:sldId id="8190" r:id="rId1353"/>
    <p:sldId id="8191" r:id="rId1354"/>
    <p:sldId id="8192" r:id="rId1355"/>
    <p:sldId id="9038" r:id="rId1356"/>
    <p:sldId id="9039" r:id="rId1357"/>
    <p:sldId id="8193" r:id="rId1358"/>
    <p:sldId id="9900" r:id="rId1359"/>
    <p:sldId id="8195" r:id="rId1360"/>
    <p:sldId id="8196" r:id="rId1361"/>
    <p:sldId id="8197" r:id="rId1362"/>
    <p:sldId id="8198" r:id="rId1363"/>
    <p:sldId id="9040" r:id="rId1364"/>
    <p:sldId id="9041" r:id="rId1365"/>
    <p:sldId id="8199" r:id="rId1366"/>
    <p:sldId id="9317" r:id="rId1367"/>
    <p:sldId id="9621" r:id="rId1368"/>
    <p:sldId id="9622" r:id="rId1369"/>
    <p:sldId id="9623" r:id="rId1370"/>
    <p:sldId id="9624" r:id="rId1371"/>
    <p:sldId id="9625" r:id="rId1372"/>
    <p:sldId id="9626" r:id="rId1373"/>
    <p:sldId id="9627" r:id="rId1374"/>
    <p:sldId id="9628" r:id="rId1375"/>
    <p:sldId id="9629" r:id="rId1376"/>
    <p:sldId id="9630" r:id="rId1377"/>
    <p:sldId id="9631" r:id="rId1378"/>
    <p:sldId id="9632" r:id="rId1379"/>
    <p:sldId id="9633" r:id="rId1380"/>
    <p:sldId id="9634" r:id="rId1381"/>
    <p:sldId id="9635" r:id="rId1382"/>
    <p:sldId id="9636" r:id="rId1383"/>
    <p:sldId id="9637" r:id="rId1384"/>
    <p:sldId id="9638" r:id="rId1385"/>
    <p:sldId id="9639" r:id="rId1386"/>
    <p:sldId id="9640" r:id="rId1387"/>
    <p:sldId id="9641" r:id="rId1388"/>
    <p:sldId id="9642" r:id="rId1389"/>
    <p:sldId id="9643" r:id="rId1390"/>
    <p:sldId id="9644" r:id="rId1391"/>
    <p:sldId id="9645" r:id="rId1392"/>
    <p:sldId id="9646" r:id="rId1393"/>
    <p:sldId id="9647" r:id="rId1394"/>
    <p:sldId id="9648" r:id="rId1395"/>
    <p:sldId id="9649" r:id="rId1396"/>
    <p:sldId id="9650" r:id="rId1397"/>
    <p:sldId id="9651" r:id="rId1398"/>
    <p:sldId id="9652" r:id="rId1399"/>
    <p:sldId id="9653" r:id="rId1400"/>
    <p:sldId id="9654" r:id="rId1401"/>
    <p:sldId id="9655" r:id="rId1402"/>
    <p:sldId id="9656" r:id="rId1403"/>
    <p:sldId id="9657" r:id="rId1404"/>
    <p:sldId id="9658" r:id="rId1405"/>
    <p:sldId id="9659" r:id="rId1406"/>
    <p:sldId id="9660" r:id="rId1407"/>
    <p:sldId id="9661" r:id="rId1408"/>
    <p:sldId id="9662" r:id="rId1409"/>
    <p:sldId id="9663" r:id="rId1410"/>
    <p:sldId id="9664" r:id="rId1411"/>
    <p:sldId id="9665" r:id="rId1412"/>
    <p:sldId id="9666" r:id="rId1413"/>
    <p:sldId id="9667" r:id="rId1414"/>
    <p:sldId id="9668" r:id="rId1415"/>
    <p:sldId id="9669" r:id="rId1416"/>
    <p:sldId id="9670" r:id="rId1417"/>
    <p:sldId id="9671" r:id="rId1418"/>
    <p:sldId id="9672" r:id="rId1419"/>
    <p:sldId id="7541" r:id="rId1420"/>
    <p:sldId id="7542" r:id="rId1421"/>
    <p:sldId id="7543" r:id="rId1422"/>
    <p:sldId id="7544" r:id="rId1423"/>
    <p:sldId id="7545" r:id="rId1424"/>
    <p:sldId id="7546" r:id="rId1425"/>
    <p:sldId id="7547" r:id="rId1426"/>
    <p:sldId id="7548" r:id="rId1427"/>
    <p:sldId id="7549" r:id="rId1428"/>
    <p:sldId id="7550" r:id="rId1429"/>
    <p:sldId id="7551" r:id="rId1430"/>
    <p:sldId id="7552" r:id="rId1431"/>
    <p:sldId id="7553" r:id="rId1432"/>
    <p:sldId id="7554" r:id="rId1433"/>
    <p:sldId id="7724" r:id="rId1434"/>
    <p:sldId id="9818" r:id="rId1435"/>
    <p:sldId id="7556" r:id="rId1436"/>
    <p:sldId id="7557" r:id="rId1437"/>
    <p:sldId id="7558" r:id="rId1438"/>
    <p:sldId id="7718" r:id="rId1439"/>
    <p:sldId id="9860" r:id="rId1440"/>
    <p:sldId id="7560" r:id="rId1441"/>
    <p:sldId id="7561" r:id="rId1442"/>
    <p:sldId id="7725" r:id="rId1443"/>
    <p:sldId id="7562" r:id="rId1444"/>
    <p:sldId id="7719" r:id="rId1445"/>
    <p:sldId id="7720" r:id="rId1446"/>
    <p:sldId id="7563" r:id="rId1447"/>
    <p:sldId id="9901" r:id="rId1448"/>
    <p:sldId id="7565" r:id="rId1449"/>
    <p:sldId id="7566" r:id="rId1450"/>
    <p:sldId id="7567" r:id="rId1451"/>
    <p:sldId id="7568" r:id="rId1452"/>
    <p:sldId id="7721" r:id="rId1453"/>
    <p:sldId id="7722" r:id="rId1454"/>
    <p:sldId id="7723" r:id="rId1455"/>
    <p:sldId id="7569" r:id="rId1456"/>
    <p:sldId id="9315" r:id="rId1457"/>
    <p:sldId id="7571" r:id="rId1458"/>
    <p:sldId id="7572" r:id="rId1459"/>
    <p:sldId id="7573" r:id="rId1460"/>
    <p:sldId id="7574" r:id="rId1461"/>
    <p:sldId id="7575" r:id="rId1462"/>
    <p:sldId id="7576" r:id="rId1463"/>
    <p:sldId id="7577" r:id="rId1464"/>
    <p:sldId id="7578" r:id="rId1465"/>
    <p:sldId id="7579" r:id="rId1466"/>
    <p:sldId id="7580" r:id="rId1467"/>
    <p:sldId id="7581" r:id="rId1468"/>
    <p:sldId id="7582" r:id="rId1469"/>
    <p:sldId id="7583" r:id="rId1470"/>
    <p:sldId id="9819" r:id="rId1471"/>
    <p:sldId id="7585" r:id="rId1472"/>
    <p:sldId id="7586" r:id="rId1473"/>
    <p:sldId id="7587" r:id="rId1474"/>
    <p:sldId id="9861" r:id="rId1475"/>
    <p:sldId id="7590" r:id="rId1476"/>
    <p:sldId id="7591" r:id="rId1477"/>
    <p:sldId id="7592" r:id="rId1478"/>
    <p:sldId id="7593" r:id="rId1479"/>
    <p:sldId id="9902" r:id="rId1480"/>
    <p:sldId id="7595" r:id="rId1481"/>
    <p:sldId id="7596" r:id="rId1482"/>
    <p:sldId id="7597" r:id="rId1483"/>
    <p:sldId id="7598" r:id="rId1484"/>
    <p:sldId id="7726" r:id="rId1485"/>
    <p:sldId id="7727" r:id="rId1486"/>
    <p:sldId id="7728" r:id="rId1487"/>
    <p:sldId id="7599" r:id="rId1488"/>
    <p:sldId id="9314" r:id="rId1489"/>
    <p:sldId id="7601" r:id="rId1490"/>
    <p:sldId id="7602" r:id="rId1491"/>
    <p:sldId id="7603" r:id="rId1492"/>
    <p:sldId id="7604" r:id="rId1493"/>
    <p:sldId id="7605" r:id="rId1494"/>
    <p:sldId id="7606" r:id="rId1495"/>
    <p:sldId id="7607" r:id="rId1496"/>
    <p:sldId id="7608" r:id="rId1497"/>
    <p:sldId id="7609" r:id="rId1498"/>
    <p:sldId id="7610" r:id="rId1499"/>
    <p:sldId id="7611" r:id="rId1500"/>
    <p:sldId id="7612" r:id="rId1501"/>
    <p:sldId id="7613" r:id="rId1502"/>
    <p:sldId id="7614" r:id="rId1503"/>
    <p:sldId id="7729" r:id="rId1504"/>
    <p:sldId id="7730" r:id="rId1505"/>
    <p:sldId id="7731" r:id="rId1506"/>
    <p:sldId id="7732" r:id="rId1507"/>
    <p:sldId id="9820" r:id="rId1508"/>
    <p:sldId id="7616" r:id="rId1509"/>
    <p:sldId id="7617" r:id="rId1510"/>
    <p:sldId id="7618" r:id="rId1511"/>
    <p:sldId id="7733" r:id="rId1512"/>
    <p:sldId id="7734" r:id="rId1513"/>
    <p:sldId id="9862" r:id="rId1514"/>
    <p:sldId id="7620" r:id="rId1515"/>
    <p:sldId id="7621" r:id="rId1516"/>
    <p:sldId id="7622" r:id="rId1517"/>
    <p:sldId id="7735" r:id="rId1518"/>
    <p:sldId id="7623" r:id="rId1519"/>
    <p:sldId id="9903" r:id="rId1520"/>
    <p:sldId id="7625" r:id="rId1521"/>
    <p:sldId id="7626" r:id="rId1522"/>
    <p:sldId id="7627" r:id="rId1523"/>
    <p:sldId id="7628" r:id="rId1524"/>
    <p:sldId id="7736" r:id="rId1525"/>
    <p:sldId id="7737" r:id="rId1526"/>
    <p:sldId id="7629" r:id="rId1527"/>
    <p:sldId id="9313" r:id="rId1528"/>
    <p:sldId id="7631" r:id="rId1529"/>
    <p:sldId id="7632" r:id="rId1530"/>
    <p:sldId id="7633" r:id="rId1531"/>
    <p:sldId id="7634" r:id="rId1532"/>
    <p:sldId id="7635" r:id="rId1533"/>
    <p:sldId id="7738" r:id="rId1534"/>
    <p:sldId id="7758" r:id="rId1535"/>
    <p:sldId id="7739" r:id="rId1536"/>
    <p:sldId id="7636" r:id="rId1537"/>
    <p:sldId id="7637" r:id="rId1538"/>
    <p:sldId id="7638" r:id="rId1539"/>
    <p:sldId id="7639" r:id="rId1540"/>
    <p:sldId id="7740" r:id="rId1541"/>
    <p:sldId id="7741" r:id="rId1542"/>
    <p:sldId id="7742" r:id="rId1543"/>
    <p:sldId id="7640" r:id="rId1544"/>
    <p:sldId id="7641" r:id="rId1545"/>
    <p:sldId id="7642" r:id="rId1546"/>
    <p:sldId id="7643" r:id="rId1547"/>
    <p:sldId id="7743" r:id="rId1548"/>
    <p:sldId id="9821" r:id="rId1549"/>
    <p:sldId id="7645" r:id="rId1550"/>
    <p:sldId id="7646" r:id="rId1551"/>
    <p:sldId id="7647" r:id="rId1552"/>
    <p:sldId id="7744" r:id="rId1553"/>
    <p:sldId id="7745" r:id="rId1554"/>
    <p:sldId id="7746" r:id="rId1555"/>
    <p:sldId id="9863" r:id="rId1556"/>
    <p:sldId id="7649" r:id="rId1557"/>
    <p:sldId id="7650" r:id="rId1558"/>
    <p:sldId id="7651" r:id="rId1559"/>
    <p:sldId id="7747" r:id="rId1560"/>
    <p:sldId id="7748" r:id="rId1561"/>
    <p:sldId id="7749" r:id="rId1562"/>
    <p:sldId id="7750" r:id="rId1563"/>
    <p:sldId id="7751" r:id="rId1564"/>
    <p:sldId id="7752" r:id="rId1565"/>
    <p:sldId id="7652" r:id="rId1566"/>
    <p:sldId id="9904" r:id="rId1567"/>
    <p:sldId id="7654" r:id="rId1568"/>
    <p:sldId id="7655" r:id="rId1569"/>
    <p:sldId id="7656" r:id="rId1570"/>
    <p:sldId id="7657" r:id="rId1571"/>
    <p:sldId id="7753" r:id="rId1572"/>
    <p:sldId id="7754" r:id="rId1573"/>
    <p:sldId id="7755" r:id="rId1574"/>
    <p:sldId id="7756" r:id="rId1575"/>
    <p:sldId id="7658" r:id="rId1576"/>
    <p:sldId id="9312" r:id="rId1577"/>
    <p:sldId id="7660" r:id="rId1578"/>
    <p:sldId id="7661" r:id="rId1579"/>
    <p:sldId id="7662" r:id="rId1580"/>
    <p:sldId id="7663" r:id="rId1581"/>
    <p:sldId id="7759" r:id="rId1582"/>
    <p:sldId id="7760" r:id="rId1583"/>
    <p:sldId id="7664" r:id="rId1584"/>
    <p:sldId id="7665" r:id="rId1585"/>
    <p:sldId id="7666" r:id="rId1586"/>
    <p:sldId id="7667" r:id="rId1587"/>
    <p:sldId id="7761" r:id="rId1588"/>
    <p:sldId id="7668" r:id="rId1589"/>
    <p:sldId id="7669" r:id="rId1590"/>
    <p:sldId id="7670" r:id="rId1591"/>
    <p:sldId id="7671" r:id="rId1592"/>
    <p:sldId id="7762" r:id="rId1593"/>
    <p:sldId id="7772" r:id="rId1594"/>
    <p:sldId id="7763" r:id="rId1595"/>
    <p:sldId id="7764" r:id="rId1596"/>
    <p:sldId id="7765" r:id="rId1597"/>
    <p:sldId id="9822" r:id="rId1598"/>
    <p:sldId id="7673" r:id="rId1599"/>
    <p:sldId id="7674" r:id="rId1600"/>
    <p:sldId id="7675" r:id="rId1601"/>
    <p:sldId id="7766" r:id="rId1602"/>
    <p:sldId id="7767" r:id="rId1603"/>
    <p:sldId id="7768" r:id="rId1604"/>
    <p:sldId id="9864" r:id="rId1605"/>
    <p:sldId id="7677" r:id="rId1606"/>
    <p:sldId id="7678" r:id="rId1607"/>
    <p:sldId id="7679" r:id="rId1608"/>
    <p:sldId id="7769" r:id="rId1609"/>
    <p:sldId id="7680" r:id="rId1610"/>
    <p:sldId id="9905" r:id="rId1611"/>
    <p:sldId id="7682" r:id="rId1612"/>
    <p:sldId id="7683" r:id="rId1613"/>
    <p:sldId id="7684" r:id="rId1614"/>
    <p:sldId id="7770" r:id="rId1615"/>
    <p:sldId id="7771" r:id="rId1616"/>
    <p:sldId id="7685" r:id="rId1617"/>
    <p:sldId id="9311" r:id="rId1618"/>
    <p:sldId id="7687" r:id="rId1619"/>
    <p:sldId id="7688" r:id="rId1620"/>
    <p:sldId id="7689" r:id="rId1621"/>
    <p:sldId id="7690" r:id="rId1622"/>
    <p:sldId id="7691" r:id="rId1623"/>
    <p:sldId id="7692" r:id="rId1624"/>
    <p:sldId id="7693" r:id="rId1625"/>
    <p:sldId id="7694" r:id="rId1626"/>
    <p:sldId id="7695" r:id="rId1627"/>
    <p:sldId id="7696" r:id="rId1628"/>
    <p:sldId id="7697" r:id="rId1629"/>
    <p:sldId id="7698" r:id="rId1630"/>
    <p:sldId id="7699" r:id="rId1631"/>
    <p:sldId id="7700" r:id="rId1632"/>
    <p:sldId id="7773" r:id="rId1633"/>
    <p:sldId id="7774" r:id="rId1634"/>
    <p:sldId id="7775" r:id="rId1635"/>
    <p:sldId id="9823" r:id="rId1636"/>
    <p:sldId id="7702" r:id="rId1637"/>
    <p:sldId id="7703" r:id="rId1638"/>
    <p:sldId id="7704" r:id="rId1639"/>
    <p:sldId id="7776" r:id="rId1640"/>
    <p:sldId id="7777" r:id="rId1641"/>
    <p:sldId id="9865" r:id="rId1642"/>
    <p:sldId id="7706" r:id="rId1643"/>
    <p:sldId id="7707" r:id="rId1644"/>
    <p:sldId id="7708" r:id="rId1645"/>
    <p:sldId id="7778" r:id="rId1646"/>
    <p:sldId id="7779" r:id="rId1647"/>
    <p:sldId id="7780" r:id="rId1648"/>
    <p:sldId id="7781" r:id="rId1649"/>
    <p:sldId id="7709" r:id="rId1650"/>
    <p:sldId id="9906" r:id="rId1651"/>
    <p:sldId id="7711" r:id="rId1652"/>
    <p:sldId id="7712" r:id="rId1653"/>
    <p:sldId id="7713" r:id="rId1654"/>
    <p:sldId id="7714" r:id="rId1655"/>
    <p:sldId id="9042" r:id="rId1656"/>
    <p:sldId id="7782" r:id="rId1657"/>
    <p:sldId id="7783" r:id="rId1658"/>
    <p:sldId id="7715" r:id="rId1659"/>
    <p:sldId id="9310" r:id="rId1660"/>
    <p:sldId id="9673" r:id="rId1661"/>
    <p:sldId id="9674" r:id="rId1662"/>
    <p:sldId id="9675" r:id="rId1663"/>
    <p:sldId id="9676" r:id="rId1664"/>
    <p:sldId id="9677" r:id="rId1665"/>
    <p:sldId id="9678" r:id="rId1666"/>
    <p:sldId id="9679" r:id="rId1667"/>
    <p:sldId id="9680" r:id="rId1668"/>
    <p:sldId id="9681" r:id="rId1669"/>
    <p:sldId id="9682" r:id="rId1670"/>
    <p:sldId id="9683" r:id="rId1671"/>
    <p:sldId id="9684" r:id="rId1672"/>
    <p:sldId id="9685" r:id="rId1673"/>
    <p:sldId id="9686" r:id="rId1674"/>
    <p:sldId id="9687" r:id="rId1675"/>
    <p:sldId id="9688" r:id="rId1676"/>
    <p:sldId id="9689" r:id="rId1677"/>
    <p:sldId id="9690" r:id="rId1678"/>
    <p:sldId id="9691" r:id="rId1679"/>
    <p:sldId id="9692" r:id="rId1680"/>
    <p:sldId id="9693" r:id="rId1681"/>
    <p:sldId id="9694" r:id="rId1682"/>
    <p:sldId id="9695" r:id="rId1683"/>
    <p:sldId id="9696" r:id="rId1684"/>
    <p:sldId id="9697" r:id="rId1685"/>
    <p:sldId id="9698" r:id="rId1686"/>
    <p:sldId id="9699" r:id="rId1687"/>
    <p:sldId id="9700" r:id="rId1688"/>
    <p:sldId id="9701" r:id="rId1689"/>
    <p:sldId id="9702" r:id="rId1690"/>
    <p:sldId id="9703" r:id="rId1691"/>
    <p:sldId id="9704" r:id="rId1692"/>
    <p:sldId id="9705" r:id="rId1693"/>
    <p:sldId id="9706" r:id="rId1694"/>
    <p:sldId id="9707" r:id="rId1695"/>
    <p:sldId id="9708" r:id="rId1696"/>
    <p:sldId id="9709" r:id="rId1697"/>
    <p:sldId id="9710" r:id="rId1698"/>
    <p:sldId id="9711" r:id="rId1699"/>
    <p:sldId id="9712" r:id="rId1700"/>
    <p:sldId id="9713" r:id="rId1701"/>
    <p:sldId id="9714" r:id="rId1702"/>
    <p:sldId id="9715" r:id="rId1703"/>
    <p:sldId id="9716" r:id="rId1704"/>
    <p:sldId id="9717" r:id="rId1705"/>
    <p:sldId id="9718" r:id="rId1706"/>
    <p:sldId id="9719" r:id="rId1707"/>
    <p:sldId id="9720" r:id="rId1708"/>
    <p:sldId id="9721" r:id="rId1709"/>
    <p:sldId id="9722" r:id="rId1710"/>
    <p:sldId id="9723" r:id="rId1711"/>
    <p:sldId id="9724" r:id="rId1712"/>
    <p:sldId id="7311" r:id="rId1713"/>
    <p:sldId id="7312" r:id="rId1714"/>
    <p:sldId id="7313" r:id="rId1715"/>
    <p:sldId id="7314" r:id="rId1716"/>
    <p:sldId id="7315" r:id="rId1717"/>
    <p:sldId id="7316" r:id="rId1718"/>
    <p:sldId id="7317" r:id="rId1719"/>
    <p:sldId id="7318" r:id="rId1720"/>
    <p:sldId id="7319" r:id="rId1721"/>
    <p:sldId id="7320" r:id="rId1722"/>
    <p:sldId id="9102" r:id="rId1723"/>
    <p:sldId id="7321" r:id="rId1724"/>
    <p:sldId id="7322" r:id="rId1725"/>
    <p:sldId id="7323" r:id="rId1726"/>
    <p:sldId id="7324" r:id="rId1727"/>
    <p:sldId id="9097" r:id="rId1728"/>
    <p:sldId id="9824" r:id="rId1729"/>
    <p:sldId id="7326" r:id="rId1730"/>
    <p:sldId id="7327" r:id="rId1731"/>
    <p:sldId id="7328" r:id="rId1732"/>
    <p:sldId id="9098" r:id="rId1733"/>
    <p:sldId id="9103" r:id="rId1734"/>
    <p:sldId id="9099" r:id="rId1735"/>
    <p:sldId id="9866" r:id="rId1736"/>
    <p:sldId id="7330" r:id="rId1737"/>
    <p:sldId id="7331" r:id="rId1738"/>
    <p:sldId id="7332" r:id="rId1739"/>
    <p:sldId id="9100" r:id="rId1740"/>
    <p:sldId id="7333" r:id="rId1741"/>
    <p:sldId id="9907" r:id="rId1742"/>
    <p:sldId id="7335" r:id="rId1743"/>
    <p:sldId id="7336" r:id="rId1744"/>
    <p:sldId id="7337" r:id="rId1745"/>
    <p:sldId id="7338" r:id="rId1746"/>
    <p:sldId id="9101" r:id="rId1747"/>
    <p:sldId id="7339" r:id="rId1748"/>
    <p:sldId id="9308" r:id="rId1749"/>
    <p:sldId id="7341" r:id="rId1750"/>
    <p:sldId id="7342" r:id="rId1751"/>
    <p:sldId id="7343" r:id="rId1752"/>
    <p:sldId id="7344" r:id="rId1753"/>
    <p:sldId id="7345" r:id="rId1754"/>
    <p:sldId id="7492" r:id="rId1755"/>
    <p:sldId id="7493" r:id="rId1756"/>
    <p:sldId id="7494" r:id="rId1757"/>
    <p:sldId id="7495" r:id="rId1758"/>
    <p:sldId id="7496" r:id="rId1759"/>
    <p:sldId id="7346" r:id="rId1760"/>
    <p:sldId id="7347" r:id="rId1761"/>
    <p:sldId id="7348" r:id="rId1762"/>
    <p:sldId id="7349" r:id="rId1763"/>
    <p:sldId id="7351" r:id="rId1764"/>
    <p:sldId id="7352" r:id="rId1765"/>
    <p:sldId id="7353" r:id="rId1766"/>
    <p:sldId id="7354" r:id="rId1767"/>
    <p:sldId id="7497" r:id="rId1768"/>
    <p:sldId id="7498" r:id="rId1769"/>
    <p:sldId id="9825" r:id="rId1770"/>
    <p:sldId id="7356" r:id="rId1771"/>
    <p:sldId id="7357" r:id="rId1772"/>
    <p:sldId id="7358" r:id="rId1773"/>
    <p:sldId id="7499" r:id="rId1774"/>
    <p:sldId id="7359" r:id="rId1775"/>
    <p:sldId id="7360" r:id="rId1776"/>
    <p:sldId id="7361" r:id="rId1777"/>
    <p:sldId id="7362" r:id="rId1778"/>
    <p:sldId id="7500" r:id="rId1779"/>
    <p:sldId id="7363" r:id="rId1780"/>
    <p:sldId id="9908" r:id="rId1781"/>
    <p:sldId id="7365" r:id="rId1782"/>
    <p:sldId id="7366" r:id="rId1783"/>
    <p:sldId id="7367" r:id="rId1784"/>
    <p:sldId id="7368" r:id="rId1785"/>
    <p:sldId id="7369" r:id="rId1786"/>
    <p:sldId id="9307" r:id="rId1787"/>
    <p:sldId id="7371" r:id="rId1788"/>
    <p:sldId id="7372" r:id="rId1789"/>
    <p:sldId id="7373" r:id="rId1790"/>
    <p:sldId id="7374" r:id="rId1791"/>
    <p:sldId id="7375" r:id="rId1792"/>
    <p:sldId id="7376" r:id="rId1793"/>
    <p:sldId id="7377" r:id="rId1794"/>
    <p:sldId id="7378" r:id="rId1795"/>
    <p:sldId id="7379" r:id="rId1796"/>
    <p:sldId id="7380" r:id="rId1797"/>
    <p:sldId id="7381" r:id="rId1798"/>
    <p:sldId id="7382" r:id="rId1799"/>
    <p:sldId id="7383" r:id="rId1800"/>
    <p:sldId id="7384" r:id="rId1801"/>
    <p:sldId id="7501" r:id="rId1802"/>
    <p:sldId id="7502" r:id="rId1803"/>
    <p:sldId id="7503" r:id="rId1804"/>
    <p:sldId id="7504" r:id="rId1805"/>
    <p:sldId id="9826" r:id="rId1806"/>
    <p:sldId id="7386" r:id="rId1807"/>
    <p:sldId id="7387" r:id="rId1808"/>
    <p:sldId id="7506" r:id="rId1809"/>
    <p:sldId id="7388" r:id="rId1810"/>
    <p:sldId id="7505" r:id="rId1811"/>
    <p:sldId id="9868" r:id="rId1812"/>
    <p:sldId id="7390" r:id="rId1813"/>
    <p:sldId id="7391" r:id="rId1814"/>
    <p:sldId id="7392" r:id="rId1815"/>
    <p:sldId id="7507" r:id="rId1816"/>
    <p:sldId id="7508" r:id="rId1817"/>
    <p:sldId id="7393" r:id="rId1818"/>
    <p:sldId id="9909" r:id="rId1819"/>
    <p:sldId id="7395" r:id="rId1820"/>
    <p:sldId id="7396" r:id="rId1821"/>
    <p:sldId id="7397" r:id="rId1822"/>
    <p:sldId id="7398" r:id="rId1823"/>
    <p:sldId id="7399" r:id="rId1824"/>
    <p:sldId id="9306" r:id="rId1825"/>
    <p:sldId id="7401" r:id="rId1826"/>
    <p:sldId id="7402" r:id="rId1827"/>
    <p:sldId id="7403" r:id="rId1828"/>
    <p:sldId id="7404" r:id="rId1829"/>
    <p:sldId id="7405" r:id="rId1830"/>
    <p:sldId id="7406" r:id="rId1831"/>
    <p:sldId id="7407" r:id="rId1832"/>
    <p:sldId id="7408" r:id="rId1833"/>
    <p:sldId id="7409" r:id="rId1834"/>
    <p:sldId id="7411" r:id="rId1835"/>
    <p:sldId id="7412" r:id="rId1836"/>
    <p:sldId id="7413" r:id="rId1837"/>
    <p:sldId id="7414" r:id="rId1838"/>
    <p:sldId id="7509" r:id="rId1839"/>
    <p:sldId id="7510" r:id="rId1840"/>
    <p:sldId id="9827" r:id="rId1841"/>
    <p:sldId id="7416" r:id="rId1842"/>
    <p:sldId id="7417" r:id="rId1843"/>
    <p:sldId id="7418" r:id="rId1844"/>
    <p:sldId id="7511" r:id="rId1845"/>
    <p:sldId id="9867" r:id="rId1846"/>
    <p:sldId id="7420" r:id="rId1847"/>
    <p:sldId id="7421" r:id="rId1848"/>
    <p:sldId id="7422" r:id="rId1849"/>
    <p:sldId id="7514" r:id="rId1850"/>
    <p:sldId id="7512" r:id="rId1851"/>
    <p:sldId id="7423" r:id="rId1852"/>
    <p:sldId id="9910" r:id="rId1853"/>
    <p:sldId id="7425" r:id="rId1854"/>
    <p:sldId id="7426" r:id="rId1855"/>
    <p:sldId id="7427" r:id="rId1856"/>
    <p:sldId id="7428" r:id="rId1857"/>
    <p:sldId id="7513" r:id="rId1858"/>
    <p:sldId id="7429" r:id="rId1859"/>
    <p:sldId id="9305" r:id="rId1860"/>
    <p:sldId id="7431" r:id="rId1861"/>
    <p:sldId id="7432" r:id="rId1862"/>
    <p:sldId id="7433" r:id="rId1863"/>
    <p:sldId id="7434" r:id="rId1864"/>
    <p:sldId id="7436" r:id="rId1865"/>
    <p:sldId id="7437" r:id="rId1866"/>
    <p:sldId id="7438" r:id="rId1867"/>
    <p:sldId id="7439" r:id="rId1868"/>
    <p:sldId id="7441" r:id="rId1869"/>
    <p:sldId id="7442" r:id="rId1870"/>
    <p:sldId id="7443" r:id="rId1871"/>
    <p:sldId id="7444" r:id="rId1872"/>
    <p:sldId id="7515" r:id="rId1873"/>
    <p:sldId id="9828" r:id="rId1874"/>
    <p:sldId id="7446" r:id="rId1875"/>
    <p:sldId id="7447" r:id="rId1876"/>
    <p:sldId id="7448" r:id="rId1877"/>
    <p:sldId id="9869" r:id="rId1878"/>
    <p:sldId id="7450" r:id="rId1879"/>
    <p:sldId id="7451" r:id="rId1880"/>
    <p:sldId id="7452" r:id="rId1881"/>
    <p:sldId id="7516" r:id="rId1882"/>
    <p:sldId id="7453" r:id="rId1883"/>
    <p:sldId id="9911" r:id="rId1884"/>
    <p:sldId id="7455" r:id="rId1885"/>
    <p:sldId id="7456" r:id="rId1886"/>
    <p:sldId id="7457" r:id="rId1887"/>
    <p:sldId id="7458" r:id="rId1888"/>
    <p:sldId id="9304" r:id="rId1889"/>
    <p:sldId id="7460" r:id="rId1890"/>
    <p:sldId id="7461" r:id="rId1891"/>
    <p:sldId id="7462" r:id="rId1892"/>
    <p:sldId id="7463" r:id="rId1893"/>
    <p:sldId id="7464" r:id="rId1894"/>
    <p:sldId id="7517" r:id="rId1895"/>
    <p:sldId id="7518" r:id="rId1896"/>
    <p:sldId id="7519" r:id="rId1897"/>
    <p:sldId id="7520" r:id="rId1898"/>
    <p:sldId id="7521" r:id="rId1899"/>
    <p:sldId id="7465" r:id="rId1900"/>
    <p:sldId id="7466" r:id="rId1901"/>
    <p:sldId id="7467" r:id="rId1902"/>
    <p:sldId id="7468" r:id="rId1903"/>
    <p:sldId id="7469" r:id="rId1904"/>
    <p:sldId id="7522" r:id="rId1905"/>
    <p:sldId id="7523" r:id="rId1906"/>
    <p:sldId id="7524" r:id="rId1907"/>
    <p:sldId id="7525" r:id="rId1908"/>
    <p:sldId id="7470" r:id="rId1909"/>
    <p:sldId id="7471" r:id="rId1910"/>
    <p:sldId id="7472" r:id="rId1911"/>
    <p:sldId id="7473" r:id="rId1912"/>
    <p:sldId id="7540" r:id="rId1913"/>
    <p:sldId id="7526" r:id="rId1914"/>
    <p:sldId id="7527" r:id="rId1915"/>
    <p:sldId id="7528" r:id="rId1916"/>
    <p:sldId id="7529" r:id="rId1917"/>
    <p:sldId id="7530" r:id="rId1918"/>
    <p:sldId id="9829" r:id="rId1919"/>
    <p:sldId id="7475" r:id="rId1920"/>
    <p:sldId id="7476" r:id="rId1921"/>
    <p:sldId id="7477" r:id="rId1922"/>
    <p:sldId id="7531" r:id="rId1923"/>
    <p:sldId id="7532" r:id="rId1924"/>
    <p:sldId id="9870" r:id="rId1925"/>
    <p:sldId id="7479" r:id="rId1926"/>
    <p:sldId id="7480" r:id="rId1927"/>
    <p:sldId id="7481" r:id="rId1928"/>
    <p:sldId id="7533" r:id="rId1929"/>
    <p:sldId id="7534" r:id="rId1930"/>
    <p:sldId id="7535" r:id="rId1931"/>
    <p:sldId id="7536" r:id="rId1932"/>
    <p:sldId id="7482" r:id="rId1933"/>
    <p:sldId id="9912" r:id="rId1934"/>
    <p:sldId id="7484" r:id="rId1935"/>
    <p:sldId id="7485" r:id="rId1936"/>
    <p:sldId id="7486" r:id="rId1937"/>
    <p:sldId id="7487" r:id="rId1938"/>
    <p:sldId id="7537" r:id="rId1939"/>
    <p:sldId id="7538" r:id="rId1940"/>
    <p:sldId id="7539" r:id="rId1941"/>
    <p:sldId id="7488" r:id="rId1942"/>
    <p:sldId id="9303" r:id="rId1943"/>
    <p:sldId id="9725" r:id="rId1944"/>
    <p:sldId id="9726" r:id="rId1945"/>
    <p:sldId id="9727" r:id="rId1946"/>
    <p:sldId id="9728" r:id="rId1947"/>
    <p:sldId id="9729" r:id="rId1948"/>
    <p:sldId id="9730" r:id="rId1949"/>
    <p:sldId id="9731" r:id="rId1950"/>
    <p:sldId id="9732" r:id="rId1951"/>
    <p:sldId id="9733" r:id="rId1952"/>
    <p:sldId id="9734" r:id="rId1953"/>
    <p:sldId id="9735" r:id="rId1954"/>
    <p:sldId id="9736" r:id="rId1955"/>
    <p:sldId id="9737" r:id="rId1956"/>
    <p:sldId id="9738" r:id="rId1957"/>
    <p:sldId id="9739" r:id="rId1958"/>
    <p:sldId id="9740" r:id="rId1959"/>
    <p:sldId id="9741" r:id="rId1960"/>
    <p:sldId id="9742" r:id="rId1961"/>
    <p:sldId id="9743" r:id="rId1962"/>
    <p:sldId id="9744" r:id="rId1963"/>
    <p:sldId id="9745" r:id="rId1964"/>
    <p:sldId id="9746" r:id="rId1965"/>
    <p:sldId id="9747" r:id="rId1966"/>
    <p:sldId id="9748" r:id="rId1967"/>
    <p:sldId id="9749" r:id="rId1968"/>
    <p:sldId id="9750" r:id="rId1969"/>
    <p:sldId id="9751" r:id="rId1970"/>
    <p:sldId id="9752" r:id="rId1971"/>
    <p:sldId id="9753" r:id="rId1972"/>
    <p:sldId id="9754" r:id="rId1973"/>
    <p:sldId id="9755" r:id="rId1974"/>
    <p:sldId id="9756" r:id="rId1975"/>
    <p:sldId id="9757" r:id="rId1976"/>
    <p:sldId id="9758" r:id="rId1977"/>
    <p:sldId id="9759" r:id="rId1978"/>
    <p:sldId id="9760" r:id="rId1979"/>
    <p:sldId id="9761" r:id="rId1980"/>
    <p:sldId id="9762" r:id="rId1981"/>
    <p:sldId id="9763" r:id="rId1982"/>
    <p:sldId id="9764" r:id="rId1983"/>
    <p:sldId id="9765" r:id="rId1984"/>
    <p:sldId id="9766" r:id="rId1985"/>
    <p:sldId id="9767" r:id="rId1986"/>
    <p:sldId id="9768" r:id="rId1987"/>
    <p:sldId id="9769" r:id="rId1988"/>
    <p:sldId id="9770" r:id="rId1989"/>
    <p:sldId id="9771" r:id="rId1990"/>
    <p:sldId id="9772" r:id="rId1991"/>
    <p:sldId id="9773" r:id="rId1992"/>
    <p:sldId id="9774" r:id="rId1993"/>
    <p:sldId id="9775" r:id="rId1994"/>
    <p:sldId id="9776" r:id="rId1995"/>
    <p:sldId id="9777" r:id="rId1996"/>
    <p:sldId id="9778" r:id="rId1997"/>
    <p:sldId id="9779" r:id="rId1998"/>
    <p:sldId id="9780" r:id="rId1999"/>
    <p:sldId id="9781" r:id="rId2000"/>
    <p:sldId id="9782" r:id="rId2001"/>
    <p:sldId id="9783" r:id="rId2002"/>
    <p:sldId id="9784" r:id="rId2003"/>
    <p:sldId id="9785" r:id="rId2004"/>
    <p:sldId id="9786" r:id="rId2005"/>
    <p:sldId id="9787" r:id="rId2006"/>
  </p:sldIdLst>
  <p:sldSz cx="9144000" cy="6858000" type="screen4x3"/>
  <p:notesSz cx="6858000" cy="9144000"/>
  <p:defaultTextStyle>
    <a:defPPr>
      <a:defRPr lang="en-CA"/>
    </a:defPPr>
    <a:lvl1pPr algn="r" rtl="1" fontAlgn="base">
      <a:spcBef>
        <a:spcPct val="0"/>
      </a:spcBef>
      <a:spcAft>
        <a:spcPct val="0"/>
      </a:spcAft>
      <a:defRPr kern="1200">
        <a:solidFill>
          <a:schemeClr val="tx1"/>
        </a:solidFill>
        <a:latin typeface="Arial" charset="0"/>
        <a:ea typeface="+mn-ea"/>
        <a:cs typeface="Arial" charset="0"/>
      </a:defRPr>
    </a:lvl1pPr>
    <a:lvl2pPr marL="457200" algn="r" rtl="1" fontAlgn="base">
      <a:spcBef>
        <a:spcPct val="0"/>
      </a:spcBef>
      <a:spcAft>
        <a:spcPct val="0"/>
      </a:spcAft>
      <a:defRPr kern="1200">
        <a:solidFill>
          <a:schemeClr val="tx1"/>
        </a:solidFill>
        <a:latin typeface="Arial" charset="0"/>
        <a:ea typeface="+mn-ea"/>
        <a:cs typeface="Arial" charset="0"/>
      </a:defRPr>
    </a:lvl2pPr>
    <a:lvl3pPr marL="914400" algn="r" rtl="1" fontAlgn="base">
      <a:spcBef>
        <a:spcPct val="0"/>
      </a:spcBef>
      <a:spcAft>
        <a:spcPct val="0"/>
      </a:spcAft>
      <a:defRPr kern="1200">
        <a:solidFill>
          <a:schemeClr val="tx1"/>
        </a:solidFill>
        <a:latin typeface="Arial" charset="0"/>
        <a:ea typeface="+mn-ea"/>
        <a:cs typeface="Arial" charset="0"/>
      </a:defRPr>
    </a:lvl3pPr>
    <a:lvl4pPr marL="1371600" algn="r" rtl="1" fontAlgn="base">
      <a:spcBef>
        <a:spcPct val="0"/>
      </a:spcBef>
      <a:spcAft>
        <a:spcPct val="0"/>
      </a:spcAft>
      <a:defRPr kern="1200">
        <a:solidFill>
          <a:schemeClr val="tx1"/>
        </a:solidFill>
        <a:latin typeface="Arial" charset="0"/>
        <a:ea typeface="+mn-ea"/>
        <a:cs typeface="Arial" charset="0"/>
      </a:defRPr>
    </a:lvl4pPr>
    <a:lvl5pPr marL="1828800" algn="r" rtl="1" fontAlgn="base">
      <a:spcBef>
        <a:spcPct val="0"/>
      </a:spcBef>
      <a:spcAft>
        <a:spcPct val="0"/>
      </a:spcAft>
      <a:defRPr kern="1200">
        <a:solidFill>
          <a:schemeClr val="tx1"/>
        </a:solidFill>
        <a:latin typeface="Arial" charset="0"/>
        <a:ea typeface="+mn-ea"/>
        <a:cs typeface="Arial" charset="0"/>
      </a:defRPr>
    </a:lvl5pPr>
    <a:lvl6pPr marL="2286000" algn="l" defTabSz="914400" rtl="0" eaLnBrk="1" latinLnBrk="0" hangingPunct="1">
      <a:defRPr kern="1200">
        <a:solidFill>
          <a:schemeClr val="tx1"/>
        </a:solidFill>
        <a:latin typeface="Arial" charset="0"/>
        <a:ea typeface="+mn-ea"/>
        <a:cs typeface="Arial" charset="0"/>
      </a:defRPr>
    </a:lvl6pPr>
    <a:lvl7pPr marL="2743200" algn="l" defTabSz="914400" rtl="0" eaLnBrk="1" latinLnBrk="0" hangingPunct="1">
      <a:defRPr kern="1200">
        <a:solidFill>
          <a:schemeClr val="tx1"/>
        </a:solidFill>
        <a:latin typeface="Arial" charset="0"/>
        <a:ea typeface="+mn-ea"/>
        <a:cs typeface="Arial" charset="0"/>
      </a:defRPr>
    </a:lvl7pPr>
    <a:lvl8pPr marL="3200400" algn="l" defTabSz="914400" rtl="0" eaLnBrk="1" latinLnBrk="0" hangingPunct="1">
      <a:defRPr kern="1200">
        <a:solidFill>
          <a:schemeClr val="tx1"/>
        </a:solidFill>
        <a:latin typeface="Arial" charset="0"/>
        <a:ea typeface="+mn-ea"/>
        <a:cs typeface="Arial" charset="0"/>
      </a:defRPr>
    </a:lvl8pPr>
    <a:lvl9pPr marL="3657600" algn="l" defTabSz="914400" rtl="0" eaLnBrk="1" latinLnBrk="0" hangingPunct="1">
      <a:defRPr kern="1200">
        <a:solidFill>
          <a:schemeClr val="tx1"/>
        </a:solidFill>
        <a:latin typeface="Arial" charset="0"/>
        <a:ea typeface="+mn-ea"/>
        <a:cs typeface="Arial" charset="0"/>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FF66"/>
    <a:srgbClr val="FFFF00"/>
    <a:srgbClr val="FF99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34578" autoAdjust="0"/>
    <p:restoredTop sz="97691" autoAdjust="0"/>
  </p:normalViewPr>
  <p:slideViewPr>
    <p:cSldViewPr>
      <p:cViewPr varScale="1">
        <p:scale>
          <a:sx n="78" d="100"/>
          <a:sy n="78" d="100"/>
        </p:scale>
        <p:origin x="965" y="53"/>
      </p:cViewPr>
      <p:guideLst>
        <p:guide orient="horz" pos="2160"/>
        <p:guide pos="2880"/>
      </p:guideLst>
    </p:cSldViewPr>
  </p:slideViewPr>
  <p:outlineViewPr>
    <p:cViewPr>
      <p:scale>
        <a:sx n="33" d="100"/>
        <a:sy n="33" d="100"/>
      </p:scale>
      <p:origin x="0" y="213000"/>
    </p:cViewPr>
  </p:outlineViewPr>
  <p:notesTextViewPr>
    <p:cViewPr>
      <p:scale>
        <a:sx n="100" d="100"/>
        <a:sy n="100" d="100"/>
      </p:scale>
      <p:origin x="0" y="0"/>
    </p:cViewPr>
  </p:notesTextViewPr>
  <p:gridSpacing cx="72008" cy="72008"/>
</p:viewPr>
</file>

<file path=ppt/_rels/presentation.xml.rels><?xml version="1.0" encoding="UTF-8" standalone="yes"?>
<Relationships xmlns="http://schemas.openxmlformats.org/package/2006/relationships"><Relationship Id="rId1522" Type="http://schemas.openxmlformats.org/officeDocument/2006/relationships/slide" Target="slides/slide1519.xml"/><Relationship Id="rId1827" Type="http://schemas.openxmlformats.org/officeDocument/2006/relationships/slide" Target="slides/slide1824.xml"/><Relationship Id="rId21" Type="http://schemas.openxmlformats.org/officeDocument/2006/relationships/slide" Target="slides/slide18.xml"/><Relationship Id="rId170" Type="http://schemas.openxmlformats.org/officeDocument/2006/relationships/slide" Target="slides/slide167.xml"/><Relationship Id="rId268" Type="http://schemas.openxmlformats.org/officeDocument/2006/relationships/slide" Target="slides/slide265.xml"/><Relationship Id="rId475" Type="http://schemas.openxmlformats.org/officeDocument/2006/relationships/slide" Target="slides/slide472.xml"/><Relationship Id="rId682" Type="http://schemas.openxmlformats.org/officeDocument/2006/relationships/slide" Target="slides/slide679.xml"/><Relationship Id="rId128" Type="http://schemas.openxmlformats.org/officeDocument/2006/relationships/slide" Target="slides/slide125.xml"/><Relationship Id="rId335" Type="http://schemas.openxmlformats.org/officeDocument/2006/relationships/slide" Target="slides/slide332.xml"/><Relationship Id="rId542" Type="http://schemas.openxmlformats.org/officeDocument/2006/relationships/slide" Target="slides/slide539.xml"/><Relationship Id="rId987" Type="http://schemas.openxmlformats.org/officeDocument/2006/relationships/slide" Target="slides/slide984.xml"/><Relationship Id="rId1172" Type="http://schemas.openxmlformats.org/officeDocument/2006/relationships/slide" Target="slides/slide1169.xml"/><Relationship Id="rId402" Type="http://schemas.openxmlformats.org/officeDocument/2006/relationships/slide" Target="slides/slide399.xml"/><Relationship Id="rId847" Type="http://schemas.openxmlformats.org/officeDocument/2006/relationships/slide" Target="slides/slide844.xml"/><Relationship Id="rId1032" Type="http://schemas.openxmlformats.org/officeDocument/2006/relationships/slide" Target="slides/slide1029.xml"/><Relationship Id="rId1477" Type="http://schemas.openxmlformats.org/officeDocument/2006/relationships/slide" Target="slides/slide1474.xml"/><Relationship Id="rId1684" Type="http://schemas.openxmlformats.org/officeDocument/2006/relationships/slide" Target="slides/slide1681.xml"/><Relationship Id="rId1891" Type="http://schemas.openxmlformats.org/officeDocument/2006/relationships/slide" Target="slides/slide1888.xml"/><Relationship Id="rId707" Type="http://schemas.openxmlformats.org/officeDocument/2006/relationships/slide" Target="slides/slide704.xml"/><Relationship Id="rId914" Type="http://schemas.openxmlformats.org/officeDocument/2006/relationships/slide" Target="slides/slide911.xml"/><Relationship Id="rId1337" Type="http://schemas.openxmlformats.org/officeDocument/2006/relationships/slide" Target="slides/slide1334.xml"/><Relationship Id="rId1544" Type="http://schemas.openxmlformats.org/officeDocument/2006/relationships/slide" Target="slides/slide1541.xml"/><Relationship Id="rId1751" Type="http://schemas.openxmlformats.org/officeDocument/2006/relationships/slide" Target="slides/slide1748.xml"/><Relationship Id="rId1989" Type="http://schemas.openxmlformats.org/officeDocument/2006/relationships/slide" Target="slides/slide1986.xml"/><Relationship Id="rId43" Type="http://schemas.openxmlformats.org/officeDocument/2006/relationships/slide" Target="slides/slide40.xml"/><Relationship Id="rId1404" Type="http://schemas.openxmlformats.org/officeDocument/2006/relationships/slide" Target="slides/slide1401.xml"/><Relationship Id="rId1611" Type="http://schemas.openxmlformats.org/officeDocument/2006/relationships/slide" Target="slides/slide1608.xml"/><Relationship Id="rId1849" Type="http://schemas.openxmlformats.org/officeDocument/2006/relationships/slide" Target="slides/slide1846.xml"/><Relationship Id="rId192" Type="http://schemas.openxmlformats.org/officeDocument/2006/relationships/slide" Target="slides/slide189.xml"/><Relationship Id="rId1709" Type="http://schemas.openxmlformats.org/officeDocument/2006/relationships/slide" Target="slides/slide1706.xml"/><Relationship Id="rId1916" Type="http://schemas.openxmlformats.org/officeDocument/2006/relationships/slide" Target="slides/slide1913.xml"/><Relationship Id="rId497" Type="http://schemas.openxmlformats.org/officeDocument/2006/relationships/slide" Target="slides/slide494.xml"/><Relationship Id="rId357" Type="http://schemas.openxmlformats.org/officeDocument/2006/relationships/slide" Target="slides/slide354.xml"/><Relationship Id="rId1194" Type="http://schemas.openxmlformats.org/officeDocument/2006/relationships/slide" Target="slides/slide1191.xml"/><Relationship Id="rId217" Type="http://schemas.openxmlformats.org/officeDocument/2006/relationships/slide" Target="slides/slide214.xml"/><Relationship Id="rId564" Type="http://schemas.openxmlformats.org/officeDocument/2006/relationships/slide" Target="slides/slide561.xml"/><Relationship Id="rId771" Type="http://schemas.openxmlformats.org/officeDocument/2006/relationships/slide" Target="slides/slide768.xml"/><Relationship Id="rId869" Type="http://schemas.openxmlformats.org/officeDocument/2006/relationships/slide" Target="slides/slide866.xml"/><Relationship Id="rId1499" Type="http://schemas.openxmlformats.org/officeDocument/2006/relationships/slide" Target="slides/slide1496.xml"/><Relationship Id="rId424" Type="http://schemas.openxmlformats.org/officeDocument/2006/relationships/slide" Target="slides/slide421.xml"/><Relationship Id="rId631" Type="http://schemas.openxmlformats.org/officeDocument/2006/relationships/slide" Target="slides/slide628.xml"/><Relationship Id="rId729" Type="http://schemas.openxmlformats.org/officeDocument/2006/relationships/slide" Target="slides/slide726.xml"/><Relationship Id="rId1054" Type="http://schemas.openxmlformats.org/officeDocument/2006/relationships/slide" Target="slides/slide1051.xml"/><Relationship Id="rId1261" Type="http://schemas.openxmlformats.org/officeDocument/2006/relationships/slide" Target="slides/slide1258.xml"/><Relationship Id="rId1359" Type="http://schemas.openxmlformats.org/officeDocument/2006/relationships/slide" Target="slides/slide1356.xml"/><Relationship Id="rId936" Type="http://schemas.openxmlformats.org/officeDocument/2006/relationships/slide" Target="slides/slide933.xml"/><Relationship Id="rId1121" Type="http://schemas.openxmlformats.org/officeDocument/2006/relationships/slide" Target="slides/slide1118.xml"/><Relationship Id="rId1219" Type="http://schemas.openxmlformats.org/officeDocument/2006/relationships/slide" Target="slides/slide1216.xml"/><Relationship Id="rId1566" Type="http://schemas.openxmlformats.org/officeDocument/2006/relationships/slide" Target="slides/slide1563.xml"/><Relationship Id="rId1773" Type="http://schemas.openxmlformats.org/officeDocument/2006/relationships/slide" Target="slides/slide1770.xml"/><Relationship Id="rId1980" Type="http://schemas.openxmlformats.org/officeDocument/2006/relationships/slide" Target="slides/slide1977.xml"/><Relationship Id="rId65" Type="http://schemas.openxmlformats.org/officeDocument/2006/relationships/slide" Target="slides/slide62.xml"/><Relationship Id="rId1426" Type="http://schemas.openxmlformats.org/officeDocument/2006/relationships/slide" Target="slides/slide1423.xml"/><Relationship Id="rId1633" Type="http://schemas.openxmlformats.org/officeDocument/2006/relationships/slide" Target="slides/slide1630.xml"/><Relationship Id="rId1840" Type="http://schemas.openxmlformats.org/officeDocument/2006/relationships/slide" Target="slides/slide1837.xml"/><Relationship Id="rId1700" Type="http://schemas.openxmlformats.org/officeDocument/2006/relationships/slide" Target="slides/slide1697.xml"/><Relationship Id="rId1938" Type="http://schemas.openxmlformats.org/officeDocument/2006/relationships/slide" Target="slides/slide1935.xml"/><Relationship Id="rId281" Type="http://schemas.openxmlformats.org/officeDocument/2006/relationships/slide" Target="slides/slide278.xml"/><Relationship Id="rId141" Type="http://schemas.openxmlformats.org/officeDocument/2006/relationships/slide" Target="slides/slide138.xml"/><Relationship Id="rId379" Type="http://schemas.openxmlformats.org/officeDocument/2006/relationships/slide" Target="slides/slide376.xml"/><Relationship Id="rId586" Type="http://schemas.openxmlformats.org/officeDocument/2006/relationships/slide" Target="slides/slide583.xml"/><Relationship Id="rId793" Type="http://schemas.openxmlformats.org/officeDocument/2006/relationships/slide" Target="slides/slide790.xml"/><Relationship Id="rId7" Type="http://schemas.openxmlformats.org/officeDocument/2006/relationships/slide" Target="slides/slide4.xml"/><Relationship Id="rId239" Type="http://schemas.openxmlformats.org/officeDocument/2006/relationships/slide" Target="slides/slide236.xml"/><Relationship Id="rId446" Type="http://schemas.openxmlformats.org/officeDocument/2006/relationships/slide" Target="slides/slide443.xml"/><Relationship Id="rId653" Type="http://schemas.openxmlformats.org/officeDocument/2006/relationships/slide" Target="slides/slide650.xml"/><Relationship Id="rId1076" Type="http://schemas.openxmlformats.org/officeDocument/2006/relationships/slide" Target="slides/slide1073.xml"/><Relationship Id="rId1283" Type="http://schemas.openxmlformats.org/officeDocument/2006/relationships/slide" Target="slides/slide1280.xml"/><Relationship Id="rId1490" Type="http://schemas.openxmlformats.org/officeDocument/2006/relationships/slide" Target="slides/slide1487.xml"/><Relationship Id="rId306" Type="http://schemas.openxmlformats.org/officeDocument/2006/relationships/slide" Target="slides/slide303.xml"/><Relationship Id="rId860" Type="http://schemas.openxmlformats.org/officeDocument/2006/relationships/slide" Target="slides/slide857.xml"/><Relationship Id="rId958" Type="http://schemas.openxmlformats.org/officeDocument/2006/relationships/slide" Target="slides/slide955.xml"/><Relationship Id="rId1143" Type="http://schemas.openxmlformats.org/officeDocument/2006/relationships/slide" Target="slides/slide1140.xml"/><Relationship Id="rId1588" Type="http://schemas.openxmlformats.org/officeDocument/2006/relationships/slide" Target="slides/slide1585.xml"/><Relationship Id="rId1795" Type="http://schemas.openxmlformats.org/officeDocument/2006/relationships/slide" Target="slides/slide1792.xml"/><Relationship Id="rId87" Type="http://schemas.openxmlformats.org/officeDocument/2006/relationships/slide" Target="slides/slide84.xml"/><Relationship Id="rId513" Type="http://schemas.openxmlformats.org/officeDocument/2006/relationships/slide" Target="slides/slide510.xml"/><Relationship Id="rId720" Type="http://schemas.openxmlformats.org/officeDocument/2006/relationships/slide" Target="slides/slide717.xml"/><Relationship Id="rId818" Type="http://schemas.openxmlformats.org/officeDocument/2006/relationships/slide" Target="slides/slide815.xml"/><Relationship Id="rId1350" Type="http://schemas.openxmlformats.org/officeDocument/2006/relationships/slide" Target="slides/slide1347.xml"/><Relationship Id="rId1448" Type="http://schemas.openxmlformats.org/officeDocument/2006/relationships/slide" Target="slides/slide1445.xml"/><Relationship Id="rId1655" Type="http://schemas.openxmlformats.org/officeDocument/2006/relationships/slide" Target="slides/slide1652.xml"/><Relationship Id="rId1003" Type="http://schemas.openxmlformats.org/officeDocument/2006/relationships/slide" Target="slides/slide1000.xml"/><Relationship Id="rId1210" Type="http://schemas.openxmlformats.org/officeDocument/2006/relationships/slide" Target="slides/slide1207.xml"/><Relationship Id="rId1308" Type="http://schemas.openxmlformats.org/officeDocument/2006/relationships/slide" Target="slides/slide1305.xml"/><Relationship Id="rId1862" Type="http://schemas.openxmlformats.org/officeDocument/2006/relationships/slide" Target="slides/slide1859.xml"/><Relationship Id="rId1515" Type="http://schemas.openxmlformats.org/officeDocument/2006/relationships/slide" Target="slides/slide1512.xml"/><Relationship Id="rId1722" Type="http://schemas.openxmlformats.org/officeDocument/2006/relationships/slide" Target="slides/slide1719.xml"/><Relationship Id="rId14" Type="http://schemas.openxmlformats.org/officeDocument/2006/relationships/slide" Target="slides/slide11.xml"/><Relationship Id="rId163" Type="http://schemas.openxmlformats.org/officeDocument/2006/relationships/slide" Target="slides/slide160.xml"/><Relationship Id="rId370" Type="http://schemas.openxmlformats.org/officeDocument/2006/relationships/slide" Target="slides/slide367.xml"/><Relationship Id="rId230" Type="http://schemas.openxmlformats.org/officeDocument/2006/relationships/slide" Target="slides/slide227.xml"/><Relationship Id="rId468" Type="http://schemas.openxmlformats.org/officeDocument/2006/relationships/slide" Target="slides/slide465.xml"/><Relationship Id="rId675" Type="http://schemas.openxmlformats.org/officeDocument/2006/relationships/slide" Target="slides/slide672.xml"/><Relationship Id="rId882" Type="http://schemas.openxmlformats.org/officeDocument/2006/relationships/slide" Target="slides/slide879.xml"/><Relationship Id="rId1098" Type="http://schemas.openxmlformats.org/officeDocument/2006/relationships/slide" Target="slides/slide1095.xml"/><Relationship Id="rId328" Type="http://schemas.openxmlformats.org/officeDocument/2006/relationships/slide" Target="slides/slide325.xml"/><Relationship Id="rId535" Type="http://schemas.openxmlformats.org/officeDocument/2006/relationships/slide" Target="slides/slide532.xml"/><Relationship Id="rId742" Type="http://schemas.openxmlformats.org/officeDocument/2006/relationships/slide" Target="slides/slide739.xml"/><Relationship Id="rId1165" Type="http://schemas.openxmlformats.org/officeDocument/2006/relationships/slide" Target="slides/slide1162.xml"/><Relationship Id="rId1372" Type="http://schemas.openxmlformats.org/officeDocument/2006/relationships/slide" Target="slides/slide1369.xml"/><Relationship Id="rId2009" Type="http://schemas.openxmlformats.org/officeDocument/2006/relationships/viewProps" Target="viewProps.xml"/><Relationship Id="rId602" Type="http://schemas.openxmlformats.org/officeDocument/2006/relationships/slide" Target="slides/slide599.xml"/><Relationship Id="rId1025" Type="http://schemas.openxmlformats.org/officeDocument/2006/relationships/slide" Target="slides/slide1022.xml"/><Relationship Id="rId1232" Type="http://schemas.openxmlformats.org/officeDocument/2006/relationships/slide" Target="slides/slide1229.xml"/><Relationship Id="rId1677" Type="http://schemas.openxmlformats.org/officeDocument/2006/relationships/slide" Target="slides/slide1674.xml"/><Relationship Id="rId1884" Type="http://schemas.openxmlformats.org/officeDocument/2006/relationships/slide" Target="slides/slide1881.xml"/><Relationship Id="rId907" Type="http://schemas.openxmlformats.org/officeDocument/2006/relationships/slide" Target="slides/slide904.xml"/><Relationship Id="rId1537" Type="http://schemas.openxmlformats.org/officeDocument/2006/relationships/slide" Target="slides/slide1534.xml"/><Relationship Id="rId1744" Type="http://schemas.openxmlformats.org/officeDocument/2006/relationships/slide" Target="slides/slide1741.xml"/><Relationship Id="rId1951" Type="http://schemas.openxmlformats.org/officeDocument/2006/relationships/slide" Target="slides/slide1948.xml"/><Relationship Id="rId36" Type="http://schemas.openxmlformats.org/officeDocument/2006/relationships/slide" Target="slides/slide33.xml"/><Relationship Id="rId1604" Type="http://schemas.openxmlformats.org/officeDocument/2006/relationships/slide" Target="slides/slide1601.xml"/><Relationship Id="rId185" Type="http://schemas.openxmlformats.org/officeDocument/2006/relationships/slide" Target="slides/slide182.xml"/><Relationship Id="rId1811" Type="http://schemas.openxmlformats.org/officeDocument/2006/relationships/slide" Target="slides/slide1808.xml"/><Relationship Id="rId1909" Type="http://schemas.openxmlformats.org/officeDocument/2006/relationships/slide" Target="slides/slide1906.xml"/><Relationship Id="rId392" Type="http://schemas.openxmlformats.org/officeDocument/2006/relationships/slide" Target="slides/slide389.xml"/><Relationship Id="rId697" Type="http://schemas.openxmlformats.org/officeDocument/2006/relationships/slide" Target="slides/slide694.xml"/><Relationship Id="rId252" Type="http://schemas.openxmlformats.org/officeDocument/2006/relationships/slide" Target="slides/slide249.xml"/><Relationship Id="rId1187" Type="http://schemas.openxmlformats.org/officeDocument/2006/relationships/slide" Target="slides/slide1184.xml"/><Relationship Id="rId112" Type="http://schemas.openxmlformats.org/officeDocument/2006/relationships/slide" Target="slides/slide109.xml"/><Relationship Id="rId557" Type="http://schemas.openxmlformats.org/officeDocument/2006/relationships/slide" Target="slides/slide554.xml"/><Relationship Id="rId764" Type="http://schemas.openxmlformats.org/officeDocument/2006/relationships/slide" Target="slides/slide761.xml"/><Relationship Id="rId971" Type="http://schemas.openxmlformats.org/officeDocument/2006/relationships/slide" Target="slides/slide968.xml"/><Relationship Id="rId1394" Type="http://schemas.openxmlformats.org/officeDocument/2006/relationships/slide" Target="slides/slide1391.xml"/><Relationship Id="rId1699" Type="http://schemas.openxmlformats.org/officeDocument/2006/relationships/slide" Target="slides/slide1696.xml"/><Relationship Id="rId2000" Type="http://schemas.openxmlformats.org/officeDocument/2006/relationships/slide" Target="slides/slide1997.xml"/><Relationship Id="rId417" Type="http://schemas.openxmlformats.org/officeDocument/2006/relationships/slide" Target="slides/slide414.xml"/><Relationship Id="rId624" Type="http://schemas.openxmlformats.org/officeDocument/2006/relationships/slide" Target="slides/slide621.xml"/><Relationship Id="rId831" Type="http://schemas.openxmlformats.org/officeDocument/2006/relationships/slide" Target="slides/slide828.xml"/><Relationship Id="rId1047" Type="http://schemas.openxmlformats.org/officeDocument/2006/relationships/slide" Target="slides/slide1044.xml"/><Relationship Id="rId1254" Type="http://schemas.openxmlformats.org/officeDocument/2006/relationships/slide" Target="slides/slide1251.xml"/><Relationship Id="rId1461" Type="http://schemas.openxmlformats.org/officeDocument/2006/relationships/slide" Target="slides/slide1458.xml"/><Relationship Id="rId929" Type="http://schemas.openxmlformats.org/officeDocument/2006/relationships/slide" Target="slides/slide926.xml"/><Relationship Id="rId1114" Type="http://schemas.openxmlformats.org/officeDocument/2006/relationships/slide" Target="slides/slide1111.xml"/><Relationship Id="rId1321" Type="http://schemas.openxmlformats.org/officeDocument/2006/relationships/slide" Target="slides/slide1318.xml"/><Relationship Id="rId1559" Type="http://schemas.openxmlformats.org/officeDocument/2006/relationships/slide" Target="slides/slide1556.xml"/><Relationship Id="rId1766" Type="http://schemas.openxmlformats.org/officeDocument/2006/relationships/slide" Target="slides/slide1763.xml"/><Relationship Id="rId1973" Type="http://schemas.openxmlformats.org/officeDocument/2006/relationships/slide" Target="slides/slide1970.xml"/><Relationship Id="rId58" Type="http://schemas.openxmlformats.org/officeDocument/2006/relationships/slide" Target="slides/slide55.xml"/><Relationship Id="rId1419" Type="http://schemas.openxmlformats.org/officeDocument/2006/relationships/slide" Target="slides/slide1416.xml"/><Relationship Id="rId1626" Type="http://schemas.openxmlformats.org/officeDocument/2006/relationships/slide" Target="slides/slide1623.xml"/><Relationship Id="rId1833" Type="http://schemas.openxmlformats.org/officeDocument/2006/relationships/slide" Target="slides/slide1830.xml"/><Relationship Id="rId1900" Type="http://schemas.openxmlformats.org/officeDocument/2006/relationships/slide" Target="slides/slide1897.xml"/><Relationship Id="rId274" Type="http://schemas.openxmlformats.org/officeDocument/2006/relationships/slide" Target="slides/slide271.xml"/><Relationship Id="rId481" Type="http://schemas.openxmlformats.org/officeDocument/2006/relationships/slide" Target="slides/slide478.xml"/><Relationship Id="rId134" Type="http://schemas.openxmlformats.org/officeDocument/2006/relationships/slide" Target="slides/slide131.xml"/><Relationship Id="rId579" Type="http://schemas.openxmlformats.org/officeDocument/2006/relationships/slide" Target="slides/slide576.xml"/><Relationship Id="rId786" Type="http://schemas.openxmlformats.org/officeDocument/2006/relationships/slide" Target="slides/slide783.xml"/><Relationship Id="rId993" Type="http://schemas.openxmlformats.org/officeDocument/2006/relationships/slide" Target="slides/slide990.xml"/><Relationship Id="rId341" Type="http://schemas.openxmlformats.org/officeDocument/2006/relationships/slide" Target="slides/slide338.xml"/><Relationship Id="rId439" Type="http://schemas.openxmlformats.org/officeDocument/2006/relationships/slide" Target="slides/slide436.xml"/><Relationship Id="rId646" Type="http://schemas.openxmlformats.org/officeDocument/2006/relationships/slide" Target="slides/slide643.xml"/><Relationship Id="rId1069" Type="http://schemas.openxmlformats.org/officeDocument/2006/relationships/slide" Target="slides/slide1066.xml"/><Relationship Id="rId1276" Type="http://schemas.openxmlformats.org/officeDocument/2006/relationships/slide" Target="slides/slide1273.xml"/><Relationship Id="rId1483" Type="http://schemas.openxmlformats.org/officeDocument/2006/relationships/slide" Target="slides/slide1480.xml"/><Relationship Id="rId201" Type="http://schemas.openxmlformats.org/officeDocument/2006/relationships/slide" Target="slides/slide198.xml"/><Relationship Id="rId506" Type="http://schemas.openxmlformats.org/officeDocument/2006/relationships/slide" Target="slides/slide503.xml"/><Relationship Id="rId853" Type="http://schemas.openxmlformats.org/officeDocument/2006/relationships/slide" Target="slides/slide850.xml"/><Relationship Id="rId1136" Type="http://schemas.openxmlformats.org/officeDocument/2006/relationships/slide" Target="slides/slide1133.xml"/><Relationship Id="rId1690" Type="http://schemas.openxmlformats.org/officeDocument/2006/relationships/slide" Target="slides/slide1687.xml"/><Relationship Id="rId1788" Type="http://schemas.openxmlformats.org/officeDocument/2006/relationships/slide" Target="slides/slide1785.xml"/><Relationship Id="rId1995" Type="http://schemas.openxmlformats.org/officeDocument/2006/relationships/slide" Target="slides/slide1992.xml"/><Relationship Id="rId713" Type="http://schemas.openxmlformats.org/officeDocument/2006/relationships/slide" Target="slides/slide710.xml"/><Relationship Id="rId920" Type="http://schemas.openxmlformats.org/officeDocument/2006/relationships/slide" Target="slides/slide917.xml"/><Relationship Id="rId1343" Type="http://schemas.openxmlformats.org/officeDocument/2006/relationships/slide" Target="slides/slide1340.xml"/><Relationship Id="rId1550" Type="http://schemas.openxmlformats.org/officeDocument/2006/relationships/slide" Target="slides/slide1547.xml"/><Relationship Id="rId1648" Type="http://schemas.openxmlformats.org/officeDocument/2006/relationships/slide" Target="slides/slide1645.xml"/><Relationship Id="rId1203" Type="http://schemas.openxmlformats.org/officeDocument/2006/relationships/slide" Target="slides/slide1200.xml"/><Relationship Id="rId1410" Type="http://schemas.openxmlformats.org/officeDocument/2006/relationships/slide" Target="slides/slide1407.xml"/><Relationship Id="rId1508" Type="http://schemas.openxmlformats.org/officeDocument/2006/relationships/slide" Target="slides/slide1505.xml"/><Relationship Id="rId1855" Type="http://schemas.openxmlformats.org/officeDocument/2006/relationships/slide" Target="slides/slide1852.xml"/><Relationship Id="rId1715" Type="http://schemas.openxmlformats.org/officeDocument/2006/relationships/slide" Target="slides/slide1712.xml"/><Relationship Id="rId1922" Type="http://schemas.openxmlformats.org/officeDocument/2006/relationships/slide" Target="slides/slide1919.xml"/><Relationship Id="rId296" Type="http://schemas.openxmlformats.org/officeDocument/2006/relationships/slide" Target="slides/slide293.xml"/><Relationship Id="rId156" Type="http://schemas.openxmlformats.org/officeDocument/2006/relationships/slide" Target="slides/slide153.xml"/><Relationship Id="rId363" Type="http://schemas.openxmlformats.org/officeDocument/2006/relationships/slide" Target="slides/slide360.xml"/><Relationship Id="rId570" Type="http://schemas.openxmlformats.org/officeDocument/2006/relationships/slide" Target="slides/slide567.xml"/><Relationship Id="rId223" Type="http://schemas.openxmlformats.org/officeDocument/2006/relationships/slide" Target="slides/slide220.xml"/><Relationship Id="rId430" Type="http://schemas.openxmlformats.org/officeDocument/2006/relationships/slide" Target="slides/slide427.xml"/><Relationship Id="rId668" Type="http://schemas.openxmlformats.org/officeDocument/2006/relationships/slide" Target="slides/slide665.xml"/><Relationship Id="rId875" Type="http://schemas.openxmlformats.org/officeDocument/2006/relationships/slide" Target="slides/slide872.xml"/><Relationship Id="rId1060" Type="http://schemas.openxmlformats.org/officeDocument/2006/relationships/slide" Target="slides/slide1057.xml"/><Relationship Id="rId1298" Type="http://schemas.openxmlformats.org/officeDocument/2006/relationships/slide" Target="slides/slide1295.xml"/><Relationship Id="rId528" Type="http://schemas.openxmlformats.org/officeDocument/2006/relationships/slide" Target="slides/slide525.xml"/><Relationship Id="rId735" Type="http://schemas.openxmlformats.org/officeDocument/2006/relationships/slide" Target="slides/slide732.xml"/><Relationship Id="rId942" Type="http://schemas.openxmlformats.org/officeDocument/2006/relationships/slide" Target="slides/slide939.xml"/><Relationship Id="rId1158" Type="http://schemas.openxmlformats.org/officeDocument/2006/relationships/slide" Target="slides/slide1155.xml"/><Relationship Id="rId1365" Type="http://schemas.openxmlformats.org/officeDocument/2006/relationships/slide" Target="slides/slide1362.xml"/><Relationship Id="rId1572" Type="http://schemas.openxmlformats.org/officeDocument/2006/relationships/slide" Target="slides/slide1569.xml"/><Relationship Id="rId1018" Type="http://schemas.openxmlformats.org/officeDocument/2006/relationships/slide" Target="slides/slide1015.xml"/><Relationship Id="rId1225" Type="http://schemas.openxmlformats.org/officeDocument/2006/relationships/slide" Target="slides/slide1222.xml"/><Relationship Id="rId1432" Type="http://schemas.openxmlformats.org/officeDocument/2006/relationships/slide" Target="slides/slide1429.xml"/><Relationship Id="rId1877" Type="http://schemas.openxmlformats.org/officeDocument/2006/relationships/slide" Target="slides/slide1874.xml"/><Relationship Id="rId71" Type="http://schemas.openxmlformats.org/officeDocument/2006/relationships/slide" Target="slides/slide68.xml"/><Relationship Id="rId802" Type="http://schemas.openxmlformats.org/officeDocument/2006/relationships/slide" Target="slides/slide799.xml"/><Relationship Id="rId1737" Type="http://schemas.openxmlformats.org/officeDocument/2006/relationships/slide" Target="slides/slide1734.xml"/><Relationship Id="rId1944" Type="http://schemas.openxmlformats.org/officeDocument/2006/relationships/slide" Target="slides/slide1941.xml"/><Relationship Id="rId29" Type="http://schemas.openxmlformats.org/officeDocument/2006/relationships/slide" Target="slides/slide26.xml"/><Relationship Id="rId178" Type="http://schemas.openxmlformats.org/officeDocument/2006/relationships/slide" Target="slides/slide175.xml"/><Relationship Id="rId1804" Type="http://schemas.openxmlformats.org/officeDocument/2006/relationships/slide" Target="slides/slide1801.xml"/><Relationship Id="rId385" Type="http://schemas.openxmlformats.org/officeDocument/2006/relationships/slide" Target="slides/slide382.xml"/><Relationship Id="rId592" Type="http://schemas.openxmlformats.org/officeDocument/2006/relationships/slide" Target="slides/slide589.xml"/><Relationship Id="rId245" Type="http://schemas.openxmlformats.org/officeDocument/2006/relationships/slide" Target="slides/slide242.xml"/><Relationship Id="rId452" Type="http://schemas.openxmlformats.org/officeDocument/2006/relationships/slide" Target="slides/slide449.xml"/><Relationship Id="rId897" Type="http://schemas.openxmlformats.org/officeDocument/2006/relationships/slide" Target="slides/slide894.xml"/><Relationship Id="rId1082" Type="http://schemas.openxmlformats.org/officeDocument/2006/relationships/slide" Target="slides/slide1079.xml"/><Relationship Id="rId105" Type="http://schemas.openxmlformats.org/officeDocument/2006/relationships/slide" Target="slides/slide102.xml"/><Relationship Id="rId312" Type="http://schemas.openxmlformats.org/officeDocument/2006/relationships/slide" Target="slides/slide309.xml"/><Relationship Id="rId757" Type="http://schemas.openxmlformats.org/officeDocument/2006/relationships/slide" Target="slides/slide754.xml"/><Relationship Id="rId964" Type="http://schemas.openxmlformats.org/officeDocument/2006/relationships/slide" Target="slides/slide961.xml"/><Relationship Id="rId1387" Type="http://schemas.openxmlformats.org/officeDocument/2006/relationships/slide" Target="slides/slide1384.xml"/><Relationship Id="rId1594" Type="http://schemas.openxmlformats.org/officeDocument/2006/relationships/slide" Target="slides/slide1591.xml"/><Relationship Id="rId93" Type="http://schemas.openxmlformats.org/officeDocument/2006/relationships/slide" Target="slides/slide90.xml"/><Relationship Id="rId617" Type="http://schemas.openxmlformats.org/officeDocument/2006/relationships/slide" Target="slides/slide614.xml"/><Relationship Id="rId824" Type="http://schemas.openxmlformats.org/officeDocument/2006/relationships/slide" Target="slides/slide821.xml"/><Relationship Id="rId1247" Type="http://schemas.openxmlformats.org/officeDocument/2006/relationships/slide" Target="slides/slide1244.xml"/><Relationship Id="rId1454" Type="http://schemas.openxmlformats.org/officeDocument/2006/relationships/slide" Target="slides/slide1451.xml"/><Relationship Id="rId1661" Type="http://schemas.openxmlformats.org/officeDocument/2006/relationships/slide" Target="slides/slide1658.xml"/><Relationship Id="rId1899" Type="http://schemas.openxmlformats.org/officeDocument/2006/relationships/slide" Target="slides/slide1896.xml"/><Relationship Id="rId1107" Type="http://schemas.openxmlformats.org/officeDocument/2006/relationships/slide" Target="slides/slide1104.xml"/><Relationship Id="rId1314" Type="http://schemas.openxmlformats.org/officeDocument/2006/relationships/slide" Target="slides/slide1311.xml"/><Relationship Id="rId1521" Type="http://schemas.openxmlformats.org/officeDocument/2006/relationships/slide" Target="slides/slide1518.xml"/><Relationship Id="rId1759" Type="http://schemas.openxmlformats.org/officeDocument/2006/relationships/slide" Target="slides/slide1756.xml"/><Relationship Id="rId1966" Type="http://schemas.openxmlformats.org/officeDocument/2006/relationships/slide" Target="slides/slide1963.xml"/><Relationship Id="rId1619" Type="http://schemas.openxmlformats.org/officeDocument/2006/relationships/slide" Target="slides/slide1616.xml"/><Relationship Id="rId1826" Type="http://schemas.openxmlformats.org/officeDocument/2006/relationships/slide" Target="slides/slide1823.xml"/><Relationship Id="rId20" Type="http://schemas.openxmlformats.org/officeDocument/2006/relationships/slide" Target="slides/slide17.xml"/><Relationship Id="rId267" Type="http://schemas.openxmlformats.org/officeDocument/2006/relationships/slide" Target="slides/slide264.xml"/><Relationship Id="rId474" Type="http://schemas.openxmlformats.org/officeDocument/2006/relationships/slide" Target="slides/slide471.xml"/><Relationship Id="rId127" Type="http://schemas.openxmlformats.org/officeDocument/2006/relationships/slide" Target="slides/slide124.xml"/><Relationship Id="rId681" Type="http://schemas.openxmlformats.org/officeDocument/2006/relationships/slide" Target="slides/slide678.xml"/><Relationship Id="rId779" Type="http://schemas.openxmlformats.org/officeDocument/2006/relationships/slide" Target="slides/slide776.xml"/><Relationship Id="rId986" Type="http://schemas.openxmlformats.org/officeDocument/2006/relationships/slide" Target="slides/slide983.xml"/><Relationship Id="rId334" Type="http://schemas.openxmlformats.org/officeDocument/2006/relationships/slide" Target="slides/slide331.xml"/><Relationship Id="rId541" Type="http://schemas.openxmlformats.org/officeDocument/2006/relationships/slide" Target="slides/slide538.xml"/><Relationship Id="rId639" Type="http://schemas.openxmlformats.org/officeDocument/2006/relationships/slide" Target="slides/slide636.xml"/><Relationship Id="rId1171" Type="http://schemas.openxmlformats.org/officeDocument/2006/relationships/slide" Target="slides/slide1168.xml"/><Relationship Id="rId1269" Type="http://schemas.openxmlformats.org/officeDocument/2006/relationships/slide" Target="slides/slide1266.xml"/><Relationship Id="rId1476" Type="http://schemas.openxmlformats.org/officeDocument/2006/relationships/slide" Target="slides/slide1473.xml"/><Relationship Id="rId401" Type="http://schemas.openxmlformats.org/officeDocument/2006/relationships/slide" Target="slides/slide398.xml"/><Relationship Id="rId846" Type="http://schemas.openxmlformats.org/officeDocument/2006/relationships/slide" Target="slides/slide843.xml"/><Relationship Id="rId1031" Type="http://schemas.openxmlformats.org/officeDocument/2006/relationships/slide" Target="slides/slide1028.xml"/><Relationship Id="rId1129" Type="http://schemas.openxmlformats.org/officeDocument/2006/relationships/slide" Target="slides/slide1126.xml"/><Relationship Id="rId1683" Type="http://schemas.openxmlformats.org/officeDocument/2006/relationships/slide" Target="slides/slide1680.xml"/><Relationship Id="rId1890" Type="http://schemas.openxmlformats.org/officeDocument/2006/relationships/slide" Target="slides/slide1887.xml"/><Relationship Id="rId1988" Type="http://schemas.openxmlformats.org/officeDocument/2006/relationships/slide" Target="slides/slide1985.xml"/><Relationship Id="rId706" Type="http://schemas.openxmlformats.org/officeDocument/2006/relationships/slide" Target="slides/slide703.xml"/><Relationship Id="rId913" Type="http://schemas.openxmlformats.org/officeDocument/2006/relationships/slide" Target="slides/slide910.xml"/><Relationship Id="rId1336" Type="http://schemas.openxmlformats.org/officeDocument/2006/relationships/slide" Target="slides/slide1333.xml"/><Relationship Id="rId1543" Type="http://schemas.openxmlformats.org/officeDocument/2006/relationships/slide" Target="slides/slide1540.xml"/><Relationship Id="rId1750" Type="http://schemas.openxmlformats.org/officeDocument/2006/relationships/slide" Target="slides/slide1747.xml"/><Relationship Id="rId42" Type="http://schemas.openxmlformats.org/officeDocument/2006/relationships/slide" Target="slides/slide39.xml"/><Relationship Id="rId1403" Type="http://schemas.openxmlformats.org/officeDocument/2006/relationships/slide" Target="slides/slide1400.xml"/><Relationship Id="rId1610" Type="http://schemas.openxmlformats.org/officeDocument/2006/relationships/slide" Target="slides/slide1607.xml"/><Relationship Id="rId1848" Type="http://schemas.openxmlformats.org/officeDocument/2006/relationships/slide" Target="slides/slide1845.xml"/><Relationship Id="rId191" Type="http://schemas.openxmlformats.org/officeDocument/2006/relationships/slide" Target="slides/slide188.xml"/><Relationship Id="rId1708" Type="http://schemas.openxmlformats.org/officeDocument/2006/relationships/slide" Target="slides/slide1705.xml"/><Relationship Id="rId1915" Type="http://schemas.openxmlformats.org/officeDocument/2006/relationships/slide" Target="slides/slide1912.xml"/><Relationship Id="rId289" Type="http://schemas.openxmlformats.org/officeDocument/2006/relationships/slide" Target="slides/slide286.xml"/><Relationship Id="rId496" Type="http://schemas.openxmlformats.org/officeDocument/2006/relationships/slide" Target="slides/slide493.xml"/><Relationship Id="rId149" Type="http://schemas.openxmlformats.org/officeDocument/2006/relationships/slide" Target="slides/slide146.xml"/><Relationship Id="rId356" Type="http://schemas.openxmlformats.org/officeDocument/2006/relationships/slide" Target="slides/slide353.xml"/><Relationship Id="rId563" Type="http://schemas.openxmlformats.org/officeDocument/2006/relationships/slide" Target="slides/slide560.xml"/><Relationship Id="rId770" Type="http://schemas.openxmlformats.org/officeDocument/2006/relationships/slide" Target="slides/slide767.xml"/><Relationship Id="rId1193" Type="http://schemas.openxmlformats.org/officeDocument/2006/relationships/slide" Target="slides/slide1190.xml"/><Relationship Id="rId216" Type="http://schemas.openxmlformats.org/officeDocument/2006/relationships/slide" Target="slides/slide213.xml"/><Relationship Id="rId423" Type="http://schemas.openxmlformats.org/officeDocument/2006/relationships/slide" Target="slides/slide420.xml"/><Relationship Id="rId868" Type="http://schemas.openxmlformats.org/officeDocument/2006/relationships/slide" Target="slides/slide865.xml"/><Relationship Id="rId1053" Type="http://schemas.openxmlformats.org/officeDocument/2006/relationships/slide" Target="slides/slide1050.xml"/><Relationship Id="rId1260" Type="http://schemas.openxmlformats.org/officeDocument/2006/relationships/slide" Target="slides/slide1257.xml"/><Relationship Id="rId1498" Type="http://schemas.openxmlformats.org/officeDocument/2006/relationships/slide" Target="slides/slide1495.xml"/><Relationship Id="rId630" Type="http://schemas.openxmlformats.org/officeDocument/2006/relationships/slide" Target="slides/slide627.xml"/><Relationship Id="rId728" Type="http://schemas.openxmlformats.org/officeDocument/2006/relationships/slide" Target="slides/slide725.xml"/><Relationship Id="rId935" Type="http://schemas.openxmlformats.org/officeDocument/2006/relationships/slide" Target="slides/slide932.xml"/><Relationship Id="rId1358" Type="http://schemas.openxmlformats.org/officeDocument/2006/relationships/slide" Target="slides/slide1355.xml"/><Relationship Id="rId1565" Type="http://schemas.openxmlformats.org/officeDocument/2006/relationships/slide" Target="slides/slide1562.xml"/><Relationship Id="rId1772" Type="http://schemas.openxmlformats.org/officeDocument/2006/relationships/slide" Target="slides/slide1769.xml"/><Relationship Id="rId64" Type="http://schemas.openxmlformats.org/officeDocument/2006/relationships/slide" Target="slides/slide61.xml"/><Relationship Id="rId1120" Type="http://schemas.openxmlformats.org/officeDocument/2006/relationships/slide" Target="slides/slide1117.xml"/><Relationship Id="rId1218" Type="http://schemas.openxmlformats.org/officeDocument/2006/relationships/slide" Target="slides/slide1215.xml"/><Relationship Id="rId1425" Type="http://schemas.openxmlformats.org/officeDocument/2006/relationships/slide" Target="slides/slide1422.xml"/><Relationship Id="rId1632" Type="http://schemas.openxmlformats.org/officeDocument/2006/relationships/slide" Target="slides/slide1629.xml"/><Relationship Id="rId1937" Type="http://schemas.openxmlformats.org/officeDocument/2006/relationships/slide" Target="slides/slide1934.xml"/><Relationship Id="rId280" Type="http://schemas.openxmlformats.org/officeDocument/2006/relationships/slide" Target="slides/slide277.xml"/><Relationship Id="rId140" Type="http://schemas.openxmlformats.org/officeDocument/2006/relationships/slide" Target="slides/slide137.xml"/><Relationship Id="rId378" Type="http://schemas.openxmlformats.org/officeDocument/2006/relationships/slide" Target="slides/slide375.xml"/><Relationship Id="rId585" Type="http://schemas.openxmlformats.org/officeDocument/2006/relationships/slide" Target="slides/slide582.xml"/><Relationship Id="rId792" Type="http://schemas.openxmlformats.org/officeDocument/2006/relationships/slide" Target="slides/slide789.xml"/><Relationship Id="rId6" Type="http://schemas.openxmlformats.org/officeDocument/2006/relationships/slide" Target="slides/slide3.xml"/><Relationship Id="rId238" Type="http://schemas.openxmlformats.org/officeDocument/2006/relationships/slide" Target="slides/slide235.xml"/><Relationship Id="rId445" Type="http://schemas.openxmlformats.org/officeDocument/2006/relationships/slide" Target="slides/slide442.xml"/><Relationship Id="rId652" Type="http://schemas.openxmlformats.org/officeDocument/2006/relationships/slide" Target="slides/slide649.xml"/><Relationship Id="rId1075" Type="http://schemas.openxmlformats.org/officeDocument/2006/relationships/slide" Target="slides/slide1072.xml"/><Relationship Id="rId1282" Type="http://schemas.openxmlformats.org/officeDocument/2006/relationships/slide" Target="slides/slide1279.xml"/><Relationship Id="rId305" Type="http://schemas.openxmlformats.org/officeDocument/2006/relationships/slide" Target="slides/slide302.xml"/><Relationship Id="rId512" Type="http://schemas.openxmlformats.org/officeDocument/2006/relationships/slide" Target="slides/slide509.xml"/><Relationship Id="rId957" Type="http://schemas.openxmlformats.org/officeDocument/2006/relationships/slide" Target="slides/slide954.xml"/><Relationship Id="rId1142" Type="http://schemas.openxmlformats.org/officeDocument/2006/relationships/slide" Target="slides/slide1139.xml"/><Relationship Id="rId1587" Type="http://schemas.openxmlformats.org/officeDocument/2006/relationships/slide" Target="slides/slide1584.xml"/><Relationship Id="rId1794" Type="http://schemas.openxmlformats.org/officeDocument/2006/relationships/slide" Target="slides/slide1791.xml"/><Relationship Id="rId86" Type="http://schemas.openxmlformats.org/officeDocument/2006/relationships/slide" Target="slides/slide83.xml"/><Relationship Id="rId817" Type="http://schemas.openxmlformats.org/officeDocument/2006/relationships/slide" Target="slides/slide814.xml"/><Relationship Id="rId1002" Type="http://schemas.openxmlformats.org/officeDocument/2006/relationships/slide" Target="slides/slide999.xml"/><Relationship Id="rId1447" Type="http://schemas.openxmlformats.org/officeDocument/2006/relationships/slide" Target="slides/slide1444.xml"/><Relationship Id="rId1654" Type="http://schemas.openxmlformats.org/officeDocument/2006/relationships/slide" Target="slides/slide1651.xml"/><Relationship Id="rId1861" Type="http://schemas.openxmlformats.org/officeDocument/2006/relationships/slide" Target="slides/slide1858.xml"/><Relationship Id="rId1307" Type="http://schemas.openxmlformats.org/officeDocument/2006/relationships/slide" Target="slides/slide1304.xml"/><Relationship Id="rId1514" Type="http://schemas.openxmlformats.org/officeDocument/2006/relationships/slide" Target="slides/slide1511.xml"/><Relationship Id="rId1721" Type="http://schemas.openxmlformats.org/officeDocument/2006/relationships/slide" Target="slides/slide1718.xml"/><Relationship Id="rId1959" Type="http://schemas.openxmlformats.org/officeDocument/2006/relationships/slide" Target="slides/slide1956.xml"/><Relationship Id="rId13" Type="http://schemas.openxmlformats.org/officeDocument/2006/relationships/slide" Target="slides/slide10.xml"/><Relationship Id="rId1819" Type="http://schemas.openxmlformats.org/officeDocument/2006/relationships/slide" Target="slides/slide1816.xml"/><Relationship Id="rId162" Type="http://schemas.openxmlformats.org/officeDocument/2006/relationships/slide" Target="slides/slide159.xml"/><Relationship Id="rId467" Type="http://schemas.openxmlformats.org/officeDocument/2006/relationships/slide" Target="slides/slide464.xml"/><Relationship Id="rId1097" Type="http://schemas.openxmlformats.org/officeDocument/2006/relationships/slide" Target="slides/slide1094.xml"/><Relationship Id="rId674" Type="http://schemas.openxmlformats.org/officeDocument/2006/relationships/slide" Target="slides/slide671.xml"/><Relationship Id="rId881" Type="http://schemas.openxmlformats.org/officeDocument/2006/relationships/slide" Target="slides/slide878.xml"/><Relationship Id="rId979" Type="http://schemas.openxmlformats.org/officeDocument/2006/relationships/slide" Target="slides/slide976.xml"/><Relationship Id="rId327" Type="http://schemas.openxmlformats.org/officeDocument/2006/relationships/slide" Target="slides/slide324.xml"/><Relationship Id="rId534" Type="http://schemas.openxmlformats.org/officeDocument/2006/relationships/slide" Target="slides/slide531.xml"/><Relationship Id="rId741" Type="http://schemas.openxmlformats.org/officeDocument/2006/relationships/slide" Target="slides/slide738.xml"/><Relationship Id="rId839" Type="http://schemas.openxmlformats.org/officeDocument/2006/relationships/slide" Target="slides/slide836.xml"/><Relationship Id="rId1164" Type="http://schemas.openxmlformats.org/officeDocument/2006/relationships/slide" Target="slides/slide1161.xml"/><Relationship Id="rId1371" Type="http://schemas.openxmlformats.org/officeDocument/2006/relationships/slide" Target="slides/slide1368.xml"/><Relationship Id="rId1469" Type="http://schemas.openxmlformats.org/officeDocument/2006/relationships/slide" Target="slides/slide1466.xml"/><Relationship Id="rId2008" Type="http://schemas.openxmlformats.org/officeDocument/2006/relationships/presProps" Target="presProps.xml"/><Relationship Id="rId601" Type="http://schemas.openxmlformats.org/officeDocument/2006/relationships/slide" Target="slides/slide598.xml"/><Relationship Id="rId1024" Type="http://schemas.openxmlformats.org/officeDocument/2006/relationships/slide" Target="slides/slide1021.xml"/><Relationship Id="rId1231" Type="http://schemas.openxmlformats.org/officeDocument/2006/relationships/slide" Target="slides/slide1228.xml"/><Relationship Id="rId1676" Type="http://schemas.openxmlformats.org/officeDocument/2006/relationships/slide" Target="slides/slide1673.xml"/><Relationship Id="rId1883" Type="http://schemas.openxmlformats.org/officeDocument/2006/relationships/slide" Target="slides/slide1880.xml"/><Relationship Id="rId906" Type="http://schemas.openxmlformats.org/officeDocument/2006/relationships/slide" Target="slides/slide903.xml"/><Relationship Id="rId1329" Type="http://schemas.openxmlformats.org/officeDocument/2006/relationships/slide" Target="slides/slide1326.xml"/><Relationship Id="rId1536" Type="http://schemas.openxmlformats.org/officeDocument/2006/relationships/slide" Target="slides/slide1533.xml"/><Relationship Id="rId1743" Type="http://schemas.openxmlformats.org/officeDocument/2006/relationships/slide" Target="slides/slide1740.xml"/><Relationship Id="rId1950" Type="http://schemas.openxmlformats.org/officeDocument/2006/relationships/slide" Target="slides/slide1947.xml"/><Relationship Id="rId35" Type="http://schemas.openxmlformats.org/officeDocument/2006/relationships/slide" Target="slides/slide32.xml"/><Relationship Id="rId1603" Type="http://schemas.openxmlformats.org/officeDocument/2006/relationships/slide" Target="slides/slide1600.xml"/><Relationship Id="rId1810" Type="http://schemas.openxmlformats.org/officeDocument/2006/relationships/slide" Target="slides/slide1807.xml"/><Relationship Id="rId184" Type="http://schemas.openxmlformats.org/officeDocument/2006/relationships/slide" Target="slides/slide181.xml"/><Relationship Id="rId391" Type="http://schemas.openxmlformats.org/officeDocument/2006/relationships/slide" Target="slides/slide388.xml"/><Relationship Id="rId1908" Type="http://schemas.openxmlformats.org/officeDocument/2006/relationships/slide" Target="slides/slide1905.xml"/><Relationship Id="rId251" Type="http://schemas.openxmlformats.org/officeDocument/2006/relationships/slide" Target="slides/slide248.xml"/><Relationship Id="rId489" Type="http://schemas.openxmlformats.org/officeDocument/2006/relationships/slide" Target="slides/slide486.xml"/><Relationship Id="rId696" Type="http://schemas.openxmlformats.org/officeDocument/2006/relationships/slide" Target="slides/slide693.xml"/><Relationship Id="rId349" Type="http://schemas.openxmlformats.org/officeDocument/2006/relationships/slide" Target="slides/slide346.xml"/><Relationship Id="rId556" Type="http://schemas.openxmlformats.org/officeDocument/2006/relationships/slide" Target="slides/slide553.xml"/><Relationship Id="rId763" Type="http://schemas.openxmlformats.org/officeDocument/2006/relationships/slide" Target="slides/slide760.xml"/><Relationship Id="rId1186" Type="http://schemas.openxmlformats.org/officeDocument/2006/relationships/slide" Target="slides/slide1183.xml"/><Relationship Id="rId1393" Type="http://schemas.openxmlformats.org/officeDocument/2006/relationships/slide" Target="slides/slide1390.xml"/><Relationship Id="rId111" Type="http://schemas.openxmlformats.org/officeDocument/2006/relationships/slide" Target="slides/slide108.xml"/><Relationship Id="rId209" Type="http://schemas.openxmlformats.org/officeDocument/2006/relationships/slide" Target="slides/slide206.xml"/><Relationship Id="rId416" Type="http://schemas.openxmlformats.org/officeDocument/2006/relationships/slide" Target="slides/slide413.xml"/><Relationship Id="rId970" Type="http://schemas.openxmlformats.org/officeDocument/2006/relationships/slide" Target="slides/slide967.xml"/><Relationship Id="rId1046" Type="http://schemas.openxmlformats.org/officeDocument/2006/relationships/slide" Target="slides/slide1043.xml"/><Relationship Id="rId1253" Type="http://schemas.openxmlformats.org/officeDocument/2006/relationships/slide" Target="slides/slide1250.xml"/><Relationship Id="rId1698" Type="http://schemas.openxmlformats.org/officeDocument/2006/relationships/slide" Target="slides/slide1695.xml"/><Relationship Id="rId623" Type="http://schemas.openxmlformats.org/officeDocument/2006/relationships/slide" Target="slides/slide620.xml"/><Relationship Id="rId830" Type="http://schemas.openxmlformats.org/officeDocument/2006/relationships/slide" Target="slides/slide827.xml"/><Relationship Id="rId928" Type="http://schemas.openxmlformats.org/officeDocument/2006/relationships/slide" Target="slides/slide925.xml"/><Relationship Id="rId1460" Type="http://schemas.openxmlformats.org/officeDocument/2006/relationships/slide" Target="slides/slide1457.xml"/><Relationship Id="rId1558" Type="http://schemas.openxmlformats.org/officeDocument/2006/relationships/slide" Target="slides/slide1555.xml"/><Relationship Id="rId1765" Type="http://schemas.openxmlformats.org/officeDocument/2006/relationships/slide" Target="slides/slide1762.xml"/><Relationship Id="rId57" Type="http://schemas.openxmlformats.org/officeDocument/2006/relationships/slide" Target="slides/slide54.xml"/><Relationship Id="rId1113" Type="http://schemas.openxmlformats.org/officeDocument/2006/relationships/slide" Target="slides/slide1110.xml"/><Relationship Id="rId1320" Type="http://schemas.openxmlformats.org/officeDocument/2006/relationships/slide" Target="slides/slide1317.xml"/><Relationship Id="rId1418" Type="http://schemas.openxmlformats.org/officeDocument/2006/relationships/slide" Target="slides/slide1415.xml"/><Relationship Id="rId1972" Type="http://schemas.openxmlformats.org/officeDocument/2006/relationships/slide" Target="slides/slide1969.xml"/><Relationship Id="rId1625" Type="http://schemas.openxmlformats.org/officeDocument/2006/relationships/slide" Target="slides/slide1622.xml"/><Relationship Id="rId1832" Type="http://schemas.openxmlformats.org/officeDocument/2006/relationships/slide" Target="slides/slide1829.xml"/><Relationship Id="rId273" Type="http://schemas.openxmlformats.org/officeDocument/2006/relationships/slide" Target="slides/slide270.xml"/><Relationship Id="rId480" Type="http://schemas.openxmlformats.org/officeDocument/2006/relationships/slide" Target="slides/slide477.xml"/><Relationship Id="rId133" Type="http://schemas.openxmlformats.org/officeDocument/2006/relationships/slide" Target="slides/slide130.xml"/><Relationship Id="rId340" Type="http://schemas.openxmlformats.org/officeDocument/2006/relationships/slide" Target="slides/slide337.xml"/><Relationship Id="rId578" Type="http://schemas.openxmlformats.org/officeDocument/2006/relationships/slide" Target="slides/slide575.xml"/><Relationship Id="rId785" Type="http://schemas.openxmlformats.org/officeDocument/2006/relationships/slide" Target="slides/slide782.xml"/><Relationship Id="rId992" Type="http://schemas.openxmlformats.org/officeDocument/2006/relationships/slide" Target="slides/slide989.xml"/><Relationship Id="rId200" Type="http://schemas.openxmlformats.org/officeDocument/2006/relationships/slide" Target="slides/slide197.xml"/><Relationship Id="rId438" Type="http://schemas.openxmlformats.org/officeDocument/2006/relationships/slide" Target="slides/slide435.xml"/><Relationship Id="rId645" Type="http://schemas.openxmlformats.org/officeDocument/2006/relationships/slide" Target="slides/slide642.xml"/><Relationship Id="rId852" Type="http://schemas.openxmlformats.org/officeDocument/2006/relationships/slide" Target="slides/slide849.xml"/><Relationship Id="rId1068" Type="http://schemas.openxmlformats.org/officeDocument/2006/relationships/slide" Target="slides/slide1065.xml"/><Relationship Id="rId1275" Type="http://schemas.openxmlformats.org/officeDocument/2006/relationships/slide" Target="slides/slide1272.xml"/><Relationship Id="rId1482" Type="http://schemas.openxmlformats.org/officeDocument/2006/relationships/slide" Target="slides/slide1479.xml"/><Relationship Id="rId505" Type="http://schemas.openxmlformats.org/officeDocument/2006/relationships/slide" Target="slides/slide502.xml"/><Relationship Id="rId712" Type="http://schemas.openxmlformats.org/officeDocument/2006/relationships/slide" Target="slides/slide709.xml"/><Relationship Id="rId1135" Type="http://schemas.openxmlformats.org/officeDocument/2006/relationships/slide" Target="slides/slide1132.xml"/><Relationship Id="rId1342" Type="http://schemas.openxmlformats.org/officeDocument/2006/relationships/slide" Target="slides/slide1339.xml"/><Relationship Id="rId1787" Type="http://schemas.openxmlformats.org/officeDocument/2006/relationships/slide" Target="slides/slide1784.xml"/><Relationship Id="rId1994" Type="http://schemas.openxmlformats.org/officeDocument/2006/relationships/slide" Target="slides/slide1991.xml"/><Relationship Id="rId79" Type="http://schemas.openxmlformats.org/officeDocument/2006/relationships/slide" Target="slides/slide76.xml"/><Relationship Id="rId1202" Type="http://schemas.openxmlformats.org/officeDocument/2006/relationships/slide" Target="slides/slide1199.xml"/><Relationship Id="rId1647" Type="http://schemas.openxmlformats.org/officeDocument/2006/relationships/slide" Target="slides/slide1644.xml"/><Relationship Id="rId1854" Type="http://schemas.openxmlformats.org/officeDocument/2006/relationships/slide" Target="slides/slide1851.xml"/><Relationship Id="rId1507" Type="http://schemas.openxmlformats.org/officeDocument/2006/relationships/slide" Target="slides/slide1504.xml"/><Relationship Id="rId1714" Type="http://schemas.openxmlformats.org/officeDocument/2006/relationships/slide" Target="slides/slide1711.xml"/><Relationship Id="rId295" Type="http://schemas.openxmlformats.org/officeDocument/2006/relationships/slide" Target="slides/slide292.xml"/><Relationship Id="rId1921" Type="http://schemas.openxmlformats.org/officeDocument/2006/relationships/slide" Target="slides/slide1918.xml"/><Relationship Id="rId155" Type="http://schemas.openxmlformats.org/officeDocument/2006/relationships/slide" Target="slides/slide152.xml"/><Relationship Id="rId362" Type="http://schemas.openxmlformats.org/officeDocument/2006/relationships/slide" Target="slides/slide359.xml"/><Relationship Id="rId1297" Type="http://schemas.openxmlformats.org/officeDocument/2006/relationships/slide" Target="slides/slide1294.xml"/><Relationship Id="rId222" Type="http://schemas.openxmlformats.org/officeDocument/2006/relationships/slide" Target="slides/slide219.xml"/><Relationship Id="rId667" Type="http://schemas.openxmlformats.org/officeDocument/2006/relationships/slide" Target="slides/slide664.xml"/><Relationship Id="rId874" Type="http://schemas.openxmlformats.org/officeDocument/2006/relationships/slide" Target="slides/slide871.xml"/><Relationship Id="rId527" Type="http://schemas.openxmlformats.org/officeDocument/2006/relationships/slide" Target="slides/slide524.xml"/><Relationship Id="rId734" Type="http://schemas.openxmlformats.org/officeDocument/2006/relationships/slide" Target="slides/slide731.xml"/><Relationship Id="rId941" Type="http://schemas.openxmlformats.org/officeDocument/2006/relationships/slide" Target="slides/slide938.xml"/><Relationship Id="rId1157" Type="http://schemas.openxmlformats.org/officeDocument/2006/relationships/slide" Target="slides/slide1154.xml"/><Relationship Id="rId1364" Type="http://schemas.openxmlformats.org/officeDocument/2006/relationships/slide" Target="slides/slide1361.xml"/><Relationship Id="rId1571" Type="http://schemas.openxmlformats.org/officeDocument/2006/relationships/slide" Target="slides/slide1568.xml"/><Relationship Id="rId70" Type="http://schemas.openxmlformats.org/officeDocument/2006/relationships/slide" Target="slides/slide67.xml"/><Relationship Id="rId801" Type="http://schemas.openxmlformats.org/officeDocument/2006/relationships/slide" Target="slides/slide798.xml"/><Relationship Id="rId1017" Type="http://schemas.openxmlformats.org/officeDocument/2006/relationships/slide" Target="slides/slide1014.xml"/><Relationship Id="rId1224" Type="http://schemas.openxmlformats.org/officeDocument/2006/relationships/slide" Target="slides/slide1221.xml"/><Relationship Id="rId1431" Type="http://schemas.openxmlformats.org/officeDocument/2006/relationships/slide" Target="slides/slide1428.xml"/><Relationship Id="rId1669" Type="http://schemas.openxmlformats.org/officeDocument/2006/relationships/slide" Target="slides/slide1666.xml"/><Relationship Id="rId1876" Type="http://schemas.openxmlformats.org/officeDocument/2006/relationships/slide" Target="slides/slide1873.xml"/><Relationship Id="rId1529" Type="http://schemas.openxmlformats.org/officeDocument/2006/relationships/slide" Target="slides/slide1526.xml"/><Relationship Id="rId1736" Type="http://schemas.openxmlformats.org/officeDocument/2006/relationships/slide" Target="slides/slide1733.xml"/><Relationship Id="rId1943" Type="http://schemas.openxmlformats.org/officeDocument/2006/relationships/slide" Target="slides/slide1940.xml"/><Relationship Id="rId28" Type="http://schemas.openxmlformats.org/officeDocument/2006/relationships/slide" Target="slides/slide25.xml"/><Relationship Id="rId1803" Type="http://schemas.openxmlformats.org/officeDocument/2006/relationships/slide" Target="slides/slide1800.xml"/><Relationship Id="rId177" Type="http://schemas.openxmlformats.org/officeDocument/2006/relationships/slide" Target="slides/slide174.xml"/><Relationship Id="rId384" Type="http://schemas.openxmlformats.org/officeDocument/2006/relationships/slide" Target="slides/slide381.xml"/><Relationship Id="rId591" Type="http://schemas.openxmlformats.org/officeDocument/2006/relationships/slide" Target="slides/slide588.xml"/><Relationship Id="rId244" Type="http://schemas.openxmlformats.org/officeDocument/2006/relationships/slide" Target="slides/slide241.xml"/><Relationship Id="rId689" Type="http://schemas.openxmlformats.org/officeDocument/2006/relationships/slide" Target="slides/slide686.xml"/><Relationship Id="rId896" Type="http://schemas.openxmlformats.org/officeDocument/2006/relationships/slide" Target="slides/slide893.xml"/><Relationship Id="rId1081" Type="http://schemas.openxmlformats.org/officeDocument/2006/relationships/slide" Target="slides/slide1078.xml"/><Relationship Id="rId451" Type="http://schemas.openxmlformats.org/officeDocument/2006/relationships/slide" Target="slides/slide448.xml"/><Relationship Id="rId549" Type="http://schemas.openxmlformats.org/officeDocument/2006/relationships/slide" Target="slides/slide546.xml"/><Relationship Id="rId756" Type="http://schemas.openxmlformats.org/officeDocument/2006/relationships/slide" Target="slides/slide753.xml"/><Relationship Id="rId1179" Type="http://schemas.openxmlformats.org/officeDocument/2006/relationships/slide" Target="slides/slide1176.xml"/><Relationship Id="rId1386" Type="http://schemas.openxmlformats.org/officeDocument/2006/relationships/slide" Target="slides/slide1383.xml"/><Relationship Id="rId1593" Type="http://schemas.openxmlformats.org/officeDocument/2006/relationships/slide" Target="slides/slide1590.xml"/><Relationship Id="rId104" Type="http://schemas.openxmlformats.org/officeDocument/2006/relationships/slide" Target="slides/slide101.xml"/><Relationship Id="rId311" Type="http://schemas.openxmlformats.org/officeDocument/2006/relationships/slide" Target="slides/slide308.xml"/><Relationship Id="rId409" Type="http://schemas.openxmlformats.org/officeDocument/2006/relationships/slide" Target="slides/slide406.xml"/><Relationship Id="rId963" Type="http://schemas.openxmlformats.org/officeDocument/2006/relationships/slide" Target="slides/slide960.xml"/><Relationship Id="rId1039" Type="http://schemas.openxmlformats.org/officeDocument/2006/relationships/slide" Target="slides/slide1036.xml"/><Relationship Id="rId1246" Type="http://schemas.openxmlformats.org/officeDocument/2006/relationships/slide" Target="slides/slide1243.xml"/><Relationship Id="rId1898" Type="http://schemas.openxmlformats.org/officeDocument/2006/relationships/slide" Target="slides/slide1895.xml"/><Relationship Id="rId92" Type="http://schemas.openxmlformats.org/officeDocument/2006/relationships/slide" Target="slides/slide89.xml"/><Relationship Id="rId616" Type="http://schemas.openxmlformats.org/officeDocument/2006/relationships/slide" Target="slides/slide613.xml"/><Relationship Id="rId823" Type="http://schemas.openxmlformats.org/officeDocument/2006/relationships/slide" Target="slides/slide820.xml"/><Relationship Id="rId1453" Type="http://schemas.openxmlformats.org/officeDocument/2006/relationships/slide" Target="slides/slide1450.xml"/><Relationship Id="rId1660" Type="http://schemas.openxmlformats.org/officeDocument/2006/relationships/slide" Target="slides/slide1657.xml"/><Relationship Id="rId1758" Type="http://schemas.openxmlformats.org/officeDocument/2006/relationships/slide" Target="slides/slide1755.xml"/><Relationship Id="rId1106" Type="http://schemas.openxmlformats.org/officeDocument/2006/relationships/slide" Target="slides/slide1103.xml"/><Relationship Id="rId1313" Type="http://schemas.openxmlformats.org/officeDocument/2006/relationships/slide" Target="slides/slide1310.xml"/><Relationship Id="rId1520" Type="http://schemas.openxmlformats.org/officeDocument/2006/relationships/slide" Target="slides/slide1517.xml"/><Relationship Id="rId1965" Type="http://schemas.openxmlformats.org/officeDocument/2006/relationships/slide" Target="slides/slide1962.xml"/><Relationship Id="rId1618" Type="http://schemas.openxmlformats.org/officeDocument/2006/relationships/slide" Target="slides/slide1615.xml"/><Relationship Id="rId1825" Type="http://schemas.openxmlformats.org/officeDocument/2006/relationships/slide" Target="slides/slide1822.xml"/><Relationship Id="rId199" Type="http://schemas.openxmlformats.org/officeDocument/2006/relationships/slide" Target="slides/slide196.xml"/><Relationship Id="rId266" Type="http://schemas.openxmlformats.org/officeDocument/2006/relationships/slide" Target="slides/slide263.xml"/><Relationship Id="rId473" Type="http://schemas.openxmlformats.org/officeDocument/2006/relationships/slide" Target="slides/slide470.xml"/><Relationship Id="rId680" Type="http://schemas.openxmlformats.org/officeDocument/2006/relationships/slide" Target="slides/slide677.xml"/><Relationship Id="rId126" Type="http://schemas.openxmlformats.org/officeDocument/2006/relationships/slide" Target="slides/slide123.xml"/><Relationship Id="rId333" Type="http://schemas.openxmlformats.org/officeDocument/2006/relationships/slide" Target="slides/slide330.xml"/><Relationship Id="rId540" Type="http://schemas.openxmlformats.org/officeDocument/2006/relationships/slide" Target="slides/slide537.xml"/><Relationship Id="rId778" Type="http://schemas.openxmlformats.org/officeDocument/2006/relationships/slide" Target="slides/slide775.xml"/><Relationship Id="rId985" Type="http://schemas.openxmlformats.org/officeDocument/2006/relationships/slide" Target="slides/slide982.xml"/><Relationship Id="rId1170" Type="http://schemas.openxmlformats.org/officeDocument/2006/relationships/slide" Target="slides/slide1167.xml"/><Relationship Id="rId638" Type="http://schemas.openxmlformats.org/officeDocument/2006/relationships/slide" Target="slides/slide635.xml"/><Relationship Id="rId845" Type="http://schemas.openxmlformats.org/officeDocument/2006/relationships/slide" Target="slides/slide842.xml"/><Relationship Id="rId1030" Type="http://schemas.openxmlformats.org/officeDocument/2006/relationships/slide" Target="slides/slide1027.xml"/><Relationship Id="rId1268" Type="http://schemas.openxmlformats.org/officeDocument/2006/relationships/slide" Target="slides/slide1265.xml"/><Relationship Id="rId1475" Type="http://schemas.openxmlformats.org/officeDocument/2006/relationships/slide" Target="slides/slide1472.xml"/><Relationship Id="rId1682" Type="http://schemas.openxmlformats.org/officeDocument/2006/relationships/slide" Target="slides/slide1679.xml"/><Relationship Id="rId400" Type="http://schemas.openxmlformats.org/officeDocument/2006/relationships/slide" Target="slides/slide397.xml"/><Relationship Id="rId705" Type="http://schemas.openxmlformats.org/officeDocument/2006/relationships/slide" Target="slides/slide702.xml"/><Relationship Id="rId1128" Type="http://schemas.openxmlformats.org/officeDocument/2006/relationships/slide" Target="slides/slide1125.xml"/><Relationship Id="rId1335" Type="http://schemas.openxmlformats.org/officeDocument/2006/relationships/slide" Target="slides/slide1332.xml"/><Relationship Id="rId1542" Type="http://schemas.openxmlformats.org/officeDocument/2006/relationships/slide" Target="slides/slide1539.xml"/><Relationship Id="rId1987" Type="http://schemas.openxmlformats.org/officeDocument/2006/relationships/slide" Target="slides/slide1984.xml"/><Relationship Id="rId912" Type="http://schemas.openxmlformats.org/officeDocument/2006/relationships/slide" Target="slides/slide909.xml"/><Relationship Id="rId1847" Type="http://schemas.openxmlformats.org/officeDocument/2006/relationships/slide" Target="slides/slide1844.xml"/><Relationship Id="rId41" Type="http://schemas.openxmlformats.org/officeDocument/2006/relationships/slide" Target="slides/slide38.xml"/><Relationship Id="rId1402" Type="http://schemas.openxmlformats.org/officeDocument/2006/relationships/slide" Target="slides/slide1399.xml"/><Relationship Id="rId1707" Type="http://schemas.openxmlformats.org/officeDocument/2006/relationships/slide" Target="slides/slide1704.xml"/><Relationship Id="rId190" Type="http://schemas.openxmlformats.org/officeDocument/2006/relationships/slide" Target="slides/slide187.xml"/><Relationship Id="rId288" Type="http://schemas.openxmlformats.org/officeDocument/2006/relationships/slide" Target="slides/slide285.xml"/><Relationship Id="rId1914" Type="http://schemas.openxmlformats.org/officeDocument/2006/relationships/slide" Target="slides/slide1911.xml"/><Relationship Id="rId495" Type="http://schemas.openxmlformats.org/officeDocument/2006/relationships/slide" Target="slides/slide492.xml"/><Relationship Id="rId148" Type="http://schemas.openxmlformats.org/officeDocument/2006/relationships/slide" Target="slides/slide145.xml"/><Relationship Id="rId355" Type="http://schemas.openxmlformats.org/officeDocument/2006/relationships/slide" Target="slides/slide352.xml"/><Relationship Id="rId562" Type="http://schemas.openxmlformats.org/officeDocument/2006/relationships/slide" Target="slides/slide559.xml"/><Relationship Id="rId1192" Type="http://schemas.openxmlformats.org/officeDocument/2006/relationships/slide" Target="slides/slide1189.xml"/><Relationship Id="rId215" Type="http://schemas.openxmlformats.org/officeDocument/2006/relationships/slide" Target="slides/slide212.xml"/><Relationship Id="rId422" Type="http://schemas.openxmlformats.org/officeDocument/2006/relationships/slide" Target="slides/slide419.xml"/><Relationship Id="rId867" Type="http://schemas.openxmlformats.org/officeDocument/2006/relationships/slide" Target="slides/slide864.xml"/><Relationship Id="rId1052" Type="http://schemas.openxmlformats.org/officeDocument/2006/relationships/slide" Target="slides/slide1049.xml"/><Relationship Id="rId1497" Type="http://schemas.openxmlformats.org/officeDocument/2006/relationships/slide" Target="slides/slide1494.xml"/><Relationship Id="rId727" Type="http://schemas.openxmlformats.org/officeDocument/2006/relationships/slide" Target="slides/slide724.xml"/><Relationship Id="rId934" Type="http://schemas.openxmlformats.org/officeDocument/2006/relationships/slide" Target="slides/slide931.xml"/><Relationship Id="rId1357" Type="http://schemas.openxmlformats.org/officeDocument/2006/relationships/slide" Target="slides/slide1354.xml"/><Relationship Id="rId1564" Type="http://schemas.openxmlformats.org/officeDocument/2006/relationships/slide" Target="slides/slide1561.xml"/><Relationship Id="rId1771" Type="http://schemas.openxmlformats.org/officeDocument/2006/relationships/slide" Target="slides/slide1768.xml"/><Relationship Id="rId63" Type="http://schemas.openxmlformats.org/officeDocument/2006/relationships/slide" Target="slides/slide60.xml"/><Relationship Id="rId1217" Type="http://schemas.openxmlformats.org/officeDocument/2006/relationships/slide" Target="slides/slide1214.xml"/><Relationship Id="rId1424" Type="http://schemas.openxmlformats.org/officeDocument/2006/relationships/slide" Target="slides/slide1421.xml"/><Relationship Id="rId1631" Type="http://schemas.openxmlformats.org/officeDocument/2006/relationships/slide" Target="slides/slide1628.xml"/><Relationship Id="rId1869" Type="http://schemas.openxmlformats.org/officeDocument/2006/relationships/slide" Target="slides/slide1866.xml"/><Relationship Id="rId1729" Type="http://schemas.openxmlformats.org/officeDocument/2006/relationships/slide" Target="slides/slide1726.xml"/><Relationship Id="rId1936" Type="http://schemas.openxmlformats.org/officeDocument/2006/relationships/slide" Target="slides/slide1933.xml"/><Relationship Id="rId377" Type="http://schemas.openxmlformats.org/officeDocument/2006/relationships/slide" Target="slides/slide374.xml"/><Relationship Id="rId584" Type="http://schemas.openxmlformats.org/officeDocument/2006/relationships/slide" Target="slides/slide581.xml"/><Relationship Id="rId5" Type="http://schemas.openxmlformats.org/officeDocument/2006/relationships/slide" Target="slides/slide2.xml"/><Relationship Id="rId237" Type="http://schemas.openxmlformats.org/officeDocument/2006/relationships/slide" Target="slides/slide234.xml"/><Relationship Id="rId791" Type="http://schemas.openxmlformats.org/officeDocument/2006/relationships/slide" Target="slides/slide788.xml"/><Relationship Id="rId889" Type="http://schemas.openxmlformats.org/officeDocument/2006/relationships/slide" Target="slides/slide886.xml"/><Relationship Id="rId1074" Type="http://schemas.openxmlformats.org/officeDocument/2006/relationships/slide" Target="slides/slide1071.xml"/><Relationship Id="rId444" Type="http://schemas.openxmlformats.org/officeDocument/2006/relationships/slide" Target="slides/slide441.xml"/><Relationship Id="rId651" Type="http://schemas.openxmlformats.org/officeDocument/2006/relationships/slide" Target="slides/slide648.xml"/><Relationship Id="rId749" Type="http://schemas.openxmlformats.org/officeDocument/2006/relationships/slide" Target="slides/slide746.xml"/><Relationship Id="rId1281" Type="http://schemas.openxmlformats.org/officeDocument/2006/relationships/slide" Target="slides/slide1278.xml"/><Relationship Id="rId1379" Type="http://schemas.openxmlformats.org/officeDocument/2006/relationships/slide" Target="slides/slide1376.xml"/><Relationship Id="rId1586" Type="http://schemas.openxmlformats.org/officeDocument/2006/relationships/slide" Target="slides/slide1583.xml"/><Relationship Id="rId304" Type="http://schemas.openxmlformats.org/officeDocument/2006/relationships/slide" Target="slides/slide301.xml"/><Relationship Id="rId511" Type="http://schemas.openxmlformats.org/officeDocument/2006/relationships/slide" Target="slides/slide508.xml"/><Relationship Id="rId609" Type="http://schemas.openxmlformats.org/officeDocument/2006/relationships/slide" Target="slides/slide606.xml"/><Relationship Id="rId956" Type="http://schemas.openxmlformats.org/officeDocument/2006/relationships/slide" Target="slides/slide953.xml"/><Relationship Id="rId1141" Type="http://schemas.openxmlformats.org/officeDocument/2006/relationships/slide" Target="slides/slide1138.xml"/><Relationship Id="rId1239" Type="http://schemas.openxmlformats.org/officeDocument/2006/relationships/slide" Target="slides/slide1236.xml"/><Relationship Id="rId1793" Type="http://schemas.openxmlformats.org/officeDocument/2006/relationships/slide" Target="slides/slide1790.xml"/><Relationship Id="rId85" Type="http://schemas.openxmlformats.org/officeDocument/2006/relationships/slide" Target="slides/slide82.xml"/><Relationship Id="rId816" Type="http://schemas.openxmlformats.org/officeDocument/2006/relationships/slide" Target="slides/slide813.xml"/><Relationship Id="rId1001" Type="http://schemas.openxmlformats.org/officeDocument/2006/relationships/slide" Target="slides/slide998.xml"/><Relationship Id="rId1446" Type="http://schemas.openxmlformats.org/officeDocument/2006/relationships/slide" Target="slides/slide1443.xml"/><Relationship Id="rId1653" Type="http://schemas.openxmlformats.org/officeDocument/2006/relationships/slide" Target="slides/slide1650.xml"/><Relationship Id="rId1860" Type="http://schemas.openxmlformats.org/officeDocument/2006/relationships/slide" Target="slides/slide1857.xml"/><Relationship Id="rId1306" Type="http://schemas.openxmlformats.org/officeDocument/2006/relationships/slide" Target="slides/slide1303.xml"/><Relationship Id="rId1513" Type="http://schemas.openxmlformats.org/officeDocument/2006/relationships/slide" Target="slides/slide1510.xml"/><Relationship Id="rId1720" Type="http://schemas.openxmlformats.org/officeDocument/2006/relationships/slide" Target="slides/slide1717.xml"/><Relationship Id="rId1958" Type="http://schemas.openxmlformats.org/officeDocument/2006/relationships/slide" Target="slides/slide1955.xml"/><Relationship Id="rId12" Type="http://schemas.openxmlformats.org/officeDocument/2006/relationships/slide" Target="slides/slide9.xml"/><Relationship Id="rId1818" Type="http://schemas.openxmlformats.org/officeDocument/2006/relationships/slide" Target="slides/slide1815.xml"/><Relationship Id="rId161" Type="http://schemas.openxmlformats.org/officeDocument/2006/relationships/slide" Target="slides/slide158.xml"/><Relationship Id="rId399" Type="http://schemas.openxmlformats.org/officeDocument/2006/relationships/slide" Target="slides/slide396.xml"/><Relationship Id="rId259" Type="http://schemas.openxmlformats.org/officeDocument/2006/relationships/slide" Target="slides/slide256.xml"/><Relationship Id="rId466" Type="http://schemas.openxmlformats.org/officeDocument/2006/relationships/slide" Target="slides/slide463.xml"/><Relationship Id="rId673" Type="http://schemas.openxmlformats.org/officeDocument/2006/relationships/slide" Target="slides/slide670.xml"/><Relationship Id="rId880" Type="http://schemas.openxmlformats.org/officeDocument/2006/relationships/slide" Target="slides/slide877.xml"/><Relationship Id="rId1096" Type="http://schemas.openxmlformats.org/officeDocument/2006/relationships/slide" Target="slides/slide1093.xml"/><Relationship Id="rId119" Type="http://schemas.openxmlformats.org/officeDocument/2006/relationships/slide" Target="slides/slide116.xml"/><Relationship Id="rId326" Type="http://schemas.openxmlformats.org/officeDocument/2006/relationships/slide" Target="slides/slide323.xml"/><Relationship Id="rId533" Type="http://schemas.openxmlformats.org/officeDocument/2006/relationships/slide" Target="slides/slide530.xml"/><Relationship Id="rId978" Type="http://schemas.openxmlformats.org/officeDocument/2006/relationships/slide" Target="slides/slide975.xml"/><Relationship Id="rId1163" Type="http://schemas.openxmlformats.org/officeDocument/2006/relationships/slide" Target="slides/slide1160.xml"/><Relationship Id="rId1370" Type="http://schemas.openxmlformats.org/officeDocument/2006/relationships/slide" Target="slides/slide1367.xml"/><Relationship Id="rId2007" Type="http://schemas.openxmlformats.org/officeDocument/2006/relationships/notesMaster" Target="notesMasters/notesMaster1.xml"/><Relationship Id="rId740" Type="http://schemas.openxmlformats.org/officeDocument/2006/relationships/slide" Target="slides/slide737.xml"/><Relationship Id="rId838" Type="http://schemas.openxmlformats.org/officeDocument/2006/relationships/slide" Target="slides/slide835.xml"/><Relationship Id="rId1023" Type="http://schemas.openxmlformats.org/officeDocument/2006/relationships/slide" Target="slides/slide1020.xml"/><Relationship Id="rId1468" Type="http://schemas.openxmlformats.org/officeDocument/2006/relationships/slide" Target="slides/slide1465.xml"/><Relationship Id="rId1675" Type="http://schemas.openxmlformats.org/officeDocument/2006/relationships/slide" Target="slides/slide1672.xml"/><Relationship Id="rId1882" Type="http://schemas.openxmlformats.org/officeDocument/2006/relationships/slide" Target="slides/slide1879.xml"/><Relationship Id="rId600" Type="http://schemas.openxmlformats.org/officeDocument/2006/relationships/slide" Target="slides/slide597.xml"/><Relationship Id="rId1230" Type="http://schemas.openxmlformats.org/officeDocument/2006/relationships/slide" Target="slides/slide1227.xml"/><Relationship Id="rId1328" Type="http://schemas.openxmlformats.org/officeDocument/2006/relationships/slide" Target="slides/slide1325.xml"/><Relationship Id="rId1535" Type="http://schemas.openxmlformats.org/officeDocument/2006/relationships/slide" Target="slides/slide1532.xml"/><Relationship Id="rId905" Type="http://schemas.openxmlformats.org/officeDocument/2006/relationships/slide" Target="slides/slide902.xml"/><Relationship Id="rId1742" Type="http://schemas.openxmlformats.org/officeDocument/2006/relationships/slide" Target="slides/slide1739.xml"/><Relationship Id="rId34" Type="http://schemas.openxmlformats.org/officeDocument/2006/relationships/slide" Target="slides/slide31.xml"/><Relationship Id="rId1602" Type="http://schemas.openxmlformats.org/officeDocument/2006/relationships/slide" Target="slides/slide1599.xml"/><Relationship Id="rId183" Type="http://schemas.openxmlformats.org/officeDocument/2006/relationships/slide" Target="slides/slide180.xml"/><Relationship Id="rId390" Type="http://schemas.openxmlformats.org/officeDocument/2006/relationships/slide" Target="slides/slide387.xml"/><Relationship Id="rId1907" Type="http://schemas.openxmlformats.org/officeDocument/2006/relationships/slide" Target="slides/slide1904.xml"/><Relationship Id="rId250" Type="http://schemas.openxmlformats.org/officeDocument/2006/relationships/slide" Target="slides/slide247.xml"/><Relationship Id="rId488" Type="http://schemas.openxmlformats.org/officeDocument/2006/relationships/slide" Target="slides/slide485.xml"/><Relationship Id="rId695" Type="http://schemas.openxmlformats.org/officeDocument/2006/relationships/slide" Target="slides/slide692.xml"/><Relationship Id="rId110" Type="http://schemas.openxmlformats.org/officeDocument/2006/relationships/slide" Target="slides/slide107.xml"/><Relationship Id="rId348" Type="http://schemas.openxmlformats.org/officeDocument/2006/relationships/slide" Target="slides/slide345.xml"/><Relationship Id="rId555" Type="http://schemas.openxmlformats.org/officeDocument/2006/relationships/slide" Target="slides/slide552.xml"/><Relationship Id="rId762" Type="http://schemas.openxmlformats.org/officeDocument/2006/relationships/slide" Target="slides/slide759.xml"/><Relationship Id="rId1185" Type="http://schemas.openxmlformats.org/officeDocument/2006/relationships/slide" Target="slides/slide1182.xml"/><Relationship Id="rId1392" Type="http://schemas.openxmlformats.org/officeDocument/2006/relationships/slide" Target="slides/slide1389.xml"/><Relationship Id="rId208" Type="http://schemas.openxmlformats.org/officeDocument/2006/relationships/slide" Target="slides/slide205.xml"/><Relationship Id="rId415" Type="http://schemas.openxmlformats.org/officeDocument/2006/relationships/slide" Target="slides/slide412.xml"/><Relationship Id="rId622" Type="http://schemas.openxmlformats.org/officeDocument/2006/relationships/slide" Target="slides/slide619.xml"/><Relationship Id="rId1045" Type="http://schemas.openxmlformats.org/officeDocument/2006/relationships/slide" Target="slides/slide1042.xml"/><Relationship Id="rId1252" Type="http://schemas.openxmlformats.org/officeDocument/2006/relationships/slide" Target="slides/slide1249.xml"/><Relationship Id="rId1697" Type="http://schemas.openxmlformats.org/officeDocument/2006/relationships/slide" Target="slides/slide1694.xml"/><Relationship Id="rId927" Type="http://schemas.openxmlformats.org/officeDocument/2006/relationships/slide" Target="slides/slide924.xml"/><Relationship Id="rId1112" Type="http://schemas.openxmlformats.org/officeDocument/2006/relationships/slide" Target="slides/slide1109.xml"/><Relationship Id="rId1557" Type="http://schemas.openxmlformats.org/officeDocument/2006/relationships/slide" Target="slides/slide1554.xml"/><Relationship Id="rId1764" Type="http://schemas.openxmlformats.org/officeDocument/2006/relationships/slide" Target="slides/slide1761.xml"/><Relationship Id="rId1971" Type="http://schemas.openxmlformats.org/officeDocument/2006/relationships/slide" Target="slides/slide1968.xml"/><Relationship Id="rId56" Type="http://schemas.openxmlformats.org/officeDocument/2006/relationships/slide" Target="slides/slide53.xml"/><Relationship Id="rId1417" Type="http://schemas.openxmlformats.org/officeDocument/2006/relationships/slide" Target="slides/slide1414.xml"/><Relationship Id="rId1624" Type="http://schemas.openxmlformats.org/officeDocument/2006/relationships/slide" Target="slides/slide1621.xml"/><Relationship Id="rId1831" Type="http://schemas.openxmlformats.org/officeDocument/2006/relationships/slide" Target="slides/slide1828.xml"/><Relationship Id="rId1929" Type="http://schemas.openxmlformats.org/officeDocument/2006/relationships/slide" Target="slides/slide1926.xml"/><Relationship Id="rId272" Type="http://schemas.openxmlformats.org/officeDocument/2006/relationships/slide" Target="slides/slide269.xml"/><Relationship Id="rId577" Type="http://schemas.openxmlformats.org/officeDocument/2006/relationships/slide" Target="slides/slide574.xml"/><Relationship Id="rId132" Type="http://schemas.openxmlformats.org/officeDocument/2006/relationships/slide" Target="slides/slide129.xml"/><Relationship Id="rId784" Type="http://schemas.openxmlformats.org/officeDocument/2006/relationships/slide" Target="slides/slide781.xml"/><Relationship Id="rId991" Type="http://schemas.openxmlformats.org/officeDocument/2006/relationships/slide" Target="slides/slide988.xml"/><Relationship Id="rId1067" Type="http://schemas.openxmlformats.org/officeDocument/2006/relationships/slide" Target="slides/slide1064.xml"/><Relationship Id="rId437" Type="http://schemas.openxmlformats.org/officeDocument/2006/relationships/slide" Target="slides/slide434.xml"/><Relationship Id="rId644" Type="http://schemas.openxmlformats.org/officeDocument/2006/relationships/slide" Target="slides/slide641.xml"/><Relationship Id="rId851" Type="http://schemas.openxmlformats.org/officeDocument/2006/relationships/slide" Target="slides/slide848.xml"/><Relationship Id="rId1274" Type="http://schemas.openxmlformats.org/officeDocument/2006/relationships/slide" Target="slides/slide1271.xml"/><Relationship Id="rId1481" Type="http://schemas.openxmlformats.org/officeDocument/2006/relationships/slide" Target="slides/slide1478.xml"/><Relationship Id="rId1579" Type="http://schemas.openxmlformats.org/officeDocument/2006/relationships/slide" Target="slides/slide1576.xml"/><Relationship Id="rId504" Type="http://schemas.openxmlformats.org/officeDocument/2006/relationships/slide" Target="slides/slide501.xml"/><Relationship Id="rId711" Type="http://schemas.openxmlformats.org/officeDocument/2006/relationships/slide" Target="slides/slide708.xml"/><Relationship Id="rId949" Type="http://schemas.openxmlformats.org/officeDocument/2006/relationships/slide" Target="slides/slide946.xml"/><Relationship Id="rId1134" Type="http://schemas.openxmlformats.org/officeDocument/2006/relationships/slide" Target="slides/slide1131.xml"/><Relationship Id="rId1341" Type="http://schemas.openxmlformats.org/officeDocument/2006/relationships/slide" Target="slides/slide1338.xml"/><Relationship Id="rId1786" Type="http://schemas.openxmlformats.org/officeDocument/2006/relationships/slide" Target="slides/slide1783.xml"/><Relationship Id="rId1993" Type="http://schemas.openxmlformats.org/officeDocument/2006/relationships/slide" Target="slides/slide1990.xml"/><Relationship Id="rId78" Type="http://schemas.openxmlformats.org/officeDocument/2006/relationships/slide" Target="slides/slide75.xml"/><Relationship Id="rId809" Type="http://schemas.openxmlformats.org/officeDocument/2006/relationships/slide" Target="slides/slide806.xml"/><Relationship Id="rId1201" Type="http://schemas.openxmlformats.org/officeDocument/2006/relationships/slide" Target="slides/slide1198.xml"/><Relationship Id="rId1439" Type="http://schemas.openxmlformats.org/officeDocument/2006/relationships/slide" Target="slides/slide1436.xml"/><Relationship Id="rId1646" Type="http://schemas.openxmlformats.org/officeDocument/2006/relationships/slide" Target="slides/slide1643.xml"/><Relationship Id="rId1853" Type="http://schemas.openxmlformats.org/officeDocument/2006/relationships/slide" Target="slides/slide1850.xml"/><Relationship Id="rId1506" Type="http://schemas.openxmlformats.org/officeDocument/2006/relationships/slide" Target="slides/slide1503.xml"/><Relationship Id="rId1713" Type="http://schemas.openxmlformats.org/officeDocument/2006/relationships/slide" Target="slides/slide1710.xml"/><Relationship Id="rId1920" Type="http://schemas.openxmlformats.org/officeDocument/2006/relationships/slide" Target="slides/slide1917.xml"/><Relationship Id="rId294" Type="http://schemas.openxmlformats.org/officeDocument/2006/relationships/slide" Target="slides/slide291.xml"/><Relationship Id="rId154" Type="http://schemas.openxmlformats.org/officeDocument/2006/relationships/slide" Target="slides/slide151.xml"/><Relationship Id="rId361" Type="http://schemas.openxmlformats.org/officeDocument/2006/relationships/slide" Target="slides/slide358.xml"/><Relationship Id="rId599" Type="http://schemas.openxmlformats.org/officeDocument/2006/relationships/slide" Target="slides/slide596.xml"/><Relationship Id="rId459" Type="http://schemas.openxmlformats.org/officeDocument/2006/relationships/slide" Target="slides/slide456.xml"/><Relationship Id="rId666" Type="http://schemas.openxmlformats.org/officeDocument/2006/relationships/slide" Target="slides/slide663.xml"/><Relationship Id="rId873" Type="http://schemas.openxmlformats.org/officeDocument/2006/relationships/slide" Target="slides/slide870.xml"/><Relationship Id="rId1089" Type="http://schemas.openxmlformats.org/officeDocument/2006/relationships/slide" Target="slides/slide1086.xml"/><Relationship Id="rId1296" Type="http://schemas.openxmlformats.org/officeDocument/2006/relationships/slide" Target="slides/slide1293.xml"/><Relationship Id="rId221" Type="http://schemas.openxmlformats.org/officeDocument/2006/relationships/slide" Target="slides/slide218.xml"/><Relationship Id="rId319" Type="http://schemas.openxmlformats.org/officeDocument/2006/relationships/slide" Target="slides/slide316.xml"/><Relationship Id="rId526" Type="http://schemas.openxmlformats.org/officeDocument/2006/relationships/slide" Target="slides/slide523.xml"/><Relationship Id="rId1156" Type="http://schemas.openxmlformats.org/officeDocument/2006/relationships/slide" Target="slides/slide1153.xml"/><Relationship Id="rId1363" Type="http://schemas.openxmlformats.org/officeDocument/2006/relationships/slide" Target="slides/slide1360.xml"/><Relationship Id="rId733" Type="http://schemas.openxmlformats.org/officeDocument/2006/relationships/slide" Target="slides/slide730.xml"/><Relationship Id="rId940" Type="http://schemas.openxmlformats.org/officeDocument/2006/relationships/slide" Target="slides/slide937.xml"/><Relationship Id="rId1016" Type="http://schemas.openxmlformats.org/officeDocument/2006/relationships/slide" Target="slides/slide1013.xml"/><Relationship Id="rId1570" Type="http://schemas.openxmlformats.org/officeDocument/2006/relationships/slide" Target="slides/slide1567.xml"/><Relationship Id="rId1668" Type="http://schemas.openxmlformats.org/officeDocument/2006/relationships/slide" Target="slides/slide1665.xml"/><Relationship Id="rId1875" Type="http://schemas.openxmlformats.org/officeDocument/2006/relationships/slide" Target="slides/slide1872.xml"/><Relationship Id="rId800" Type="http://schemas.openxmlformats.org/officeDocument/2006/relationships/slide" Target="slides/slide797.xml"/><Relationship Id="rId1223" Type="http://schemas.openxmlformats.org/officeDocument/2006/relationships/slide" Target="slides/slide1220.xml"/><Relationship Id="rId1430" Type="http://schemas.openxmlformats.org/officeDocument/2006/relationships/slide" Target="slides/slide1427.xml"/><Relationship Id="rId1528" Type="http://schemas.openxmlformats.org/officeDocument/2006/relationships/slide" Target="slides/slide1525.xml"/><Relationship Id="rId1735" Type="http://schemas.openxmlformats.org/officeDocument/2006/relationships/slide" Target="slides/slide1732.xml"/><Relationship Id="rId1942" Type="http://schemas.openxmlformats.org/officeDocument/2006/relationships/slide" Target="slides/slide1939.xml"/><Relationship Id="rId27" Type="http://schemas.openxmlformats.org/officeDocument/2006/relationships/slide" Target="slides/slide24.xml"/><Relationship Id="rId1802" Type="http://schemas.openxmlformats.org/officeDocument/2006/relationships/slide" Target="slides/slide1799.xml"/><Relationship Id="rId176" Type="http://schemas.openxmlformats.org/officeDocument/2006/relationships/slide" Target="slides/slide173.xml"/><Relationship Id="rId383" Type="http://schemas.openxmlformats.org/officeDocument/2006/relationships/slide" Target="slides/slide380.xml"/><Relationship Id="rId590" Type="http://schemas.openxmlformats.org/officeDocument/2006/relationships/slide" Target="slides/slide587.xml"/><Relationship Id="rId243" Type="http://schemas.openxmlformats.org/officeDocument/2006/relationships/slide" Target="slides/slide240.xml"/><Relationship Id="rId450" Type="http://schemas.openxmlformats.org/officeDocument/2006/relationships/slide" Target="slides/slide447.xml"/><Relationship Id="rId688" Type="http://schemas.openxmlformats.org/officeDocument/2006/relationships/slide" Target="slides/slide685.xml"/><Relationship Id="rId895" Type="http://schemas.openxmlformats.org/officeDocument/2006/relationships/slide" Target="slides/slide892.xml"/><Relationship Id="rId1080" Type="http://schemas.openxmlformats.org/officeDocument/2006/relationships/slide" Target="slides/slide1077.xml"/><Relationship Id="rId103" Type="http://schemas.openxmlformats.org/officeDocument/2006/relationships/slide" Target="slides/slide100.xml"/><Relationship Id="rId310" Type="http://schemas.openxmlformats.org/officeDocument/2006/relationships/slide" Target="slides/slide307.xml"/><Relationship Id="rId548" Type="http://schemas.openxmlformats.org/officeDocument/2006/relationships/slide" Target="slides/slide545.xml"/><Relationship Id="rId755" Type="http://schemas.openxmlformats.org/officeDocument/2006/relationships/slide" Target="slides/slide752.xml"/><Relationship Id="rId962" Type="http://schemas.openxmlformats.org/officeDocument/2006/relationships/slide" Target="slides/slide959.xml"/><Relationship Id="rId1178" Type="http://schemas.openxmlformats.org/officeDocument/2006/relationships/slide" Target="slides/slide1175.xml"/><Relationship Id="rId1385" Type="http://schemas.openxmlformats.org/officeDocument/2006/relationships/slide" Target="slides/slide1382.xml"/><Relationship Id="rId1592" Type="http://schemas.openxmlformats.org/officeDocument/2006/relationships/slide" Target="slides/slide1589.xml"/><Relationship Id="rId91" Type="http://schemas.openxmlformats.org/officeDocument/2006/relationships/slide" Target="slides/slide88.xml"/><Relationship Id="rId408" Type="http://schemas.openxmlformats.org/officeDocument/2006/relationships/slide" Target="slides/slide405.xml"/><Relationship Id="rId615" Type="http://schemas.openxmlformats.org/officeDocument/2006/relationships/slide" Target="slides/slide612.xml"/><Relationship Id="rId822" Type="http://schemas.openxmlformats.org/officeDocument/2006/relationships/slide" Target="slides/slide819.xml"/><Relationship Id="rId1038" Type="http://schemas.openxmlformats.org/officeDocument/2006/relationships/slide" Target="slides/slide1035.xml"/><Relationship Id="rId1245" Type="http://schemas.openxmlformats.org/officeDocument/2006/relationships/slide" Target="slides/slide1242.xml"/><Relationship Id="rId1452" Type="http://schemas.openxmlformats.org/officeDocument/2006/relationships/slide" Target="slides/slide1449.xml"/><Relationship Id="rId1897" Type="http://schemas.openxmlformats.org/officeDocument/2006/relationships/slide" Target="slides/slide1894.xml"/><Relationship Id="rId1105" Type="http://schemas.openxmlformats.org/officeDocument/2006/relationships/slide" Target="slides/slide1102.xml"/><Relationship Id="rId1312" Type="http://schemas.openxmlformats.org/officeDocument/2006/relationships/slide" Target="slides/slide1309.xml"/><Relationship Id="rId1757" Type="http://schemas.openxmlformats.org/officeDocument/2006/relationships/slide" Target="slides/slide1754.xml"/><Relationship Id="rId1964" Type="http://schemas.openxmlformats.org/officeDocument/2006/relationships/slide" Target="slides/slide1961.xml"/><Relationship Id="rId49" Type="http://schemas.openxmlformats.org/officeDocument/2006/relationships/slide" Target="slides/slide46.xml"/><Relationship Id="rId1617" Type="http://schemas.openxmlformats.org/officeDocument/2006/relationships/slide" Target="slides/slide1614.xml"/><Relationship Id="rId1824" Type="http://schemas.openxmlformats.org/officeDocument/2006/relationships/slide" Target="slides/slide1821.xml"/><Relationship Id="rId198" Type="http://schemas.openxmlformats.org/officeDocument/2006/relationships/slide" Target="slides/slide195.xml"/><Relationship Id="rId265" Type="http://schemas.openxmlformats.org/officeDocument/2006/relationships/slide" Target="slides/slide262.xml"/><Relationship Id="rId472" Type="http://schemas.openxmlformats.org/officeDocument/2006/relationships/slide" Target="slides/slide469.xml"/><Relationship Id="rId125" Type="http://schemas.openxmlformats.org/officeDocument/2006/relationships/slide" Target="slides/slide122.xml"/><Relationship Id="rId332" Type="http://schemas.openxmlformats.org/officeDocument/2006/relationships/slide" Target="slides/slide329.xml"/><Relationship Id="rId777" Type="http://schemas.openxmlformats.org/officeDocument/2006/relationships/slide" Target="slides/slide774.xml"/><Relationship Id="rId984" Type="http://schemas.openxmlformats.org/officeDocument/2006/relationships/slide" Target="slides/slide981.xml"/><Relationship Id="rId637" Type="http://schemas.openxmlformats.org/officeDocument/2006/relationships/slide" Target="slides/slide634.xml"/><Relationship Id="rId844" Type="http://schemas.openxmlformats.org/officeDocument/2006/relationships/slide" Target="slides/slide841.xml"/><Relationship Id="rId1267" Type="http://schemas.openxmlformats.org/officeDocument/2006/relationships/slide" Target="slides/slide1264.xml"/><Relationship Id="rId1474" Type="http://schemas.openxmlformats.org/officeDocument/2006/relationships/slide" Target="slides/slide1471.xml"/><Relationship Id="rId1681" Type="http://schemas.openxmlformats.org/officeDocument/2006/relationships/slide" Target="slides/slide1678.xml"/><Relationship Id="rId704" Type="http://schemas.openxmlformats.org/officeDocument/2006/relationships/slide" Target="slides/slide701.xml"/><Relationship Id="rId911" Type="http://schemas.openxmlformats.org/officeDocument/2006/relationships/slide" Target="slides/slide908.xml"/><Relationship Id="rId1127" Type="http://schemas.openxmlformats.org/officeDocument/2006/relationships/slide" Target="slides/slide1124.xml"/><Relationship Id="rId1334" Type="http://schemas.openxmlformats.org/officeDocument/2006/relationships/slide" Target="slides/slide1331.xml"/><Relationship Id="rId1541" Type="http://schemas.openxmlformats.org/officeDocument/2006/relationships/slide" Target="slides/slide1538.xml"/><Relationship Id="rId1779" Type="http://schemas.openxmlformats.org/officeDocument/2006/relationships/slide" Target="slides/slide1776.xml"/><Relationship Id="rId1986" Type="http://schemas.openxmlformats.org/officeDocument/2006/relationships/slide" Target="slides/slide1983.xml"/><Relationship Id="rId40" Type="http://schemas.openxmlformats.org/officeDocument/2006/relationships/slide" Target="slides/slide37.xml"/><Relationship Id="rId1401" Type="http://schemas.openxmlformats.org/officeDocument/2006/relationships/slide" Target="slides/slide1398.xml"/><Relationship Id="rId1639" Type="http://schemas.openxmlformats.org/officeDocument/2006/relationships/slide" Target="slides/slide1636.xml"/><Relationship Id="rId1846" Type="http://schemas.openxmlformats.org/officeDocument/2006/relationships/slide" Target="slides/slide1843.xml"/><Relationship Id="rId1706" Type="http://schemas.openxmlformats.org/officeDocument/2006/relationships/slide" Target="slides/slide1703.xml"/><Relationship Id="rId1913" Type="http://schemas.openxmlformats.org/officeDocument/2006/relationships/slide" Target="slides/slide1910.xml"/><Relationship Id="rId287" Type="http://schemas.openxmlformats.org/officeDocument/2006/relationships/slide" Target="slides/slide284.xml"/><Relationship Id="rId494" Type="http://schemas.openxmlformats.org/officeDocument/2006/relationships/slide" Target="slides/slide491.xml"/><Relationship Id="rId147" Type="http://schemas.openxmlformats.org/officeDocument/2006/relationships/slide" Target="slides/slide144.xml"/><Relationship Id="rId354" Type="http://schemas.openxmlformats.org/officeDocument/2006/relationships/slide" Target="slides/slide351.xml"/><Relationship Id="rId799" Type="http://schemas.openxmlformats.org/officeDocument/2006/relationships/slide" Target="slides/slide796.xml"/><Relationship Id="rId1191" Type="http://schemas.openxmlformats.org/officeDocument/2006/relationships/slide" Target="slides/slide1188.xml"/><Relationship Id="rId561" Type="http://schemas.openxmlformats.org/officeDocument/2006/relationships/slide" Target="slides/slide558.xml"/><Relationship Id="rId659" Type="http://schemas.openxmlformats.org/officeDocument/2006/relationships/slide" Target="slides/slide656.xml"/><Relationship Id="rId866" Type="http://schemas.openxmlformats.org/officeDocument/2006/relationships/slide" Target="slides/slide863.xml"/><Relationship Id="rId1289" Type="http://schemas.openxmlformats.org/officeDocument/2006/relationships/slide" Target="slides/slide1286.xml"/><Relationship Id="rId1496" Type="http://schemas.openxmlformats.org/officeDocument/2006/relationships/slide" Target="slides/slide1493.xml"/><Relationship Id="rId214" Type="http://schemas.openxmlformats.org/officeDocument/2006/relationships/slide" Target="slides/slide211.xml"/><Relationship Id="rId421" Type="http://schemas.openxmlformats.org/officeDocument/2006/relationships/slide" Target="slides/slide418.xml"/><Relationship Id="rId519" Type="http://schemas.openxmlformats.org/officeDocument/2006/relationships/slide" Target="slides/slide516.xml"/><Relationship Id="rId1051" Type="http://schemas.openxmlformats.org/officeDocument/2006/relationships/slide" Target="slides/slide1048.xml"/><Relationship Id="rId1149" Type="http://schemas.openxmlformats.org/officeDocument/2006/relationships/slide" Target="slides/slide1146.xml"/><Relationship Id="rId1356" Type="http://schemas.openxmlformats.org/officeDocument/2006/relationships/slide" Target="slides/slide1353.xml"/><Relationship Id="rId726" Type="http://schemas.openxmlformats.org/officeDocument/2006/relationships/slide" Target="slides/slide723.xml"/><Relationship Id="rId933" Type="http://schemas.openxmlformats.org/officeDocument/2006/relationships/slide" Target="slides/slide930.xml"/><Relationship Id="rId1009" Type="http://schemas.openxmlformats.org/officeDocument/2006/relationships/slide" Target="slides/slide1006.xml"/><Relationship Id="rId1563" Type="http://schemas.openxmlformats.org/officeDocument/2006/relationships/slide" Target="slides/slide1560.xml"/><Relationship Id="rId1770" Type="http://schemas.openxmlformats.org/officeDocument/2006/relationships/slide" Target="slides/slide1767.xml"/><Relationship Id="rId1868" Type="http://schemas.openxmlformats.org/officeDocument/2006/relationships/slide" Target="slides/slide1865.xml"/><Relationship Id="rId62" Type="http://schemas.openxmlformats.org/officeDocument/2006/relationships/slide" Target="slides/slide59.xml"/><Relationship Id="rId1216" Type="http://schemas.openxmlformats.org/officeDocument/2006/relationships/slide" Target="slides/slide1213.xml"/><Relationship Id="rId1423" Type="http://schemas.openxmlformats.org/officeDocument/2006/relationships/slide" Target="slides/slide1420.xml"/><Relationship Id="rId1630" Type="http://schemas.openxmlformats.org/officeDocument/2006/relationships/slide" Target="slides/slide1627.xml"/><Relationship Id="rId1728" Type="http://schemas.openxmlformats.org/officeDocument/2006/relationships/slide" Target="slides/slide1725.xml"/><Relationship Id="rId1935" Type="http://schemas.openxmlformats.org/officeDocument/2006/relationships/slide" Target="slides/slide1932.xml"/><Relationship Id="rId169" Type="http://schemas.openxmlformats.org/officeDocument/2006/relationships/slide" Target="slides/slide166.xml"/><Relationship Id="rId376" Type="http://schemas.openxmlformats.org/officeDocument/2006/relationships/slide" Target="slides/slide373.xml"/><Relationship Id="rId583" Type="http://schemas.openxmlformats.org/officeDocument/2006/relationships/slide" Target="slides/slide580.xml"/><Relationship Id="rId790" Type="http://schemas.openxmlformats.org/officeDocument/2006/relationships/slide" Target="slides/slide787.xml"/><Relationship Id="rId4" Type="http://schemas.openxmlformats.org/officeDocument/2006/relationships/slide" Target="slides/slide1.xml"/><Relationship Id="rId236" Type="http://schemas.openxmlformats.org/officeDocument/2006/relationships/slide" Target="slides/slide233.xml"/><Relationship Id="rId443" Type="http://schemas.openxmlformats.org/officeDocument/2006/relationships/slide" Target="slides/slide440.xml"/><Relationship Id="rId650" Type="http://schemas.openxmlformats.org/officeDocument/2006/relationships/slide" Target="slides/slide647.xml"/><Relationship Id="rId888" Type="http://schemas.openxmlformats.org/officeDocument/2006/relationships/slide" Target="slides/slide885.xml"/><Relationship Id="rId1073" Type="http://schemas.openxmlformats.org/officeDocument/2006/relationships/slide" Target="slides/slide1070.xml"/><Relationship Id="rId1280" Type="http://schemas.openxmlformats.org/officeDocument/2006/relationships/slide" Target="slides/slide1277.xml"/><Relationship Id="rId303" Type="http://schemas.openxmlformats.org/officeDocument/2006/relationships/slide" Target="slides/slide300.xml"/><Relationship Id="rId748" Type="http://schemas.openxmlformats.org/officeDocument/2006/relationships/slide" Target="slides/slide745.xml"/><Relationship Id="rId955" Type="http://schemas.openxmlformats.org/officeDocument/2006/relationships/slide" Target="slides/slide952.xml"/><Relationship Id="rId1140" Type="http://schemas.openxmlformats.org/officeDocument/2006/relationships/slide" Target="slides/slide1137.xml"/><Relationship Id="rId1378" Type="http://schemas.openxmlformats.org/officeDocument/2006/relationships/slide" Target="slides/slide1375.xml"/><Relationship Id="rId1585" Type="http://schemas.openxmlformats.org/officeDocument/2006/relationships/slide" Target="slides/slide1582.xml"/><Relationship Id="rId1792" Type="http://schemas.openxmlformats.org/officeDocument/2006/relationships/slide" Target="slides/slide1789.xml"/><Relationship Id="rId84" Type="http://schemas.openxmlformats.org/officeDocument/2006/relationships/slide" Target="slides/slide81.xml"/><Relationship Id="rId510" Type="http://schemas.openxmlformats.org/officeDocument/2006/relationships/slide" Target="slides/slide507.xml"/><Relationship Id="rId608" Type="http://schemas.openxmlformats.org/officeDocument/2006/relationships/slide" Target="slides/slide605.xml"/><Relationship Id="rId815" Type="http://schemas.openxmlformats.org/officeDocument/2006/relationships/slide" Target="slides/slide812.xml"/><Relationship Id="rId1238" Type="http://schemas.openxmlformats.org/officeDocument/2006/relationships/slide" Target="slides/slide1235.xml"/><Relationship Id="rId1445" Type="http://schemas.openxmlformats.org/officeDocument/2006/relationships/slide" Target="slides/slide1442.xml"/><Relationship Id="rId1652" Type="http://schemas.openxmlformats.org/officeDocument/2006/relationships/slide" Target="slides/slide1649.xml"/><Relationship Id="rId1000" Type="http://schemas.openxmlformats.org/officeDocument/2006/relationships/slide" Target="slides/slide997.xml"/><Relationship Id="rId1305" Type="http://schemas.openxmlformats.org/officeDocument/2006/relationships/slide" Target="slides/slide1302.xml"/><Relationship Id="rId1957" Type="http://schemas.openxmlformats.org/officeDocument/2006/relationships/slide" Target="slides/slide1954.xml"/><Relationship Id="rId1512" Type="http://schemas.openxmlformats.org/officeDocument/2006/relationships/slide" Target="slides/slide1509.xml"/><Relationship Id="rId1817" Type="http://schemas.openxmlformats.org/officeDocument/2006/relationships/slide" Target="slides/slide1814.xml"/><Relationship Id="rId11" Type="http://schemas.openxmlformats.org/officeDocument/2006/relationships/slide" Target="slides/slide8.xml"/><Relationship Id="rId398" Type="http://schemas.openxmlformats.org/officeDocument/2006/relationships/slide" Target="slides/slide395.xml"/><Relationship Id="rId160" Type="http://schemas.openxmlformats.org/officeDocument/2006/relationships/slide" Target="slides/slide157.xml"/><Relationship Id="rId258" Type="http://schemas.openxmlformats.org/officeDocument/2006/relationships/slide" Target="slides/slide255.xml"/><Relationship Id="rId465" Type="http://schemas.openxmlformats.org/officeDocument/2006/relationships/slide" Target="slides/slide462.xml"/><Relationship Id="rId672" Type="http://schemas.openxmlformats.org/officeDocument/2006/relationships/slide" Target="slides/slide669.xml"/><Relationship Id="rId1095" Type="http://schemas.openxmlformats.org/officeDocument/2006/relationships/slide" Target="slides/slide1092.xml"/><Relationship Id="rId118" Type="http://schemas.openxmlformats.org/officeDocument/2006/relationships/slide" Target="slides/slide115.xml"/><Relationship Id="rId325" Type="http://schemas.openxmlformats.org/officeDocument/2006/relationships/slide" Target="slides/slide322.xml"/><Relationship Id="rId532" Type="http://schemas.openxmlformats.org/officeDocument/2006/relationships/slide" Target="slides/slide529.xml"/><Relationship Id="rId977" Type="http://schemas.openxmlformats.org/officeDocument/2006/relationships/slide" Target="slides/slide974.xml"/><Relationship Id="rId1162" Type="http://schemas.openxmlformats.org/officeDocument/2006/relationships/slide" Target="slides/slide1159.xml"/><Relationship Id="rId2006" Type="http://schemas.openxmlformats.org/officeDocument/2006/relationships/slide" Target="slides/slide2003.xml"/><Relationship Id="rId837" Type="http://schemas.openxmlformats.org/officeDocument/2006/relationships/slide" Target="slides/slide834.xml"/><Relationship Id="rId1022" Type="http://schemas.openxmlformats.org/officeDocument/2006/relationships/slide" Target="slides/slide1019.xml"/><Relationship Id="rId1467" Type="http://schemas.openxmlformats.org/officeDocument/2006/relationships/slide" Target="slides/slide1464.xml"/><Relationship Id="rId1674" Type="http://schemas.openxmlformats.org/officeDocument/2006/relationships/slide" Target="slides/slide1671.xml"/><Relationship Id="rId1881" Type="http://schemas.openxmlformats.org/officeDocument/2006/relationships/slide" Target="slides/slide1878.xml"/><Relationship Id="rId904" Type="http://schemas.openxmlformats.org/officeDocument/2006/relationships/slide" Target="slides/slide901.xml"/><Relationship Id="rId1327" Type="http://schemas.openxmlformats.org/officeDocument/2006/relationships/slide" Target="slides/slide1324.xml"/><Relationship Id="rId1534" Type="http://schemas.openxmlformats.org/officeDocument/2006/relationships/slide" Target="slides/slide1531.xml"/><Relationship Id="rId1741" Type="http://schemas.openxmlformats.org/officeDocument/2006/relationships/slide" Target="slides/slide1738.xml"/><Relationship Id="rId1979" Type="http://schemas.openxmlformats.org/officeDocument/2006/relationships/slide" Target="slides/slide1976.xml"/><Relationship Id="rId33" Type="http://schemas.openxmlformats.org/officeDocument/2006/relationships/slide" Target="slides/slide30.xml"/><Relationship Id="rId1601" Type="http://schemas.openxmlformats.org/officeDocument/2006/relationships/slide" Target="slides/slide1598.xml"/><Relationship Id="rId1839" Type="http://schemas.openxmlformats.org/officeDocument/2006/relationships/slide" Target="slides/slide1836.xml"/><Relationship Id="rId182" Type="http://schemas.openxmlformats.org/officeDocument/2006/relationships/slide" Target="slides/slide179.xml"/><Relationship Id="rId1906" Type="http://schemas.openxmlformats.org/officeDocument/2006/relationships/slide" Target="slides/slide1903.xml"/><Relationship Id="rId487" Type="http://schemas.openxmlformats.org/officeDocument/2006/relationships/slide" Target="slides/slide484.xml"/><Relationship Id="rId694" Type="http://schemas.openxmlformats.org/officeDocument/2006/relationships/slide" Target="slides/slide691.xml"/><Relationship Id="rId347" Type="http://schemas.openxmlformats.org/officeDocument/2006/relationships/slide" Target="slides/slide344.xml"/><Relationship Id="rId999" Type="http://schemas.openxmlformats.org/officeDocument/2006/relationships/slide" Target="slides/slide996.xml"/><Relationship Id="rId1184" Type="http://schemas.openxmlformats.org/officeDocument/2006/relationships/slide" Target="slides/slide1181.xml"/><Relationship Id="rId554" Type="http://schemas.openxmlformats.org/officeDocument/2006/relationships/slide" Target="slides/slide551.xml"/><Relationship Id="rId761" Type="http://schemas.openxmlformats.org/officeDocument/2006/relationships/slide" Target="slides/slide758.xml"/><Relationship Id="rId859" Type="http://schemas.openxmlformats.org/officeDocument/2006/relationships/slide" Target="slides/slide856.xml"/><Relationship Id="rId1391" Type="http://schemas.openxmlformats.org/officeDocument/2006/relationships/slide" Target="slides/slide1388.xml"/><Relationship Id="rId1489" Type="http://schemas.openxmlformats.org/officeDocument/2006/relationships/slide" Target="slides/slide1486.xml"/><Relationship Id="rId1696" Type="http://schemas.openxmlformats.org/officeDocument/2006/relationships/slide" Target="slides/slide1693.xml"/><Relationship Id="rId207" Type="http://schemas.openxmlformats.org/officeDocument/2006/relationships/slide" Target="slides/slide204.xml"/><Relationship Id="rId414" Type="http://schemas.openxmlformats.org/officeDocument/2006/relationships/slide" Target="slides/slide411.xml"/><Relationship Id="rId621" Type="http://schemas.openxmlformats.org/officeDocument/2006/relationships/slide" Target="slides/slide618.xml"/><Relationship Id="rId1044" Type="http://schemas.openxmlformats.org/officeDocument/2006/relationships/slide" Target="slides/slide1041.xml"/><Relationship Id="rId1251" Type="http://schemas.openxmlformats.org/officeDocument/2006/relationships/slide" Target="slides/slide1248.xml"/><Relationship Id="rId1349" Type="http://schemas.openxmlformats.org/officeDocument/2006/relationships/slide" Target="slides/slide1346.xml"/><Relationship Id="rId719" Type="http://schemas.openxmlformats.org/officeDocument/2006/relationships/slide" Target="slides/slide716.xml"/><Relationship Id="rId926" Type="http://schemas.openxmlformats.org/officeDocument/2006/relationships/slide" Target="slides/slide923.xml"/><Relationship Id="rId1111" Type="http://schemas.openxmlformats.org/officeDocument/2006/relationships/slide" Target="slides/slide1108.xml"/><Relationship Id="rId1556" Type="http://schemas.openxmlformats.org/officeDocument/2006/relationships/slide" Target="slides/slide1553.xml"/><Relationship Id="rId1763" Type="http://schemas.openxmlformats.org/officeDocument/2006/relationships/slide" Target="slides/slide1760.xml"/><Relationship Id="rId1970" Type="http://schemas.openxmlformats.org/officeDocument/2006/relationships/slide" Target="slides/slide1967.xml"/><Relationship Id="rId55" Type="http://schemas.openxmlformats.org/officeDocument/2006/relationships/slide" Target="slides/slide52.xml"/><Relationship Id="rId1209" Type="http://schemas.openxmlformats.org/officeDocument/2006/relationships/slide" Target="slides/slide1206.xml"/><Relationship Id="rId1416" Type="http://schemas.openxmlformats.org/officeDocument/2006/relationships/slide" Target="slides/slide1413.xml"/><Relationship Id="rId1623" Type="http://schemas.openxmlformats.org/officeDocument/2006/relationships/slide" Target="slides/slide1620.xml"/><Relationship Id="rId1830" Type="http://schemas.openxmlformats.org/officeDocument/2006/relationships/slide" Target="slides/slide1827.xml"/><Relationship Id="rId1928" Type="http://schemas.openxmlformats.org/officeDocument/2006/relationships/slide" Target="slides/slide1925.xml"/><Relationship Id="rId271" Type="http://schemas.openxmlformats.org/officeDocument/2006/relationships/slide" Target="slides/slide268.xml"/><Relationship Id="rId131" Type="http://schemas.openxmlformats.org/officeDocument/2006/relationships/slide" Target="slides/slide128.xml"/><Relationship Id="rId369" Type="http://schemas.openxmlformats.org/officeDocument/2006/relationships/slide" Target="slides/slide366.xml"/><Relationship Id="rId576" Type="http://schemas.openxmlformats.org/officeDocument/2006/relationships/slide" Target="slides/slide573.xml"/><Relationship Id="rId783" Type="http://schemas.openxmlformats.org/officeDocument/2006/relationships/slide" Target="slides/slide780.xml"/><Relationship Id="rId990" Type="http://schemas.openxmlformats.org/officeDocument/2006/relationships/slide" Target="slides/slide987.xml"/><Relationship Id="rId229" Type="http://schemas.openxmlformats.org/officeDocument/2006/relationships/slide" Target="slides/slide226.xml"/><Relationship Id="rId436" Type="http://schemas.openxmlformats.org/officeDocument/2006/relationships/slide" Target="slides/slide433.xml"/><Relationship Id="rId643" Type="http://schemas.openxmlformats.org/officeDocument/2006/relationships/slide" Target="slides/slide640.xml"/><Relationship Id="rId1066" Type="http://schemas.openxmlformats.org/officeDocument/2006/relationships/slide" Target="slides/slide1063.xml"/><Relationship Id="rId1273" Type="http://schemas.openxmlformats.org/officeDocument/2006/relationships/slide" Target="slides/slide1270.xml"/><Relationship Id="rId1480" Type="http://schemas.openxmlformats.org/officeDocument/2006/relationships/slide" Target="slides/slide1477.xml"/><Relationship Id="rId850" Type="http://schemas.openxmlformats.org/officeDocument/2006/relationships/slide" Target="slides/slide847.xml"/><Relationship Id="rId948" Type="http://schemas.openxmlformats.org/officeDocument/2006/relationships/slide" Target="slides/slide945.xml"/><Relationship Id="rId1133" Type="http://schemas.openxmlformats.org/officeDocument/2006/relationships/slide" Target="slides/slide1130.xml"/><Relationship Id="rId1578" Type="http://schemas.openxmlformats.org/officeDocument/2006/relationships/slide" Target="slides/slide1575.xml"/><Relationship Id="rId1785" Type="http://schemas.openxmlformats.org/officeDocument/2006/relationships/slide" Target="slides/slide1782.xml"/><Relationship Id="rId1992" Type="http://schemas.openxmlformats.org/officeDocument/2006/relationships/slide" Target="slides/slide1989.xml"/><Relationship Id="rId77" Type="http://schemas.openxmlformats.org/officeDocument/2006/relationships/slide" Target="slides/slide74.xml"/><Relationship Id="rId503" Type="http://schemas.openxmlformats.org/officeDocument/2006/relationships/slide" Target="slides/slide500.xml"/><Relationship Id="rId710" Type="http://schemas.openxmlformats.org/officeDocument/2006/relationships/slide" Target="slides/slide707.xml"/><Relationship Id="rId808" Type="http://schemas.openxmlformats.org/officeDocument/2006/relationships/slide" Target="slides/slide805.xml"/><Relationship Id="rId1340" Type="http://schemas.openxmlformats.org/officeDocument/2006/relationships/slide" Target="slides/slide1337.xml"/><Relationship Id="rId1438" Type="http://schemas.openxmlformats.org/officeDocument/2006/relationships/slide" Target="slides/slide1435.xml"/><Relationship Id="rId1645" Type="http://schemas.openxmlformats.org/officeDocument/2006/relationships/slide" Target="slides/slide1642.xml"/><Relationship Id="rId1200" Type="http://schemas.openxmlformats.org/officeDocument/2006/relationships/slide" Target="slides/slide1197.xml"/><Relationship Id="rId1852" Type="http://schemas.openxmlformats.org/officeDocument/2006/relationships/slide" Target="slides/slide1849.xml"/><Relationship Id="rId1505" Type="http://schemas.openxmlformats.org/officeDocument/2006/relationships/slide" Target="slides/slide1502.xml"/><Relationship Id="rId1712" Type="http://schemas.openxmlformats.org/officeDocument/2006/relationships/slide" Target="slides/slide1709.xml"/><Relationship Id="rId293" Type="http://schemas.openxmlformats.org/officeDocument/2006/relationships/slide" Target="slides/slide290.xml"/><Relationship Id="rId153" Type="http://schemas.openxmlformats.org/officeDocument/2006/relationships/slide" Target="slides/slide150.xml"/><Relationship Id="rId360" Type="http://schemas.openxmlformats.org/officeDocument/2006/relationships/slide" Target="slides/slide357.xml"/><Relationship Id="rId598" Type="http://schemas.openxmlformats.org/officeDocument/2006/relationships/slide" Target="slides/slide595.xml"/><Relationship Id="rId220" Type="http://schemas.openxmlformats.org/officeDocument/2006/relationships/slide" Target="slides/slide217.xml"/><Relationship Id="rId458" Type="http://schemas.openxmlformats.org/officeDocument/2006/relationships/slide" Target="slides/slide455.xml"/><Relationship Id="rId665" Type="http://schemas.openxmlformats.org/officeDocument/2006/relationships/slide" Target="slides/slide662.xml"/><Relationship Id="rId872" Type="http://schemas.openxmlformats.org/officeDocument/2006/relationships/slide" Target="slides/slide869.xml"/><Relationship Id="rId1088" Type="http://schemas.openxmlformats.org/officeDocument/2006/relationships/slide" Target="slides/slide1085.xml"/><Relationship Id="rId1295" Type="http://schemas.openxmlformats.org/officeDocument/2006/relationships/slide" Target="slides/slide1292.xml"/><Relationship Id="rId318" Type="http://schemas.openxmlformats.org/officeDocument/2006/relationships/slide" Target="slides/slide315.xml"/><Relationship Id="rId525" Type="http://schemas.openxmlformats.org/officeDocument/2006/relationships/slide" Target="slides/slide522.xml"/><Relationship Id="rId732" Type="http://schemas.openxmlformats.org/officeDocument/2006/relationships/slide" Target="slides/slide729.xml"/><Relationship Id="rId1155" Type="http://schemas.openxmlformats.org/officeDocument/2006/relationships/slide" Target="slides/slide1152.xml"/><Relationship Id="rId1362" Type="http://schemas.openxmlformats.org/officeDocument/2006/relationships/slide" Target="slides/slide1359.xml"/><Relationship Id="rId99" Type="http://schemas.openxmlformats.org/officeDocument/2006/relationships/slide" Target="slides/slide96.xml"/><Relationship Id="rId1015" Type="http://schemas.openxmlformats.org/officeDocument/2006/relationships/slide" Target="slides/slide1012.xml"/><Relationship Id="rId1222" Type="http://schemas.openxmlformats.org/officeDocument/2006/relationships/slide" Target="slides/slide1219.xml"/><Relationship Id="rId1667" Type="http://schemas.openxmlformats.org/officeDocument/2006/relationships/slide" Target="slides/slide1664.xml"/><Relationship Id="rId1874" Type="http://schemas.openxmlformats.org/officeDocument/2006/relationships/slide" Target="slides/slide1871.xml"/><Relationship Id="rId1527" Type="http://schemas.openxmlformats.org/officeDocument/2006/relationships/slide" Target="slides/slide1524.xml"/><Relationship Id="rId1734" Type="http://schemas.openxmlformats.org/officeDocument/2006/relationships/slide" Target="slides/slide1731.xml"/><Relationship Id="rId1941" Type="http://schemas.openxmlformats.org/officeDocument/2006/relationships/slide" Target="slides/slide1938.xml"/><Relationship Id="rId26" Type="http://schemas.openxmlformats.org/officeDocument/2006/relationships/slide" Target="slides/slide23.xml"/><Relationship Id="rId175" Type="http://schemas.openxmlformats.org/officeDocument/2006/relationships/slide" Target="slides/slide172.xml"/><Relationship Id="rId1801" Type="http://schemas.openxmlformats.org/officeDocument/2006/relationships/slide" Target="slides/slide1798.xml"/><Relationship Id="rId382" Type="http://schemas.openxmlformats.org/officeDocument/2006/relationships/slide" Target="slides/slide379.xml"/><Relationship Id="rId687" Type="http://schemas.openxmlformats.org/officeDocument/2006/relationships/slide" Target="slides/slide684.xml"/><Relationship Id="rId242" Type="http://schemas.openxmlformats.org/officeDocument/2006/relationships/slide" Target="slides/slide239.xml"/><Relationship Id="rId894" Type="http://schemas.openxmlformats.org/officeDocument/2006/relationships/slide" Target="slides/slide891.xml"/><Relationship Id="rId1177" Type="http://schemas.openxmlformats.org/officeDocument/2006/relationships/slide" Target="slides/slide1174.xml"/><Relationship Id="rId102" Type="http://schemas.openxmlformats.org/officeDocument/2006/relationships/slide" Target="slides/slide99.xml"/><Relationship Id="rId547" Type="http://schemas.openxmlformats.org/officeDocument/2006/relationships/slide" Target="slides/slide544.xml"/><Relationship Id="rId754" Type="http://schemas.openxmlformats.org/officeDocument/2006/relationships/slide" Target="slides/slide751.xml"/><Relationship Id="rId961" Type="http://schemas.openxmlformats.org/officeDocument/2006/relationships/slide" Target="slides/slide958.xml"/><Relationship Id="rId1384" Type="http://schemas.openxmlformats.org/officeDocument/2006/relationships/slide" Target="slides/slide1381.xml"/><Relationship Id="rId1591" Type="http://schemas.openxmlformats.org/officeDocument/2006/relationships/slide" Target="slides/slide1588.xml"/><Relationship Id="rId1689" Type="http://schemas.openxmlformats.org/officeDocument/2006/relationships/slide" Target="slides/slide1686.xml"/><Relationship Id="rId90" Type="http://schemas.openxmlformats.org/officeDocument/2006/relationships/slide" Target="slides/slide87.xml"/><Relationship Id="rId407" Type="http://schemas.openxmlformats.org/officeDocument/2006/relationships/slide" Target="slides/slide404.xml"/><Relationship Id="rId614" Type="http://schemas.openxmlformats.org/officeDocument/2006/relationships/slide" Target="slides/slide611.xml"/><Relationship Id="rId821" Type="http://schemas.openxmlformats.org/officeDocument/2006/relationships/slide" Target="slides/slide818.xml"/><Relationship Id="rId1037" Type="http://schemas.openxmlformats.org/officeDocument/2006/relationships/slide" Target="slides/slide1034.xml"/><Relationship Id="rId1244" Type="http://schemas.openxmlformats.org/officeDocument/2006/relationships/slide" Target="slides/slide1241.xml"/><Relationship Id="rId1451" Type="http://schemas.openxmlformats.org/officeDocument/2006/relationships/slide" Target="slides/slide1448.xml"/><Relationship Id="rId1896" Type="http://schemas.openxmlformats.org/officeDocument/2006/relationships/slide" Target="slides/slide1893.xml"/><Relationship Id="rId919" Type="http://schemas.openxmlformats.org/officeDocument/2006/relationships/slide" Target="slides/slide916.xml"/><Relationship Id="rId1104" Type="http://schemas.openxmlformats.org/officeDocument/2006/relationships/slide" Target="slides/slide1101.xml"/><Relationship Id="rId1311" Type="http://schemas.openxmlformats.org/officeDocument/2006/relationships/slide" Target="slides/slide1308.xml"/><Relationship Id="rId1549" Type="http://schemas.openxmlformats.org/officeDocument/2006/relationships/slide" Target="slides/slide1546.xml"/><Relationship Id="rId1756" Type="http://schemas.openxmlformats.org/officeDocument/2006/relationships/slide" Target="slides/slide1753.xml"/><Relationship Id="rId1963" Type="http://schemas.openxmlformats.org/officeDocument/2006/relationships/slide" Target="slides/slide1960.xml"/><Relationship Id="rId48" Type="http://schemas.openxmlformats.org/officeDocument/2006/relationships/slide" Target="slides/slide45.xml"/><Relationship Id="rId1409" Type="http://schemas.openxmlformats.org/officeDocument/2006/relationships/slide" Target="slides/slide1406.xml"/><Relationship Id="rId1616" Type="http://schemas.openxmlformats.org/officeDocument/2006/relationships/slide" Target="slides/slide1613.xml"/><Relationship Id="rId1823" Type="http://schemas.openxmlformats.org/officeDocument/2006/relationships/slide" Target="slides/slide1820.xml"/><Relationship Id="rId197" Type="http://schemas.openxmlformats.org/officeDocument/2006/relationships/slide" Target="slides/slide194.xml"/><Relationship Id="rId264" Type="http://schemas.openxmlformats.org/officeDocument/2006/relationships/slide" Target="slides/slide261.xml"/><Relationship Id="rId471" Type="http://schemas.openxmlformats.org/officeDocument/2006/relationships/slide" Target="slides/slide468.xml"/><Relationship Id="rId124" Type="http://schemas.openxmlformats.org/officeDocument/2006/relationships/slide" Target="slides/slide121.xml"/><Relationship Id="rId569" Type="http://schemas.openxmlformats.org/officeDocument/2006/relationships/slide" Target="slides/slide566.xml"/><Relationship Id="rId776" Type="http://schemas.openxmlformats.org/officeDocument/2006/relationships/slide" Target="slides/slide773.xml"/><Relationship Id="rId983" Type="http://schemas.openxmlformats.org/officeDocument/2006/relationships/slide" Target="slides/slide980.xml"/><Relationship Id="rId1199" Type="http://schemas.openxmlformats.org/officeDocument/2006/relationships/slide" Target="slides/slide1196.xml"/><Relationship Id="rId331" Type="http://schemas.openxmlformats.org/officeDocument/2006/relationships/slide" Target="slides/slide328.xml"/><Relationship Id="rId429" Type="http://schemas.openxmlformats.org/officeDocument/2006/relationships/slide" Target="slides/slide426.xml"/><Relationship Id="rId636" Type="http://schemas.openxmlformats.org/officeDocument/2006/relationships/slide" Target="slides/slide633.xml"/><Relationship Id="rId1059" Type="http://schemas.openxmlformats.org/officeDocument/2006/relationships/slide" Target="slides/slide1056.xml"/><Relationship Id="rId1266" Type="http://schemas.openxmlformats.org/officeDocument/2006/relationships/slide" Target="slides/slide1263.xml"/><Relationship Id="rId1473" Type="http://schemas.openxmlformats.org/officeDocument/2006/relationships/slide" Target="slides/slide1470.xml"/><Relationship Id="rId2012" Type="http://schemas.microsoft.com/office/2006/relationships/vbaProject" Target="vbaProject.bin"/><Relationship Id="rId843" Type="http://schemas.openxmlformats.org/officeDocument/2006/relationships/slide" Target="slides/slide840.xml"/><Relationship Id="rId1126" Type="http://schemas.openxmlformats.org/officeDocument/2006/relationships/slide" Target="slides/slide1123.xml"/><Relationship Id="rId1680" Type="http://schemas.openxmlformats.org/officeDocument/2006/relationships/slide" Target="slides/slide1677.xml"/><Relationship Id="rId1778" Type="http://schemas.openxmlformats.org/officeDocument/2006/relationships/slide" Target="slides/slide1775.xml"/><Relationship Id="rId1985" Type="http://schemas.openxmlformats.org/officeDocument/2006/relationships/slide" Target="slides/slide1982.xml"/><Relationship Id="rId703" Type="http://schemas.openxmlformats.org/officeDocument/2006/relationships/slide" Target="slides/slide700.xml"/><Relationship Id="rId910" Type="http://schemas.openxmlformats.org/officeDocument/2006/relationships/slide" Target="slides/slide907.xml"/><Relationship Id="rId1333" Type="http://schemas.openxmlformats.org/officeDocument/2006/relationships/slide" Target="slides/slide1330.xml"/><Relationship Id="rId1540" Type="http://schemas.openxmlformats.org/officeDocument/2006/relationships/slide" Target="slides/slide1537.xml"/><Relationship Id="rId1638" Type="http://schemas.openxmlformats.org/officeDocument/2006/relationships/slide" Target="slides/slide1635.xml"/><Relationship Id="rId1400" Type="http://schemas.openxmlformats.org/officeDocument/2006/relationships/slide" Target="slides/slide1397.xml"/><Relationship Id="rId1845" Type="http://schemas.openxmlformats.org/officeDocument/2006/relationships/slide" Target="slides/slide1842.xml"/><Relationship Id="rId1705" Type="http://schemas.openxmlformats.org/officeDocument/2006/relationships/slide" Target="slides/slide1702.xml"/><Relationship Id="rId1912" Type="http://schemas.openxmlformats.org/officeDocument/2006/relationships/slide" Target="slides/slide1909.xml"/><Relationship Id="rId286" Type="http://schemas.openxmlformats.org/officeDocument/2006/relationships/slide" Target="slides/slide283.xml"/><Relationship Id="rId493" Type="http://schemas.openxmlformats.org/officeDocument/2006/relationships/slide" Target="slides/slide490.xml"/><Relationship Id="rId146" Type="http://schemas.openxmlformats.org/officeDocument/2006/relationships/slide" Target="slides/slide143.xml"/><Relationship Id="rId353" Type="http://schemas.openxmlformats.org/officeDocument/2006/relationships/slide" Target="slides/slide350.xml"/><Relationship Id="rId560" Type="http://schemas.openxmlformats.org/officeDocument/2006/relationships/slide" Target="slides/slide557.xml"/><Relationship Id="rId798" Type="http://schemas.openxmlformats.org/officeDocument/2006/relationships/slide" Target="slides/slide795.xml"/><Relationship Id="rId1190" Type="http://schemas.openxmlformats.org/officeDocument/2006/relationships/slide" Target="slides/slide1187.xml"/><Relationship Id="rId213" Type="http://schemas.openxmlformats.org/officeDocument/2006/relationships/slide" Target="slides/slide210.xml"/><Relationship Id="rId420" Type="http://schemas.openxmlformats.org/officeDocument/2006/relationships/slide" Target="slides/slide417.xml"/><Relationship Id="rId658" Type="http://schemas.openxmlformats.org/officeDocument/2006/relationships/slide" Target="slides/slide655.xml"/><Relationship Id="rId865" Type="http://schemas.openxmlformats.org/officeDocument/2006/relationships/slide" Target="slides/slide862.xml"/><Relationship Id="rId1050" Type="http://schemas.openxmlformats.org/officeDocument/2006/relationships/slide" Target="slides/slide1047.xml"/><Relationship Id="rId1288" Type="http://schemas.openxmlformats.org/officeDocument/2006/relationships/slide" Target="slides/slide1285.xml"/><Relationship Id="rId1495" Type="http://schemas.openxmlformats.org/officeDocument/2006/relationships/slide" Target="slides/slide1492.xml"/><Relationship Id="rId518" Type="http://schemas.openxmlformats.org/officeDocument/2006/relationships/slide" Target="slides/slide515.xml"/><Relationship Id="rId725" Type="http://schemas.openxmlformats.org/officeDocument/2006/relationships/slide" Target="slides/slide722.xml"/><Relationship Id="rId932" Type="http://schemas.openxmlformats.org/officeDocument/2006/relationships/slide" Target="slides/slide929.xml"/><Relationship Id="rId1148" Type="http://schemas.openxmlformats.org/officeDocument/2006/relationships/slide" Target="slides/slide1145.xml"/><Relationship Id="rId1355" Type="http://schemas.openxmlformats.org/officeDocument/2006/relationships/slide" Target="slides/slide1352.xml"/><Relationship Id="rId1562" Type="http://schemas.openxmlformats.org/officeDocument/2006/relationships/slide" Target="slides/slide1559.xml"/><Relationship Id="rId1008" Type="http://schemas.openxmlformats.org/officeDocument/2006/relationships/slide" Target="slides/slide1005.xml"/><Relationship Id="rId1215" Type="http://schemas.openxmlformats.org/officeDocument/2006/relationships/slide" Target="slides/slide1212.xml"/><Relationship Id="rId1422" Type="http://schemas.openxmlformats.org/officeDocument/2006/relationships/slide" Target="slides/slide1419.xml"/><Relationship Id="rId1867" Type="http://schemas.openxmlformats.org/officeDocument/2006/relationships/slide" Target="slides/slide1864.xml"/><Relationship Id="rId61" Type="http://schemas.openxmlformats.org/officeDocument/2006/relationships/slide" Target="slides/slide58.xml"/><Relationship Id="rId1727" Type="http://schemas.openxmlformats.org/officeDocument/2006/relationships/slide" Target="slides/slide1724.xml"/><Relationship Id="rId1934" Type="http://schemas.openxmlformats.org/officeDocument/2006/relationships/slide" Target="slides/slide1931.xml"/><Relationship Id="rId19" Type="http://schemas.openxmlformats.org/officeDocument/2006/relationships/slide" Target="slides/slide16.xml"/><Relationship Id="rId168" Type="http://schemas.openxmlformats.org/officeDocument/2006/relationships/slide" Target="slides/slide165.xml"/><Relationship Id="rId943" Type="http://schemas.openxmlformats.org/officeDocument/2006/relationships/slide" Target="slides/slide940.xml"/><Relationship Id="rId1019" Type="http://schemas.openxmlformats.org/officeDocument/2006/relationships/slide" Target="slides/slide1016.xml"/><Relationship Id="rId1573" Type="http://schemas.openxmlformats.org/officeDocument/2006/relationships/slide" Target="slides/slide1570.xml"/><Relationship Id="rId1780" Type="http://schemas.openxmlformats.org/officeDocument/2006/relationships/slide" Target="slides/slide1777.xml"/><Relationship Id="rId1878" Type="http://schemas.openxmlformats.org/officeDocument/2006/relationships/slide" Target="slides/slide1875.xml"/><Relationship Id="rId72" Type="http://schemas.openxmlformats.org/officeDocument/2006/relationships/slide" Target="slides/slide69.xml"/><Relationship Id="rId375" Type="http://schemas.openxmlformats.org/officeDocument/2006/relationships/slide" Target="slides/slide372.xml"/><Relationship Id="rId582" Type="http://schemas.openxmlformats.org/officeDocument/2006/relationships/slide" Target="slides/slide579.xml"/><Relationship Id="rId803" Type="http://schemas.openxmlformats.org/officeDocument/2006/relationships/slide" Target="slides/slide800.xml"/><Relationship Id="rId1226" Type="http://schemas.openxmlformats.org/officeDocument/2006/relationships/slide" Target="slides/slide1223.xml"/><Relationship Id="rId1433" Type="http://schemas.openxmlformats.org/officeDocument/2006/relationships/slide" Target="slides/slide1430.xml"/><Relationship Id="rId1640" Type="http://schemas.openxmlformats.org/officeDocument/2006/relationships/slide" Target="slides/slide1637.xml"/><Relationship Id="rId1738" Type="http://schemas.openxmlformats.org/officeDocument/2006/relationships/slide" Target="slides/slide1735.xml"/><Relationship Id="rId3" Type="http://schemas.openxmlformats.org/officeDocument/2006/relationships/slideMaster" Target="slideMasters/slideMaster3.xml"/><Relationship Id="rId235" Type="http://schemas.openxmlformats.org/officeDocument/2006/relationships/slide" Target="slides/slide232.xml"/><Relationship Id="rId442" Type="http://schemas.openxmlformats.org/officeDocument/2006/relationships/slide" Target="slides/slide439.xml"/><Relationship Id="rId887" Type="http://schemas.openxmlformats.org/officeDocument/2006/relationships/slide" Target="slides/slide884.xml"/><Relationship Id="rId1072" Type="http://schemas.openxmlformats.org/officeDocument/2006/relationships/slide" Target="slides/slide1069.xml"/><Relationship Id="rId1500" Type="http://schemas.openxmlformats.org/officeDocument/2006/relationships/slide" Target="slides/slide1497.xml"/><Relationship Id="rId1945" Type="http://schemas.openxmlformats.org/officeDocument/2006/relationships/slide" Target="slides/slide1942.xml"/><Relationship Id="rId302" Type="http://schemas.openxmlformats.org/officeDocument/2006/relationships/slide" Target="slides/slide299.xml"/><Relationship Id="rId747" Type="http://schemas.openxmlformats.org/officeDocument/2006/relationships/slide" Target="slides/slide744.xml"/><Relationship Id="rId954" Type="http://schemas.openxmlformats.org/officeDocument/2006/relationships/slide" Target="slides/slide951.xml"/><Relationship Id="rId1377" Type="http://schemas.openxmlformats.org/officeDocument/2006/relationships/slide" Target="slides/slide1374.xml"/><Relationship Id="rId1584" Type="http://schemas.openxmlformats.org/officeDocument/2006/relationships/slide" Target="slides/slide1581.xml"/><Relationship Id="rId1791" Type="http://schemas.openxmlformats.org/officeDocument/2006/relationships/slide" Target="slides/slide1788.xml"/><Relationship Id="rId1805" Type="http://schemas.openxmlformats.org/officeDocument/2006/relationships/slide" Target="slides/slide1802.xml"/><Relationship Id="rId83" Type="http://schemas.openxmlformats.org/officeDocument/2006/relationships/slide" Target="slides/slide80.xml"/><Relationship Id="rId179" Type="http://schemas.openxmlformats.org/officeDocument/2006/relationships/slide" Target="slides/slide176.xml"/><Relationship Id="rId386" Type="http://schemas.openxmlformats.org/officeDocument/2006/relationships/slide" Target="slides/slide383.xml"/><Relationship Id="rId593" Type="http://schemas.openxmlformats.org/officeDocument/2006/relationships/slide" Target="slides/slide590.xml"/><Relationship Id="rId607" Type="http://schemas.openxmlformats.org/officeDocument/2006/relationships/slide" Target="slides/slide604.xml"/><Relationship Id="rId814" Type="http://schemas.openxmlformats.org/officeDocument/2006/relationships/slide" Target="slides/slide811.xml"/><Relationship Id="rId1237" Type="http://schemas.openxmlformats.org/officeDocument/2006/relationships/slide" Target="slides/slide1234.xml"/><Relationship Id="rId1444" Type="http://schemas.openxmlformats.org/officeDocument/2006/relationships/slide" Target="slides/slide1441.xml"/><Relationship Id="rId1651" Type="http://schemas.openxmlformats.org/officeDocument/2006/relationships/slide" Target="slides/slide1648.xml"/><Relationship Id="rId1889" Type="http://schemas.openxmlformats.org/officeDocument/2006/relationships/slide" Target="slides/slide1886.xml"/><Relationship Id="rId246" Type="http://schemas.openxmlformats.org/officeDocument/2006/relationships/slide" Target="slides/slide243.xml"/><Relationship Id="rId453" Type="http://schemas.openxmlformats.org/officeDocument/2006/relationships/slide" Target="slides/slide450.xml"/><Relationship Id="rId660" Type="http://schemas.openxmlformats.org/officeDocument/2006/relationships/slide" Target="slides/slide657.xml"/><Relationship Id="rId898" Type="http://schemas.openxmlformats.org/officeDocument/2006/relationships/slide" Target="slides/slide895.xml"/><Relationship Id="rId1083" Type="http://schemas.openxmlformats.org/officeDocument/2006/relationships/slide" Target="slides/slide1080.xml"/><Relationship Id="rId1290" Type="http://schemas.openxmlformats.org/officeDocument/2006/relationships/slide" Target="slides/slide1287.xml"/><Relationship Id="rId1304" Type="http://schemas.openxmlformats.org/officeDocument/2006/relationships/slide" Target="slides/slide1301.xml"/><Relationship Id="rId1511" Type="http://schemas.openxmlformats.org/officeDocument/2006/relationships/slide" Target="slides/slide1508.xml"/><Relationship Id="rId1749" Type="http://schemas.openxmlformats.org/officeDocument/2006/relationships/slide" Target="slides/slide1746.xml"/><Relationship Id="rId1956" Type="http://schemas.openxmlformats.org/officeDocument/2006/relationships/slide" Target="slides/slide1953.xml"/><Relationship Id="rId106" Type="http://schemas.openxmlformats.org/officeDocument/2006/relationships/slide" Target="slides/slide103.xml"/><Relationship Id="rId313" Type="http://schemas.openxmlformats.org/officeDocument/2006/relationships/slide" Target="slides/slide310.xml"/><Relationship Id="rId758" Type="http://schemas.openxmlformats.org/officeDocument/2006/relationships/slide" Target="slides/slide755.xml"/><Relationship Id="rId965" Type="http://schemas.openxmlformats.org/officeDocument/2006/relationships/slide" Target="slides/slide962.xml"/><Relationship Id="rId1150" Type="http://schemas.openxmlformats.org/officeDocument/2006/relationships/slide" Target="slides/slide1147.xml"/><Relationship Id="rId1388" Type="http://schemas.openxmlformats.org/officeDocument/2006/relationships/slide" Target="slides/slide1385.xml"/><Relationship Id="rId1595" Type="http://schemas.openxmlformats.org/officeDocument/2006/relationships/slide" Target="slides/slide1592.xml"/><Relationship Id="rId1609" Type="http://schemas.openxmlformats.org/officeDocument/2006/relationships/slide" Target="slides/slide1606.xml"/><Relationship Id="rId1816" Type="http://schemas.openxmlformats.org/officeDocument/2006/relationships/slide" Target="slides/slide1813.xml"/><Relationship Id="rId10" Type="http://schemas.openxmlformats.org/officeDocument/2006/relationships/slide" Target="slides/slide7.xml"/><Relationship Id="rId94" Type="http://schemas.openxmlformats.org/officeDocument/2006/relationships/slide" Target="slides/slide91.xml"/><Relationship Id="rId397" Type="http://schemas.openxmlformats.org/officeDocument/2006/relationships/slide" Target="slides/slide394.xml"/><Relationship Id="rId520" Type="http://schemas.openxmlformats.org/officeDocument/2006/relationships/slide" Target="slides/slide517.xml"/><Relationship Id="rId618" Type="http://schemas.openxmlformats.org/officeDocument/2006/relationships/slide" Target="slides/slide615.xml"/><Relationship Id="rId825" Type="http://schemas.openxmlformats.org/officeDocument/2006/relationships/slide" Target="slides/slide822.xml"/><Relationship Id="rId1248" Type="http://schemas.openxmlformats.org/officeDocument/2006/relationships/slide" Target="slides/slide1245.xml"/><Relationship Id="rId1455" Type="http://schemas.openxmlformats.org/officeDocument/2006/relationships/slide" Target="slides/slide1452.xml"/><Relationship Id="rId1662" Type="http://schemas.openxmlformats.org/officeDocument/2006/relationships/slide" Target="slides/slide1659.xml"/><Relationship Id="rId257" Type="http://schemas.openxmlformats.org/officeDocument/2006/relationships/slide" Target="slides/slide254.xml"/><Relationship Id="rId464" Type="http://schemas.openxmlformats.org/officeDocument/2006/relationships/slide" Target="slides/slide461.xml"/><Relationship Id="rId1010" Type="http://schemas.openxmlformats.org/officeDocument/2006/relationships/slide" Target="slides/slide1007.xml"/><Relationship Id="rId1094" Type="http://schemas.openxmlformats.org/officeDocument/2006/relationships/slide" Target="slides/slide1091.xml"/><Relationship Id="rId1108" Type="http://schemas.openxmlformats.org/officeDocument/2006/relationships/slide" Target="slides/slide1105.xml"/><Relationship Id="rId1315" Type="http://schemas.openxmlformats.org/officeDocument/2006/relationships/slide" Target="slides/slide1312.xml"/><Relationship Id="rId1967" Type="http://schemas.openxmlformats.org/officeDocument/2006/relationships/slide" Target="slides/slide1964.xml"/><Relationship Id="rId117" Type="http://schemas.openxmlformats.org/officeDocument/2006/relationships/slide" Target="slides/slide114.xml"/><Relationship Id="rId671" Type="http://schemas.openxmlformats.org/officeDocument/2006/relationships/slide" Target="slides/slide668.xml"/><Relationship Id="rId769" Type="http://schemas.openxmlformats.org/officeDocument/2006/relationships/slide" Target="slides/slide766.xml"/><Relationship Id="rId976" Type="http://schemas.openxmlformats.org/officeDocument/2006/relationships/slide" Target="slides/slide973.xml"/><Relationship Id="rId1399" Type="http://schemas.openxmlformats.org/officeDocument/2006/relationships/slide" Target="slides/slide1396.xml"/><Relationship Id="rId324" Type="http://schemas.openxmlformats.org/officeDocument/2006/relationships/slide" Target="slides/slide321.xml"/><Relationship Id="rId531" Type="http://schemas.openxmlformats.org/officeDocument/2006/relationships/slide" Target="slides/slide528.xml"/><Relationship Id="rId629" Type="http://schemas.openxmlformats.org/officeDocument/2006/relationships/slide" Target="slides/slide626.xml"/><Relationship Id="rId1161" Type="http://schemas.openxmlformats.org/officeDocument/2006/relationships/slide" Target="slides/slide1158.xml"/><Relationship Id="rId1259" Type="http://schemas.openxmlformats.org/officeDocument/2006/relationships/slide" Target="slides/slide1256.xml"/><Relationship Id="rId1466" Type="http://schemas.openxmlformats.org/officeDocument/2006/relationships/slide" Target="slides/slide1463.xml"/><Relationship Id="rId2005" Type="http://schemas.openxmlformats.org/officeDocument/2006/relationships/slide" Target="slides/slide2002.xml"/><Relationship Id="rId836" Type="http://schemas.openxmlformats.org/officeDocument/2006/relationships/slide" Target="slides/slide833.xml"/><Relationship Id="rId1021" Type="http://schemas.openxmlformats.org/officeDocument/2006/relationships/slide" Target="slides/slide1018.xml"/><Relationship Id="rId1119" Type="http://schemas.openxmlformats.org/officeDocument/2006/relationships/slide" Target="slides/slide1116.xml"/><Relationship Id="rId1673" Type="http://schemas.openxmlformats.org/officeDocument/2006/relationships/slide" Target="slides/slide1670.xml"/><Relationship Id="rId1880" Type="http://schemas.openxmlformats.org/officeDocument/2006/relationships/slide" Target="slides/slide1877.xml"/><Relationship Id="rId1978" Type="http://schemas.openxmlformats.org/officeDocument/2006/relationships/slide" Target="slides/slide1975.xml"/><Relationship Id="rId903" Type="http://schemas.openxmlformats.org/officeDocument/2006/relationships/slide" Target="slides/slide900.xml"/><Relationship Id="rId1326" Type="http://schemas.openxmlformats.org/officeDocument/2006/relationships/slide" Target="slides/slide1323.xml"/><Relationship Id="rId1533" Type="http://schemas.openxmlformats.org/officeDocument/2006/relationships/slide" Target="slides/slide1530.xml"/><Relationship Id="rId1740" Type="http://schemas.openxmlformats.org/officeDocument/2006/relationships/slide" Target="slides/slide1737.xml"/><Relationship Id="rId32" Type="http://schemas.openxmlformats.org/officeDocument/2006/relationships/slide" Target="slides/slide29.xml"/><Relationship Id="rId1600" Type="http://schemas.openxmlformats.org/officeDocument/2006/relationships/slide" Target="slides/slide1597.xml"/><Relationship Id="rId1838" Type="http://schemas.openxmlformats.org/officeDocument/2006/relationships/slide" Target="slides/slide1835.xml"/><Relationship Id="rId181" Type="http://schemas.openxmlformats.org/officeDocument/2006/relationships/slide" Target="slides/slide178.xml"/><Relationship Id="rId1905" Type="http://schemas.openxmlformats.org/officeDocument/2006/relationships/slide" Target="slides/slide1902.xml"/><Relationship Id="rId279" Type="http://schemas.openxmlformats.org/officeDocument/2006/relationships/slide" Target="slides/slide276.xml"/><Relationship Id="rId486" Type="http://schemas.openxmlformats.org/officeDocument/2006/relationships/slide" Target="slides/slide483.xml"/><Relationship Id="rId693" Type="http://schemas.openxmlformats.org/officeDocument/2006/relationships/slide" Target="slides/slide690.xml"/><Relationship Id="rId139" Type="http://schemas.openxmlformats.org/officeDocument/2006/relationships/slide" Target="slides/slide136.xml"/><Relationship Id="rId346" Type="http://schemas.openxmlformats.org/officeDocument/2006/relationships/slide" Target="slides/slide343.xml"/><Relationship Id="rId553" Type="http://schemas.openxmlformats.org/officeDocument/2006/relationships/slide" Target="slides/slide550.xml"/><Relationship Id="rId760" Type="http://schemas.openxmlformats.org/officeDocument/2006/relationships/slide" Target="slides/slide757.xml"/><Relationship Id="rId998" Type="http://schemas.openxmlformats.org/officeDocument/2006/relationships/slide" Target="slides/slide995.xml"/><Relationship Id="rId1183" Type="http://schemas.openxmlformats.org/officeDocument/2006/relationships/slide" Target="slides/slide1180.xml"/><Relationship Id="rId1390" Type="http://schemas.openxmlformats.org/officeDocument/2006/relationships/slide" Target="slides/slide1387.xml"/><Relationship Id="rId206" Type="http://schemas.openxmlformats.org/officeDocument/2006/relationships/slide" Target="slides/slide203.xml"/><Relationship Id="rId413" Type="http://schemas.openxmlformats.org/officeDocument/2006/relationships/slide" Target="slides/slide410.xml"/><Relationship Id="rId858" Type="http://schemas.openxmlformats.org/officeDocument/2006/relationships/slide" Target="slides/slide855.xml"/><Relationship Id="rId1043" Type="http://schemas.openxmlformats.org/officeDocument/2006/relationships/slide" Target="slides/slide1040.xml"/><Relationship Id="rId1488" Type="http://schemas.openxmlformats.org/officeDocument/2006/relationships/slide" Target="slides/slide1485.xml"/><Relationship Id="rId1695" Type="http://schemas.openxmlformats.org/officeDocument/2006/relationships/slide" Target="slides/slide1692.xml"/><Relationship Id="rId620" Type="http://schemas.openxmlformats.org/officeDocument/2006/relationships/slide" Target="slides/slide617.xml"/><Relationship Id="rId718" Type="http://schemas.openxmlformats.org/officeDocument/2006/relationships/slide" Target="slides/slide715.xml"/><Relationship Id="rId925" Type="http://schemas.openxmlformats.org/officeDocument/2006/relationships/slide" Target="slides/slide922.xml"/><Relationship Id="rId1250" Type="http://schemas.openxmlformats.org/officeDocument/2006/relationships/slide" Target="slides/slide1247.xml"/><Relationship Id="rId1348" Type="http://schemas.openxmlformats.org/officeDocument/2006/relationships/slide" Target="slides/slide1345.xml"/><Relationship Id="rId1555" Type="http://schemas.openxmlformats.org/officeDocument/2006/relationships/slide" Target="slides/slide1552.xml"/><Relationship Id="rId1762" Type="http://schemas.openxmlformats.org/officeDocument/2006/relationships/slide" Target="slides/slide1759.xml"/><Relationship Id="rId1110" Type="http://schemas.openxmlformats.org/officeDocument/2006/relationships/slide" Target="slides/slide1107.xml"/><Relationship Id="rId1208" Type="http://schemas.openxmlformats.org/officeDocument/2006/relationships/slide" Target="slides/slide1205.xml"/><Relationship Id="rId1415" Type="http://schemas.openxmlformats.org/officeDocument/2006/relationships/slide" Target="slides/slide1412.xml"/><Relationship Id="rId54" Type="http://schemas.openxmlformats.org/officeDocument/2006/relationships/slide" Target="slides/slide51.xml"/><Relationship Id="rId1622" Type="http://schemas.openxmlformats.org/officeDocument/2006/relationships/slide" Target="slides/slide1619.xml"/><Relationship Id="rId1927" Type="http://schemas.openxmlformats.org/officeDocument/2006/relationships/slide" Target="slides/slide1924.xml"/><Relationship Id="rId270" Type="http://schemas.openxmlformats.org/officeDocument/2006/relationships/slide" Target="slides/slide267.xml"/><Relationship Id="rId130" Type="http://schemas.openxmlformats.org/officeDocument/2006/relationships/slide" Target="slides/slide127.xml"/><Relationship Id="rId368" Type="http://schemas.openxmlformats.org/officeDocument/2006/relationships/slide" Target="slides/slide365.xml"/><Relationship Id="rId575" Type="http://schemas.openxmlformats.org/officeDocument/2006/relationships/slide" Target="slides/slide572.xml"/><Relationship Id="rId782" Type="http://schemas.openxmlformats.org/officeDocument/2006/relationships/slide" Target="slides/slide779.xml"/><Relationship Id="rId228" Type="http://schemas.openxmlformats.org/officeDocument/2006/relationships/slide" Target="slides/slide225.xml"/><Relationship Id="rId435" Type="http://schemas.openxmlformats.org/officeDocument/2006/relationships/slide" Target="slides/slide432.xml"/><Relationship Id="rId642" Type="http://schemas.openxmlformats.org/officeDocument/2006/relationships/slide" Target="slides/slide639.xml"/><Relationship Id="rId1065" Type="http://schemas.openxmlformats.org/officeDocument/2006/relationships/slide" Target="slides/slide1062.xml"/><Relationship Id="rId1272" Type="http://schemas.openxmlformats.org/officeDocument/2006/relationships/slide" Target="slides/slide1269.xml"/><Relationship Id="rId502" Type="http://schemas.openxmlformats.org/officeDocument/2006/relationships/slide" Target="slides/slide499.xml"/><Relationship Id="rId947" Type="http://schemas.openxmlformats.org/officeDocument/2006/relationships/slide" Target="slides/slide944.xml"/><Relationship Id="rId1132" Type="http://schemas.openxmlformats.org/officeDocument/2006/relationships/slide" Target="slides/slide1129.xml"/><Relationship Id="rId1577" Type="http://schemas.openxmlformats.org/officeDocument/2006/relationships/slide" Target="slides/slide1574.xml"/><Relationship Id="rId1784" Type="http://schemas.openxmlformats.org/officeDocument/2006/relationships/slide" Target="slides/slide1781.xml"/><Relationship Id="rId1991" Type="http://schemas.openxmlformats.org/officeDocument/2006/relationships/slide" Target="slides/slide1988.xml"/><Relationship Id="rId76" Type="http://schemas.openxmlformats.org/officeDocument/2006/relationships/slide" Target="slides/slide73.xml"/><Relationship Id="rId807" Type="http://schemas.openxmlformats.org/officeDocument/2006/relationships/slide" Target="slides/slide804.xml"/><Relationship Id="rId1437" Type="http://schemas.openxmlformats.org/officeDocument/2006/relationships/slide" Target="slides/slide1434.xml"/><Relationship Id="rId1644" Type="http://schemas.openxmlformats.org/officeDocument/2006/relationships/slide" Target="slides/slide1641.xml"/><Relationship Id="rId1851" Type="http://schemas.openxmlformats.org/officeDocument/2006/relationships/slide" Target="slides/slide1848.xml"/><Relationship Id="rId1504" Type="http://schemas.openxmlformats.org/officeDocument/2006/relationships/slide" Target="slides/slide1501.xml"/><Relationship Id="rId1711" Type="http://schemas.openxmlformats.org/officeDocument/2006/relationships/slide" Target="slides/slide1708.xml"/><Relationship Id="rId1949" Type="http://schemas.openxmlformats.org/officeDocument/2006/relationships/slide" Target="slides/slide1946.xml"/><Relationship Id="rId292" Type="http://schemas.openxmlformats.org/officeDocument/2006/relationships/slide" Target="slides/slide289.xml"/><Relationship Id="rId1809" Type="http://schemas.openxmlformats.org/officeDocument/2006/relationships/slide" Target="slides/slide1806.xml"/><Relationship Id="rId597" Type="http://schemas.openxmlformats.org/officeDocument/2006/relationships/slide" Target="slides/slide594.xml"/><Relationship Id="rId152" Type="http://schemas.openxmlformats.org/officeDocument/2006/relationships/slide" Target="slides/slide149.xml"/><Relationship Id="rId457" Type="http://schemas.openxmlformats.org/officeDocument/2006/relationships/slide" Target="slides/slide454.xml"/><Relationship Id="rId1087" Type="http://schemas.openxmlformats.org/officeDocument/2006/relationships/slide" Target="slides/slide1084.xml"/><Relationship Id="rId1294" Type="http://schemas.openxmlformats.org/officeDocument/2006/relationships/slide" Target="slides/slide1291.xml"/><Relationship Id="rId664" Type="http://schemas.openxmlformats.org/officeDocument/2006/relationships/slide" Target="slides/slide661.xml"/><Relationship Id="rId871" Type="http://schemas.openxmlformats.org/officeDocument/2006/relationships/slide" Target="slides/slide868.xml"/><Relationship Id="rId969" Type="http://schemas.openxmlformats.org/officeDocument/2006/relationships/slide" Target="slides/slide966.xml"/><Relationship Id="rId1599" Type="http://schemas.openxmlformats.org/officeDocument/2006/relationships/slide" Target="slides/slide1596.xml"/><Relationship Id="rId317" Type="http://schemas.openxmlformats.org/officeDocument/2006/relationships/slide" Target="slides/slide314.xml"/><Relationship Id="rId524" Type="http://schemas.openxmlformats.org/officeDocument/2006/relationships/slide" Target="slides/slide521.xml"/><Relationship Id="rId731" Type="http://schemas.openxmlformats.org/officeDocument/2006/relationships/slide" Target="slides/slide728.xml"/><Relationship Id="rId1154" Type="http://schemas.openxmlformats.org/officeDocument/2006/relationships/slide" Target="slides/slide1151.xml"/><Relationship Id="rId1361" Type="http://schemas.openxmlformats.org/officeDocument/2006/relationships/slide" Target="slides/slide1358.xml"/><Relationship Id="rId1459" Type="http://schemas.openxmlformats.org/officeDocument/2006/relationships/slide" Target="slides/slide1456.xml"/><Relationship Id="rId98" Type="http://schemas.openxmlformats.org/officeDocument/2006/relationships/slide" Target="slides/slide95.xml"/><Relationship Id="rId829" Type="http://schemas.openxmlformats.org/officeDocument/2006/relationships/slide" Target="slides/slide826.xml"/><Relationship Id="rId1014" Type="http://schemas.openxmlformats.org/officeDocument/2006/relationships/slide" Target="slides/slide1011.xml"/><Relationship Id="rId1221" Type="http://schemas.openxmlformats.org/officeDocument/2006/relationships/slide" Target="slides/slide1218.xml"/><Relationship Id="rId1666" Type="http://schemas.openxmlformats.org/officeDocument/2006/relationships/slide" Target="slides/slide1663.xml"/><Relationship Id="rId1873" Type="http://schemas.openxmlformats.org/officeDocument/2006/relationships/slide" Target="slides/slide1870.xml"/><Relationship Id="rId1319" Type="http://schemas.openxmlformats.org/officeDocument/2006/relationships/slide" Target="slides/slide1316.xml"/><Relationship Id="rId1526" Type="http://schemas.openxmlformats.org/officeDocument/2006/relationships/slide" Target="slides/slide1523.xml"/><Relationship Id="rId1733" Type="http://schemas.openxmlformats.org/officeDocument/2006/relationships/slide" Target="slides/slide1730.xml"/><Relationship Id="rId1940" Type="http://schemas.openxmlformats.org/officeDocument/2006/relationships/slide" Target="slides/slide1937.xml"/><Relationship Id="rId25" Type="http://schemas.openxmlformats.org/officeDocument/2006/relationships/slide" Target="slides/slide22.xml"/><Relationship Id="rId1800" Type="http://schemas.openxmlformats.org/officeDocument/2006/relationships/slide" Target="slides/slide1797.xml"/><Relationship Id="rId174" Type="http://schemas.openxmlformats.org/officeDocument/2006/relationships/slide" Target="slides/slide171.xml"/><Relationship Id="rId381" Type="http://schemas.openxmlformats.org/officeDocument/2006/relationships/slide" Target="slides/slide378.xml"/><Relationship Id="rId241" Type="http://schemas.openxmlformats.org/officeDocument/2006/relationships/slide" Target="slides/slide238.xml"/><Relationship Id="rId479" Type="http://schemas.openxmlformats.org/officeDocument/2006/relationships/slide" Target="slides/slide476.xml"/><Relationship Id="rId686" Type="http://schemas.openxmlformats.org/officeDocument/2006/relationships/slide" Target="slides/slide683.xml"/><Relationship Id="rId893" Type="http://schemas.openxmlformats.org/officeDocument/2006/relationships/slide" Target="slides/slide890.xml"/><Relationship Id="rId339" Type="http://schemas.openxmlformats.org/officeDocument/2006/relationships/slide" Target="slides/slide336.xml"/><Relationship Id="rId546" Type="http://schemas.openxmlformats.org/officeDocument/2006/relationships/slide" Target="slides/slide543.xml"/><Relationship Id="rId753" Type="http://schemas.openxmlformats.org/officeDocument/2006/relationships/slide" Target="slides/slide750.xml"/><Relationship Id="rId1176" Type="http://schemas.openxmlformats.org/officeDocument/2006/relationships/slide" Target="slides/slide1173.xml"/><Relationship Id="rId1383" Type="http://schemas.openxmlformats.org/officeDocument/2006/relationships/slide" Target="slides/slide1380.xml"/><Relationship Id="rId101" Type="http://schemas.openxmlformats.org/officeDocument/2006/relationships/slide" Target="slides/slide98.xml"/><Relationship Id="rId406" Type="http://schemas.openxmlformats.org/officeDocument/2006/relationships/slide" Target="slides/slide403.xml"/><Relationship Id="rId960" Type="http://schemas.openxmlformats.org/officeDocument/2006/relationships/slide" Target="slides/slide957.xml"/><Relationship Id="rId1036" Type="http://schemas.openxmlformats.org/officeDocument/2006/relationships/slide" Target="slides/slide1033.xml"/><Relationship Id="rId1243" Type="http://schemas.openxmlformats.org/officeDocument/2006/relationships/slide" Target="slides/slide1240.xml"/><Relationship Id="rId1590" Type="http://schemas.openxmlformats.org/officeDocument/2006/relationships/slide" Target="slides/slide1587.xml"/><Relationship Id="rId1688" Type="http://schemas.openxmlformats.org/officeDocument/2006/relationships/slide" Target="slides/slide1685.xml"/><Relationship Id="rId1895" Type="http://schemas.openxmlformats.org/officeDocument/2006/relationships/slide" Target="slides/slide1892.xml"/><Relationship Id="rId613" Type="http://schemas.openxmlformats.org/officeDocument/2006/relationships/slide" Target="slides/slide610.xml"/><Relationship Id="rId820" Type="http://schemas.openxmlformats.org/officeDocument/2006/relationships/slide" Target="slides/slide817.xml"/><Relationship Id="rId918" Type="http://schemas.openxmlformats.org/officeDocument/2006/relationships/slide" Target="slides/slide915.xml"/><Relationship Id="rId1450" Type="http://schemas.openxmlformats.org/officeDocument/2006/relationships/slide" Target="slides/slide1447.xml"/><Relationship Id="rId1548" Type="http://schemas.openxmlformats.org/officeDocument/2006/relationships/slide" Target="slides/slide1545.xml"/><Relationship Id="rId1755" Type="http://schemas.openxmlformats.org/officeDocument/2006/relationships/slide" Target="slides/slide1752.xml"/><Relationship Id="rId1103" Type="http://schemas.openxmlformats.org/officeDocument/2006/relationships/slide" Target="slides/slide1100.xml"/><Relationship Id="rId1310" Type="http://schemas.openxmlformats.org/officeDocument/2006/relationships/slide" Target="slides/slide1307.xml"/><Relationship Id="rId1408" Type="http://schemas.openxmlformats.org/officeDocument/2006/relationships/slide" Target="slides/slide1405.xml"/><Relationship Id="rId1962" Type="http://schemas.openxmlformats.org/officeDocument/2006/relationships/slide" Target="slides/slide1959.xml"/><Relationship Id="rId47" Type="http://schemas.openxmlformats.org/officeDocument/2006/relationships/slide" Target="slides/slide44.xml"/><Relationship Id="rId1615" Type="http://schemas.openxmlformats.org/officeDocument/2006/relationships/slide" Target="slides/slide1612.xml"/><Relationship Id="rId1822" Type="http://schemas.openxmlformats.org/officeDocument/2006/relationships/slide" Target="slides/slide1819.xml"/><Relationship Id="rId196" Type="http://schemas.openxmlformats.org/officeDocument/2006/relationships/slide" Target="slides/slide193.xml"/><Relationship Id="rId263" Type="http://schemas.openxmlformats.org/officeDocument/2006/relationships/slide" Target="slides/slide260.xml"/><Relationship Id="rId470" Type="http://schemas.openxmlformats.org/officeDocument/2006/relationships/slide" Target="slides/slide467.xml"/><Relationship Id="rId123" Type="http://schemas.openxmlformats.org/officeDocument/2006/relationships/slide" Target="slides/slide120.xml"/><Relationship Id="rId330" Type="http://schemas.openxmlformats.org/officeDocument/2006/relationships/slide" Target="slides/slide327.xml"/><Relationship Id="rId568" Type="http://schemas.openxmlformats.org/officeDocument/2006/relationships/slide" Target="slides/slide565.xml"/><Relationship Id="rId775" Type="http://schemas.openxmlformats.org/officeDocument/2006/relationships/slide" Target="slides/slide772.xml"/><Relationship Id="rId982" Type="http://schemas.openxmlformats.org/officeDocument/2006/relationships/slide" Target="slides/slide979.xml"/><Relationship Id="rId1198" Type="http://schemas.openxmlformats.org/officeDocument/2006/relationships/slide" Target="slides/slide1195.xml"/><Relationship Id="rId2011" Type="http://schemas.openxmlformats.org/officeDocument/2006/relationships/tableStyles" Target="tableStyles.xml"/><Relationship Id="rId428" Type="http://schemas.openxmlformats.org/officeDocument/2006/relationships/slide" Target="slides/slide425.xml"/><Relationship Id="rId635" Type="http://schemas.openxmlformats.org/officeDocument/2006/relationships/slide" Target="slides/slide632.xml"/><Relationship Id="rId842" Type="http://schemas.openxmlformats.org/officeDocument/2006/relationships/slide" Target="slides/slide839.xml"/><Relationship Id="rId1058" Type="http://schemas.openxmlformats.org/officeDocument/2006/relationships/slide" Target="slides/slide1055.xml"/><Relationship Id="rId1265" Type="http://schemas.openxmlformats.org/officeDocument/2006/relationships/slide" Target="slides/slide1262.xml"/><Relationship Id="rId1472" Type="http://schemas.openxmlformats.org/officeDocument/2006/relationships/slide" Target="slides/slide1469.xml"/><Relationship Id="rId702" Type="http://schemas.openxmlformats.org/officeDocument/2006/relationships/slide" Target="slides/slide699.xml"/><Relationship Id="rId1125" Type="http://schemas.openxmlformats.org/officeDocument/2006/relationships/slide" Target="slides/slide1122.xml"/><Relationship Id="rId1332" Type="http://schemas.openxmlformats.org/officeDocument/2006/relationships/slide" Target="slides/slide1329.xml"/><Relationship Id="rId1777" Type="http://schemas.openxmlformats.org/officeDocument/2006/relationships/slide" Target="slides/slide1774.xml"/><Relationship Id="rId1984" Type="http://schemas.openxmlformats.org/officeDocument/2006/relationships/slide" Target="slides/slide1981.xml"/><Relationship Id="rId69" Type="http://schemas.openxmlformats.org/officeDocument/2006/relationships/slide" Target="slides/slide66.xml"/><Relationship Id="rId1637" Type="http://schemas.openxmlformats.org/officeDocument/2006/relationships/slide" Target="slides/slide1634.xml"/><Relationship Id="rId1844" Type="http://schemas.openxmlformats.org/officeDocument/2006/relationships/slide" Target="slides/slide1841.xml"/><Relationship Id="rId1704" Type="http://schemas.openxmlformats.org/officeDocument/2006/relationships/slide" Target="slides/slide1701.xml"/><Relationship Id="rId285" Type="http://schemas.openxmlformats.org/officeDocument/2006/relationships/slide" Target="slides/slide282.xml"/><Relationship Id="rId1911" Type="http://schemas.openxmlformats.org/officeDocument/2006/relationships/slide" Target="slides/slide1908.xml"/><Relationship Id="rId492" Type="http://schemas.openxmlformats.org/officeDocument/2006/relationships/slide" Target="slides/slide489.xml"/><Relationship Id="rId797" Type="http://schemas.openxmlformats.org/officeDocument/2006/relationships/slide" Target="slides/slide794.xml"/><Relationship Id="rId145" Type="http://schemas.openxmlformats.org/officeDocument/2006/relationships/slide" Target="slides/slide142.xml"/><Relationship Id="rId352" Type="http://schemas.openxmlformats.org/officeDocument/2006/relationships/slide" Target="slides/slide349.xml"/><Relationship Id="rId1287" Type="http://schemas.openxmlformats.org/officeDocument/2006/relationships/slide" Target="slides/slide1284.xml"/><Relationship Id="rId212" Type="http://schemas.openxmlformats.org/officeDocument/2006/relationships/slide" Target="slides/slide209.xml"/><Relationship Id="rId657" Type="http://schemas.openxmlformats.org/officeDocument/2006/relationships/slide" Target="slides/slide654.xml"/><Relationship Id="rId864" Type="http://schemas.openxmlformats.org/officeDocument/2006/relationships/slide" Target="slides/slide861.xml"/><Relationship Id="rId1494" Type="http://schemas.openxmlformats.org/officeDocument/2006/relationships/slide" Target="slides/slide1491.xml"/><Relationship Id="rId1799" Type="http://schemas.openxmlformats.org/officeDocument/2006/relationships/slide" Target="slides/slide1796.xml"/><Relationship Id="rId517" Type="http://schemas.openxmlformats.org/officeDocument/2006/relationships/slide" Target="slides/slide514.xml"/><Relationship Id="rId724" Type="http://schemas.openxmlformats.org/officeDocument/2006/relationships/slide" Target="slides/slide721.xml"/><Relationship Id="rId931" Type="http://schemas.openxmlformats.org/officeDocument/2006/relationships/slide" Target="slides/slide928.xml"/><Relationship Id="rId1147" Type="http://schemas.openxmlformats.org/officeDocument/2006/relationships/slide" Target="slides/slide1144.xml"/><Relationship Id="rId1354" Type="http://schemas.openxmlformats.org/officeDocument/2006/relationships/slide" Target="slides/slide1351.xml"/><Relationship Id="rId1561" Type="http://schemas.openxmlformats.org/officeDocument/2006/relationships/slide" Target="slides/slide1558.xml"/><Relationship Id="rId60" Type="http://schemas.openxmlformats.org/officeDocument/2006/relationships/slide" Target="slides/slide57.xml"/><Relationship Id="rId1007" Type="http://schemas.openxmlformats.org/officeDocument/2006/relationships/slide" Target="slides/slide1004.xml"/><Relationship Id="rId1214" Type="http://schemas.openxmlformats.org/officeDocument/2006/relationships/slide" Target="slides/slide1211.xml"/><Relationship Id="rId1421" Type="http://schemas.openxmlformats.org/officeDocument/2006/relationships/slide" Target="slides/slide1418.xml"/><Relationship Id="rId1659" Type="http://schemas.openxmlformats.org/officeDocument/2006/relationships/slide" Target="slides/slide1656.xml"/><Relationship Id="rId1866" Type="http://schemas.openxmlformats.org/officeDocument/2006/relationships/slide" Target="slides/slide1863.xml"/><Relationship Id="rId1519" Type="http://schemas.openxmlformats.org/officeDocument/2006/relationships/slide" Target="slides/slide1516.xml"/><Relationship Id="rId1726" Type="http://schemas.openxmlformats.org/officeDocument/2006/relationships/slide" Target="slides/slide1723.xml"/><Relationship Id="rId1933" Type="http://schemas.openxmlformats.org/officeDocument/2006/relationships/slide" Target="slides/slide1930.xml"/><Relationship Id="rId18" Type="http://schemas.openxmlformats.org/officeDocument/2006/relationships/slide" Target="slides/slide15.xml"/><Relationship Id="rId167" Type="http://schemas.openxmlformats.org/officeDocument/2006/relationships/slide" Target="slides/slide164.xml"/><Relationship Id="rId374" Type="http://schemas.openxmlformats.org/officeDocument/2006/relationships/slide" Target="slides/slide371.xml"/><Relationship Id="rId581" Type="http://schemas.openxmlformats.org/officeDocument/2006/relationships/slide" Target="slides/slide578.xml"/><Relationship Id="rId234" Type="http://schemas.openxmlformats.org/officeDocument/2006/relationships/slide" Target="slides/slide231.xml"/><Relationship Id="rId679" Type="http://schemas.openxmlformats.org/officeDocument/2006/relationships/slide" Target="slides/slide676.xml"/><Relationship Id="rId886" Type="http://schemas.openxmlformats.org/officeDocument/2006/relationships/slide" Target="slides/slide883.xml"/><Relationship Id="rId2" Type="http://schemas.openxmlformats.org/officeDocument/2006/relationships/slideMaster" Target="slideMasters/slideMaster2.xml"/><Relationship Id="rId441" Type="http://schemas.openxmlformats.org/officeDocument/2006/relationships/slide" Target="slides/slide438.xml"/><Relationship Id="rId539" Type="http://schemas.openxmlformats.org/officeDocument/2006/relationships/slide" Target="slides/slide536.xml"/><Relationship Id="rId746" Type="http://schemas.openxmlformats.org/officeDocument/2006/relationships/slide" Target="slides/slide743.xml"/><Relationship Id="rId1071" Type="http://schemas.openxmlformats.org/officeDocument/2006/relationships/slide" Target="slides/slide1068.xml"/><Relationship Id="rId1169" Type="http://schemas.openxmlformats.org/officeDocument/2006/relationships/slide" Target="slides/slide1166.xml"/><Relationship Id="rId1376" Type="http://schemas.openxmlformats.org/officeDocument/2006/relationships/slide" Target="slides/slide1373.xml"/><Relationship Id="rId1583" Type="http://schemas.openxmlformats.org/officeDocument/2006/relationships/slide" Target="slides/slide1580.xml"/><Relationship Id="rId301" Type="http://schemas.openxmlformats.org/officeDocument/2006/relationships/slide" Target="slides/slide298.xml"/><Relationship Id="rId953" Type="http://schemas.openxmlformats.org/officeDocument/2006/relationships/slide" Target="slides/slide950.xml"/><Relationship Id="rId1029" Type="http://schemas.openxmlformats.org/officeDocument/2006/relationships/slide" Target="slides/slide1026.xml"/><Relationship Id="rId1236" Type="http://schemas.openxmlformats.org/officeDocument/2006/relationships/slide" Target="slides/slide1233.xml"/><Relationship Id="rId1790" Type="http://schemas.openxmlformats.org/officeDocument/2006/relationships/slide" Target="slides/slide1787.xml"/><Relationship Id="rId1888" Type="http://schemas.openxmlformats.org/officeDocument/2006/relationships/slide" Target="slides/slide1885.xml"/><Relationship Id="rId82" Type="http://schemas.openxmlformats.org/officeDocument/2006/relationships/slide" Target="slides/slide79.xml"/><Relationship Id="rId606" Type="http://schemas.openxmlformats.org/officeDocument/2006/relationships/slide" Target="slides/slide603.xml"/><Relationship Id="rId813" Type="http://schemas.openxmlformats.org/officeDocument/2006/relationships/slide" Target="slides/slide810.xml"/><Relationship Id="rId1443" Type="http://schemas.openxmlformats.org/officeDocument/2006/relationships/slide" Target="slides/slide1440.xml"/><Relationship Id="rId1650" Type="http://schemas.openxmlformats.org/officeDocument/2006/relationships/slide" Target="slides/slide1647.xml"/><Relationship Id="rId1748" Type="http://schemas.openxmlformats.org/officeDocument/2006/relationships/slide" Target="slides/slide1745.xml"/><Relationship Id="rId1303" Type="http://schemas.openxmlformats.org/officeDocument/2006/relationships/slide" Target="slides/slide1300.xml"/><Relationship Id="rId1510" Type="http://schemas.openxmlformats.org/officeDocument/2006/relationships/slide" Target="slides/slide1507.xml"/><Relationship Id="rId1955" Type="http://schemas.openxmlformats.org/officeDocument/2006/relationships/slide" Target="slides/slide1952.xml"/><Relationship Id="rId1608" Type="http://schemas.openxmlformats.org/officeDocument/2006/relationships/slide" Target="slides/slide1605.xml"/><Relationship Id="rId1815" Type="http://schemas.openxmlformats.org/officeDocument/2006/relationships/slide" Target="slides/slide1812.xml"/><Relationship Id="rId189" Type="http://schemas.openxmlformats.org/officeDocument/2006/relationships/slide" Target="slides/slide186.xml"/><Relationship Id="rId396" Type="http://schemas.openxmlformats.org/officeDocument/2006/relationships/slide" Target="slides/slide393.xml"/><Relationship Id="rId256" Type="http://schemas.openxmlformats.org/officeDocument/2006/relationships/slide" Target="slides/slide253.xml"/><Relationship Id="rId463" Type="http://schemas.openxmlformats.org/officeDocument/2006/relationships/slide" Target="slides/slide460.xml"/><Relationship Id="rId670" Type="http://schemas.openxmlformats.org/officeDocument/2006/relationships/slide" Target="slides/slide667.xml"/><Relationship Id="rId1093" Type="http://schemas.openxmlformats.org/officeDocument/2006/relationships/slide" Target="slides/slide1090.xml"/><Relationship Id="rId116" Type="http://schemas.openxmlformats.org/officeDocument/2006/relationships/slide" Target="slides/slide113.xml"/><Relationship Id="rId323" Type="http://schemas.openxmlformats.org/officeDocument/2006/relationships/slide" Target="slides/slide320.xml"/><Relationship Id="rId530" Type="http://schemas.openxmlformats.org/officeDocument/2006/relationships/slide" Target="slides/slide527.xml"/><Relationship Id="rId768" Type="http://schemas.openxmlformats.org/officeDocument/2006/relationships/slide" Target="slides/slide765.xml"/><Relationship Id="rId975" Type="http://schemas.openxmlformats.org/officeDocument/2006/relationships/slide" Target="slides/slide972.xml"/><Relationship Id="rId1160" Type="http://schemas.openxmlformats.org/officeDocument/2006/relationships/slide" Target="slides/slide1157.xml"/><Relationship Id="rId1398" Type="http://schemas.openxmlformats.org/officeDocument/2006/relationships/slide" Target="slides/slide1395.xml"/><Relationship Id="rId2004" Type="http://schemas.openxmlformats.org/officeDocument/2006/relationships/slide" Target="slides/slide2001.xml"/><Relationship Id="rId628" Type="http://schemas.openxmlformats.org/officeDocument/2006/relationships/slide" Target="slides/slide625.xml"/><Relationship Id="rId835" Type="http://schemas.openxmlformats.org/officeDocument/2006/relationships/slide" Target="slides/slide832.xml"/><Relationship Id="rId1258" Type="http://schemas.openxmlformats.org/officeDocument/2006/relationships/slide" Target="slides/slide1255.xml"/><Relationship Id="rId1465" Type="http://schemas.openxmlformats.org/officeDocument/2006/relationships/slide" Target="slides/slide1462.xml"/><Relationship Id="rId1672" Type="http://schemas.openxmlformats.org/officeDocument/2006/relationships/slide" Target="slides/slide1669.xml"/><Relationship Id="rId1020" Type="http://schemas.openxmlformats.org/officeDocument/2006/relationships/slide" Target="slides/slide1017.xml"/><Relationship Id="rId1118" Type="http://schemas.openxmlformats.org/officeDocument/2006/relationships/slide" Target="slides/slide1115.xml"/><Relationship Id="rId1325" Type="http://schemas.openxmlformats.org/officeDocument/2006/relationships/slide" Target="slides/slide1322.xml"/><Relationship Id="rId1532" Type="http://schemas.openxmlformats.org/officeDocument/2006/relationships/slide" Target="slides/slide1529.xml"/><Relationship Id="rId1977" Type="http://schemas.openxmlformats.org/officeDocument/2006/relationships/slide" Target="slides/slide1974.xml"/><Relationship Id="rId902" Type="http://schemas.openxmlformats.org/officeDocument/2006/relationships/slide" Target="slides/slide899.xml"/><Relationship Id="rId1837" Type="http://schemas.openxmlformats.org/officeDocument/2006/relationships/slide" Target="slides/slide1834.xml"/><Relationship Id="rId31" Type="http://schemas.openxmlformats.org/officeDocument/2006/relationships/slide" Target="slides/slide28.xml"/><Relationship Id="rId180" Type="http://schemas.openxmlformats.org/officeDocument/2006/relationships/slide" Target="slides/slide177.xml"/><Relationship Id="rId278" Type="http://schemas.openxmlformats.org/officeDocument/2006/relationships/slide" Target="slides/slide275.xml"/><Relationship Id="rId1904" Type="http://schemas.openxmlformats.org/officeDocument/2006/relationships/slide" Target="slides/slide1901.xml"/><Relationship Id="rId485" Type="http://schemas.openxmlformats.org/officeDocument/2006/relationships/slide" Target="slides/slide482.xml"/><Relationship Id="rId692" Type="http://schemas.openxmlformats.org/officeDocument/2006/relationships/slide" Target="slides/slide689.xml"/><Relationship Id="rId138" Type="http://schemas.openxmlformats.org/officeDocument/2006/relationships/slide" Target="slides/slide135.xml"/><Relationship Id="rId345" Type="http://schemas.openxmlformats.org/officeDocument/2006/relationships/slide" Target="slides/slide342.xml"/><Relationship Id="rId552" Type="http://schemas.openxmlformats.org/officeDocument/2006/relationships/slide" Target="slides/slide549.xml"/><Relationship Id="rId997" Type="http://schemas.openxmlformats.org/officeDocument/2006/relationships/slide" Target="slides/slide994.xml"/><Relationship Id="rId1182" Type="http://schemas.openxmlformats.org/officeDocument/2006/relationships/slide" Target="slides/slide1179.xml"/><Relationship Id="rId205" Type="http://schemas.openxmlformats.org/officeDocument/2006/relationships/slide" Target="slides/slide202.xml"/><Relationship Id="rId412" Type="http://schemas.openxmlformats.org/officeDocument/2006/relationships/slide" Target="slides/slide409.xml"/><Relationship Id="rId857" Type="http://schemas.openxmlformats.org/officeDocument/2006/relationships/slide" Target="slides/slide854.xml"/><Relationship Id="rId1042" Type="http://schemas.openxmlformats.org/officeDocument/2006/relationships/slide" Target="slides/slide1039.xml"/><Relationship Id="rId1487" Type="http://schemas.openxmlformats.org/officeDocument/2006/relationships/slide" Target="slides/slide1484.xml"/><Relationship Id="rId1694" Type="http://schemas.openxmlformats.org/officeDocument/2006/relationships/slide" Target="slides/slide1691.xml"/><Relationship Id="rId717" Type="http://schemas.openxmlformats.org/officeDocument/2006/relationships/slide" Target="slides/slide714.xml"/><Relationship Id="rId924" Type="http://schemas.openxmlformats.org/officeDocument/2006/relationships/slide" Target="slides/slide921.xml"/><Relationship Id="rId1347" Type="http://schemas.openxmlformats.org/officeDocument/2006/relationships/slide" Target="slides/slide1344.xml"/><Relationship Id="rId1554" Type="http://schemas.openxmlformats.org/officeDocument/2006/relationships/slide" Target="slides/slide1551.xml"/><Relationship Id="rId1761" Type="http://schemas.openxmlformats.org/officeDocument/2006/relationships/slide" Target="slides/slide1758.xml"/><Relationship Id="rId1999" Type="http://schemas.openxmlformats.org/officeDocument/2006/relationships/slide" Target="slides/slide1996.xml"/><Relationship Id="rId53" Type="http://schemas.openxmlformats.org/officeDocument/2006/relationships/slide" Target="slides/slide50.xml"/><Relationship Id="rId1207" Type="http://schemas.openxmlformats.org/officeDocument/2006/relationships/slide" Target="slides/slide1204.xml"/><Relationship Id="rId1414" Type="http://schemas.openxmlformats.org/officeDocument/2006/relationships/slide" Target="slides/slide1411.xml"/><Relationship Id="rId1621" Type="http://schemas.openxmlformats.org/officeDocument/2006/relationships/slide" Target="slides/slide1618.xml"/><Relationship Id="rId1859" Type="http://schemas.openxmlformats.org/officeDocument/2006/relationships/slide" Target="slides/slide1856.xml"/><Relationship Id="rId1719" Type="http://schemas.openxmlformats.org/officeDocument/2006/relationships/slide" Target="slides/slide1716.xml"/><Relationship Id="rId1926" Type="http://schemas.openxmlformats.org/officeDocument/2006/relationships/slide" Target="slides/slide1923.xml"/><Relationship Id="rId367" Type="http://schemas.openxmlformats.org/officeDocument/2006/relationships/slide" Target="slides/slide364.xml"/><Relationship Id="rId574" Type="http://schemas.openxmlformats.org/officeDocument/2006/relationships/slide" Target="slides/slide571.xml"/><Relationship Id="rId227" Type="http://schemas.openxmlformats.org/officeDocument/2006/relationships/slide" Target="slides/slide224.xml"/><Relationship Id="rId781" Type="http://schemas.openxmlformats.org/officeDocument/2006/relationships/slide" Target="slides/slide778.xml"/><Relationship Id="rId879" Type="http://schemas.openxmlformats.org/officeDocument/2006/relationships/slide" Target="slides/slide876.xml"/><Relationship Id="rId434" Type="http://schemas.openxmlformats.org/officeDocument/2006/relationships/slide" Target="slides/slide431.xml"/><Relationship Id="rId641" Type="http://schemas.openxmlformats.org/officeDocument/2006/relationships/slide" Target="slides/slide638.xml"/><Relationship Id="rId739" Type="http://schemas.openxmlformats.org/officeDocument/2006/relationships/slide" Target="slides/slide736.xml"/><Relationship Id="rId1064" Type="http://schemas.openxmlformats.org/officeDocument/2006/relationships/slide" Target="slides/slide1061.xml"/><Relationship Id="rId1271" Type="http://schemas.openxmlformats.org/officeDocument/2006/relationships/slide" Target="slides/slide1268.xml"/><Relationship Id="rId1369" Type="http://schemas.openxmlformats.org/officeDocument/2006/relationships/slide" Target="slides/slide1366.xml"/><Relationship Id="rId1576" Type="http://schemas.openxmlformats.org/officeDocument/2006/relationships/slide" Target="slides/slide1573.xml"/><Relationship Id="rId501" Type="http://schemas.openxmlformats.org/officeDocument/2006/relationships/slide" Target="slides/slide498.xml"/><Relationship Id="rId946" Type="http://schemas.openxmlformats.org/officeDocument/2006/relationships/slide" Target="slides/slide943.xml"/><Relationship Id="rId1131" Type="http://schemas.openxmlformats.org/officeDocument/2006/relationships/slide" Target="slides/slide1128.xml"/><Relationship Id="rId1229" Type="http://schemas.openxmlformats.org/officeDocument/2006/relationships/slide" Target="slides/slide1226.xml"/><Relationship Id="rId1783" Type="http://schemas.openxmlformats.org/officeDocument/2006/relationships/slide" Target="slides/slide1780.xml"/><Relationship Id="rId1990" Type="http://schemas.openxmlformats.org/officeDocument/2006/relationships/slide" Target="slides/slide1987.xml"/><Relationship Id="rId75" Type="http://schemas.openxmlformats.org/officeDocument/2006/relationships/slide" Target="slides/slide72.xml"/><Relationship Id="rId806" Type="http://schemas.openxmlformats.org/officeDocument/2006/relationships/slide" Target="slides/slide803.xml"/><Relationship Id="rId1436" Type="http://schemas.openxmlformats.org/officeDocument/2006/relationships/slide" Target="slides/slide1433.xml"/><Relationship Id="rId1643" Type="http://schemas.openxmlformats.org/officeDocument/2006/relationships/slide" Target="slides/slide1640.xml"/><Relationship Id="rId1850" Type="http://schemas.openxmlformats.org/officeDocument/2006/relationships/slide" Target="slides/slide1847.xml"/><Relationship Id="rId1503" Type="http://schemas.openxmlformats.org/officeDocument/2006/relationships/slide" Target="slides/slide1500.xml"/><Relationship Id="rId1710" Type="http://schemas.openxmlformats.org/officeDocument/2006/relationships/slide" Target="slides/slide1707.xml"/><Relationship Id="rId1948" Type="http://schemas.openxmlformats.org/officeDocument/2006/relationships/slide" Target="slides/slide1945.xml"/><Relationship Id="rId291" Type="http://schemas.openxmlformats.org/officeDocument/2006/relationships/slide" Target="slides/slide288.xml"/><Relationship Id="rId1808" Type="http://schemas.openxmlformats.org/officeDocument/2006/relationships/slide" Target="slides/slide1805.xml"/><Relationship Id="rId151" Type="http://schemas.openxmlformats.org/officeDocument/2006/relationships/slide" Target="slides/slide148.xml"/><Relationship Id="rId389" Type="http://schemas.openxmlformats.org/officeDocument/2006/relationships/slide" Target="slides/slide386.xml"/><Relationship Id="rId596" Type="http://schemas.openxmlformats.org/officeDocument/2006/relationships/slide" Target="slides/slide593.xml"/><Relationship Id="rId249" Type="http://schemas.openxmlformats.org/officeDocument/2006/relationships/slide" Target="slides/slide246.xml"/><Relationship Id="rId456" Type="http://schemas.openxmlformats.org/officeDocument/2006/relationships/slide" Target="slides/slide453.xml"/><Relationship Id="rId663" Type="http://schemas.openxmlformats.org/officeDocument/2006/relationships/slide" Target="slides/slide660.xml"/><Relationship Id="rId870" Type="http://schemas.openxmlformats.org/officeDocument/2006/relationships/slide" Target="slides/slide867.xml"/><Relationship Id="rId1086" Type="http://schemas.openxmlformats.org/officeDocument/2006/relationships/slide" Target="slides/slide1083.xml"/><Relationship Id="rId1293" Type="http://schemas.openxmlformats.org/officeDocument/2006/relationships/slide" Target="slides/slide1290.xml"/><Relationship Id="rId109" Type="http://schemas.openxmlformats.org/officeDocument/2006/relationships/slide" Target="slides/slide106.xml"/><Relationship Id="rId316" Type="http://schemas.openxmlformats.org/officeDocument/2006/relationships/slide" Target="slides/slide313.xml"/><Relationship Id="rId523" Type="http://schemas.openxmlformats.org/officeDocument/2006/relationships/slide" Target="slides/slide520.xml"/><Relationship Id="rId968" Type="http://schemas.openxmlformats.org/officeDocument/2006/relationships/slide" Target="slides/slide965.xml"/><Relationship Id="rId1153" Type="http://schemas.openxmlformats.org/officeDocument/2006/relationships/slide" Target="slides/slide1150.xml"/><Relationship Id="rId1598" Type="http://schemas.openxmlformats.org/officeDocument/2006/relationships/slide" Target="slides/slide1595.xml"/><Relationship Id="rId97" Type="http://schemas.openxmlformats.org/officeDocument/2006/relationships/slide" Target="slides/slide94.xml"/><Relationship Id="rId730" Type="http://schemas.openxmlformats.org/officeDocument/2006/relationships/slide" Target="slides/slide727.xml"/><Relationship Id="rId828" Type="http://schemas.openxmlformats.org/officeDocument/2006/relationships/slide" Target="slides/slide825.xml"/><Relationship Id="rId1013" Type="http://schemas.openxmlformats.org/officeDocument/2006/relationships/slide" Target="slides/slide1010.xml"/><Relationship Id="rId1360" Type="http://schemas.openxmlformats.org/officeDocument/2006/relationships/slide" Target="slides/slide1357.xml"/><Relationship Id="rId1458" Type="http://schemas.openxmlformats.org/officeDocument/2006/relationships/slide" Target="slides/slide1455.xml"/><Relationship Id="rId1665" Type="http://schemas.openxmlformats.org/officeDocument/2006/relationships/slide" Target="slides/slide1662.xml"/><Relationship Id="rId1872" Type="http://schemas.openxmlformats.org/officeDocument/2006/relationships/slide" Target="slides/slide1869.xml"/><Relationship Id="rId1220" Type="http://schemas.openxmlformats.org/officeDocument/2006/relationships/slide" Target="slides/slide1217.xml"/><Relationship Id="rId1318" Type="http://schemas.openxmlformats.org/officeDocument/2006/relationships/slide" Target="slides/slide1315.xml"/><Relationship Id="rId1525" Type="http://schemas.openxmlformats.org/officeDocument/2006/relationships/slide" Target="slides/slide1522.xml"/><Relationship Id="rId1732" Type="http://schemas.openxmlformats.org/officeDocument/2006/relationships/slide" Target="slides/slide1729.xml"/><Relationship Id="rId24" Type="http://schemas.openxmlformats.org/officeDocument/2006/relationships/slide" Target="slides/slide21.xml"/><Relationship Id="rId173" Type="http://schemas.openxmlformats.org/officeDocument/2006/relationships/slide" Target="slides/slide170.xml"/><Relationship Id="rId380" Type="http://schemas.openxmlformats.org/officeDocument/2006/relationships/slide" Target="slides/slide377.xml"/><Relationship Id="rId240" Type="http://schemas.openxmlformats.org/officeDocument/2006/relationships/slide" Target="slides/slide237.xml"/><Relationship Id="rId478" Type="http://schemas.openxmlformats.org/officeDocument/2006/relationships/slide" Target="slides/slide475.xml"/><Relationship Id="rId685" Type="http://schemas.openxmlformats.org/officeDocument/2006/relationships/slide" Target="slides/slide682.xml"/><Relationship Id="rId892" Type="http://schemas.openxmlformats.org/officeDocument/2006/relationships/slide" Target="slides/slide889.xml"/><Relationship Id="rId100" Type="http://schemas.openxmlformats.org/officeDocument/2006/relationships/slide" Target="slides/slide97.xml"/><Relationship Id="rId338" Type="http://schemas.openxmlformats.org/officeDocument/2006/relationships/slide" Target="slides/slide335.xml"/><Relationship Id="rId545" Type="http://schemas.openxmlformats.org/officeDocument/2006/relationships/slide" Target="slides/slide542.xml"/><Relationship Id="rId752" Type="http://schemas.openxmlformats.org/officeDocument/2006/relationships/slide" Target="slides/slide749.xml"/><Relationship Id="rId1175" Type="http://schemas.openxmlformats.org/officeDocument/2006/relationships/slide" Target="slides/slide1172.xml"/><Relationship Id="rId1382" Type="http://schemas.openxmlformats.org/officeDocument/2006/relationships/slide" Target="slides/slide1379.xml"/><Relationship Id="rId405" Type="http://schemas.openxmlformats.org/officeDocument/2006/relationships/slide" Target="slides/slide402.xml"/><Relationship Id="rId612" Type="http://schemas.openxmlformats.org/officeDocument/2006/relationships/slide" Target="slides/slide609.xml"/><Relationship Id="rId1035" Type="http://schemas.openxmlformats.org/officeDocument/2006/relationships/slide" Target="slides/slide1032.xml"/><Relationship Id="rId1242" Type="http://schemas.openxmlformats.org/officeDocument/2006/relationships/slide" Target="slides/slide1239.xml"/><Relationship Id="rId1687" Type="http://schemas.openxmlformats.org/officeDocument/2006/relationships/slide" Target="slides/slide1684.xml"/><Relationship Id="rId1894" Type="http://schemas.openxmlformats.org/officeDocument/2006/relationships/slide" Target="slides/slide1891.xml"/><Relationship Id="rId917" Type="http://schemas.openxmlformats.org/officeDocument/2006/relationships/slide" Target="slides/slide914.xml"/><Relationship Id="rId1102" Type="http://schemas.openxmlformats.org/officeDocument/2006/relationships/slide" Target="slides/slide1099.xml"/><Relationship Id="rId1547" Type="http://schemas.openxmlformats.org/officeDocument/2006/relationships/slide" Target="slides/slide1544.xml"/><Relationship Id="rId1754" Type="http://schemas.openxmlformats.org/officeDocument/2006/relationships/slide" Target="slides/slide1751.xml"/><Relationship Id="rId1961" Type="http://schemas.openxmlformats.org/officeDocument/2006/relationships/slide" Target="slides/slide1958.xml"/><Relationship Id="rId46" Type="http://schemas.openxmlformats.org/officeDocument/2006/relationships/slide" Target="slides/slide43.xml"/><Relationship Id="rId1407" Type="http://schemas.openxmlformats.org/officeDocument/2006/relationships/slide" Target="slides/slide1404.xml"/><Relationship Id="rId1614" Type="http://schemas.openxmlformats.org/officeDocument/2006/relationships/slide" Target="slides/slide1611.xml"/><Relationship Id="rId1821" Type="http://schemas.openxmlformats.org/officeDocument/2006/relationships/slide" Target="slides/slide1818.xml"/><Relationship Id="rId195" Type="http://schemas.openxmlformats.org/officeDocument/2006/relationships/slide" Target="slides/slide192.xml"/><Relationship Id="rId1919" Type="http://schemas.openxmlformats.org/officeDocument/2006/relationships/slide" Target="slides/slide1916.xml"/><Relationship Id="rId262" Type="http://schemas.openxmlformats.org/officeDocument/2006/relationships/slide" Target="slides/slide259.xml"/><Relationship Id="rId567" Type="http://schemas.openxmlformats.org/officeDocument/2006/relationships/slide" Target="slides/slide564.xml"/><Relationship Id="rId1197" Type="http://schemas.openxmlformats.org/officeDocument/2006/relationships/slide" Target="slides/slide1194.xml"/><Relationship Id="rId122" Type="http://schemas.openxmlformats.org/officeDocument/2006/relationships/slide" Target="slides/slide119.xml"/><Relationship Id="rId774" Type="http://schemas.openxmlformats.org/officeDocument/2006/relationships/slide" Target="slides/slide771.xml"/><Relationship Id="rId981" Type="http://schemas.openxmlformats.org/officeDocument/2006/relationships/slide" Target="slides/slide978.xml"/><Relationship Id="rId1057" Type="http://schemas.openxmlformats.org/officeDocument/2006/relationships/slide" Target="slides/slide1054.xml"/><Relationship Id="rId2010" Type="http://schemas.openxmlformats.org/officeDocument/2006/relationships/theme" Target="theme/theme1.xml"/><Relationship Id="rId427" Type="http://schemas.openxmlformats.org/officeDocument/2006/relationships/slide" Target="slides/slide424.xml"/><Relationship Id="rId634" Type="http://schemas.openxmlformats.org/officeDocument/2006/relationships/slide" Target="slides/slide631.xml"/><Relationship Id="rId841" Type="http://schemas.openxmlformats.org/officeDocument/2006/relationships/slide" Target="slides/slide838.xml"/><Relationship Id="rId1264" Type="http://schemas.openxmlformats.org/officeDocument/2006/relationships/slide" Target="slides/slide1261.xml"/><Relationship Id="rId1471" Type="http://schemas.openxmlformats.org/officeDocument/2006/relationships/slide" Target="slides/slide1468.xml"/><Relationship Id="rId1569" Type="http://schemas.openxmlformats.org/officeDocument/2006/relationships/slide" Target="slides/slide1566.xml"/><Relationship Id="rId701" Type="http://schemas.openxmlformats.org/officeDocument/2006/relationships/slide" Target="slides/slide698.xml"/><Relationship Id="rId939" Type="http://schemas.openxmlformats.org/officeDocument/2006/relationships/slide" Target="slides/slide936.xml"/><Relationship Id="rId1124" Type="http://schemas.openxmlformats.org/officeDocument/2006/relationships/slide" Target="slides/slide1121.xml"/><Relationship Id="rId1331" Type="http://schemas.openxmlformats.org/officeDocument/2006/relationships/slide" Target="slides/slide1328.xml"/><Relationship Id="rId1776" Type="http://schemas.openxmlformats.org/officeDocument/2006/relationships/slide" Target="slides/slide1773.xml"/><Relationship Id="rId1983" Type="http://schemas.openxmlformats.org/officeDocument/2006/relationships/slide" Target="slides/slide1980.xml"/><Relationship Id="rId68" Type="http://schemas.openxmlformats.org/officeDocument/2006/relationships/slide" Target="slides/slide65.xml"/><Relationship Id="rId1429" Type="http://schemas.openxmlformats.org/officeDocument/2006/relationships/slide" Target="slides/slide1426.xml"/><Relationship Id="rId1636" Type="http://schemas.openxmlformats.org/officeDocument/2006/relationships/slide" Target="slides/slide1633.xml"/><Relationship Id="rId1843" Type="http://schemas.openxmlformats.org/officeDocument/2006/relationships/slide" Target="slides/slide1840.xml"/><Relationship Id="rId1703" Type="http://schemas.openxmlformats.org/officeDocument/2006/relationships/slide" Target="slides/slide1700.xml"/><Relationship Id="rId1910" Type="http://schemas.openxmlformats.org/officeDocument/2006/relationships/slide" Target="slides/slide1907.xml"/><Relationship Id="rId284" Type="http://schemas.openxmlformats.org/officeDocument/2006/relationships/slide" Target="slides/slide281.xml"/><Relationship Id="rId491" Type="http://schemas.openxmlformats.org/officeDocument/2006/relationships/slide" Target="slides/slide488.xml"/><Relationship Id="rId144" Type="http://schemas.openxmlformats.org/officeDocument/2006/relationships/slide" Target="slides/slide141.xml"/><Relationship Id="rId589" Type="http://schemas.openxmlformats.org/officeDocument/2006/relationships/slide" Target="slides/slide586.xml"/><Relationship Id="rId796" Type="http://schemas.openxmlformats.org/officeDocument/2006/relationships/slide" Target="slides/slide793.xml"/><Relationship Id="rId351" Type="http://schemas.openxmlformats.org/officeDocument/2006/relationships/slide" Target="slides/slide348.xml"/><Relationship Id="rId449" Type="http://schemas.openxmlformats.org/officeDocument/2006/relationships/slide" Target="slides/slide446.xml"/><Relationship Id="rId656" Type="http://schemas.openxmlformats.org/officeDocument/2006/relationships/slide" Target="slides/slide653.xml"/><Relationship Id="rId863" Type="http://schemas.openxmlformats.org/officeDocument/2006/relationships/slide" Target="slides/slide860.xml"/><Relationship Id="rId1079" Type="http://schemas.openxmlformats.org/officeDocument/2006/relationships/slide" Target="slides/slide1076.xml"/><Relationship Id="rId1286" Type="http://schemas.openxmlformats.org/officeDocument/2006/relationships/slide" Target="slides/slide1283.xml"/><Relationship Id="rId1493" Type="http://schemas.openxmlformats.org/officeDocument/2006/relationships/slide" Target="slides/slide1490.xml"/><Relationship Id="rId211" Type="http://schemas.openxmlformats.org/officeDocument/2006/relationships/slide" Target="slides/slide208.xml"/><Relationship Id="rId309" Type="http://schemas.openxmlformats.org/officeDocument/2006/relationships/slide" Target="slides/slide306.xml"/><Relationship Id="rId516" Type="http://schemas.openxmlformats.org/officeDocument/2006/relationships/slide" Target="slides/slide513.xml"/><Relationship Id="rId1146" Type="http://schemas.openxmlformats.org/officeDocument/2006/relationships/slide" Target="slides/slide1143.xml"/><Relationship Id="rId1798" Type="http://schemas.openxmlformats.org/officeDocument/2006/relationships/slide" Target="slides/slide1795.xml"/><Relationship Id="rId723" Type="http://schemas.openxmlformats.org/officeDocument/2006/relationships/slide" Target="slides/slide720.xml"/><Relationship Id="rId930" Type="http://schemas.openxmlformats.org/officeDocument/2006/relationships/slide" Target="slides/slide927.xml"/><Relationship Id="rId1006" Type="http://schemas.openxmlformats.org/officeDocument/2006/relationships/slide" Target="slides/slide1003.xml"/><Relationship Id="rId1353" Type="http://schemas.openxmlformats.org/officeDocument/2006/relationships/slide" Target="slides/slide1350.xml"/><Relationship Id="rId1560" Type="http://schemas.openxmlformats.org/officeDocument/2006/relationships/slide" Target="slides/slide1557.xml"/><Relationship Id="rId1658" Type="http://schemas.openxmlformats.org/officeDocument/2006/relationships/slide" Target="slides/slide1655.xml"/><Relationship Id="rId1865" Type="http://schemas.openxmlformats.org/officeDocument/2006/relationships/slide" Target="slides/slide1862.xml"/><Relationship Id="rId1213" Type="http://schemas.openxmlformats.org/officeDocument/2006/relationships/slide" Target="slides/slide1210.xml"/><Relationship Id="rId1420" Type="http://schemas.openxmlformats.org/officeDocument/2006/relationships/slide" Target="slides/slide1417.xml"/><Relationship Id="rId1518" Type="http://schemas.openxmlformats.org/officeDocument/2006/relationships/slide" Target="slides/slide1515.xml"/><Relationship Id="rId1725" Type="http://schemas.openxmlformats.org/officeDocument/2006/relationships/slide" Target="slides/slide1722.xml"/><Relationship Id="rId1932" Type="http://schemas.openxmlformats.org/officeDocument/2006/relationships/slide" Target="slides/slide1929.xml"/><Relationship Id="rId17" Type="http://schemas.openxmlformats.org/officeDocument/2006/relationships/slide" Target="slides/slide14.xml"/><Relationship Id="rId166" Type="http://schemas.openxmlformats.org/officeDocument/2006/relationships/slide" Target="slides/slide163.xml"/><Relationship Id="rId373" Type="http://schemas.openxmlformats.org/officeDocument/2006/relationships/slide" Target="slides/slide370.xml"/><Relationship Id="rId580" Type="http://schemas.openxmlformats.org/officeDocument/2006/relationships/slide" Target="slides/slide577.xml"/><Relationship Id="rId1" Type="http://schemas.openxmlformats.org/officeDocument/2006/relationships/slideMaster" Target="slideMasters/slideMaster1.xml"/><Relationship Id="rId233" Type="http://schemas.openxmlformats.org/officeDocument/2006/relationships/slide" Target="slides/slide230.xml"/><Relationship Id="rId440" Type="http://schemas.openxmlformats.org/officeDocument/2006/relationships/slide" Target="slides/slide437.xml"/><Relationship Id="rId678" Type="http://schemas.openxmlformats.org/officeDocument/2006/relationships/slide" Target="slides/slide675.xml"/><Relationship Id="rId885" Type="http://schemas.openxmlformats.org/officeDocument/2006/relationships/slide" Target="slides/slide882.xml"/><Relationship Id="rId1070" Type="http://schemas.openxmlformats.org/officeDocument/2006/relationships/slide" Target="slides/slide1067.xml"/><Relationship Id="rId300" Type="http://schemas.openxmlformats.org/officeDocument/2006/relationships/slide" Target="slides/slide297.xml"/><Relationship Id="rId538" Type="http://schemas.openxmlformats.org/officeDocument/2006/relationships/slide" Target="slides/slide535.xml"/><Relationship Id="rId745" Type="http://schemas.openxmlformats.org/officeDocument/2006/relationships/slide" Target="slides/slide742.xml"/><Relationship Id="rId952" Type="http://schemas.openxmlformats.org/officeDocument/2006/relationships/slide" Target="slides/slide949.xml"/><Relationship Id="rId1168" Type="http://schemas.openxmlformats.org/officeDocument/2006/relationships/slide" Target="slides/slide1165.xml"/><Relationship Id="rId1375" Type="http://schemas.openxmlformats.org/officeDocument/2006/relationships/slide" Target="slides/slide1372.xml"/><Relationship Id="rId1582" Type="http://schemas.openxmlformats.org/officeDocument/2006/relationships/slide" Target="slides/slide1579.xml"/><Relationship Id="rId81" Type="http://schemas.openxmlformats.org/officeDocument/2006/relationships/slide" Target="slides/slide78.xml"/><Relationship Id="rId605" Type="http://schemas.openxmlformats.org/officeDocument/2006/relationships/slide" Target="slides/slide602.xml"/><Relationship Id="rId812" Type="http://schemas.openxmlformats.org/officeDocument/2006/relationships/slide" Target="slides/slide809.xml"/><Relationship Id="rId1028" Type="http://schemas.openxmlformats.org/officeDocument/2006/relationships/slide" Target="slides/slide1025.xml"/><Relationship Id="rId1235" Type="http://schemas.openxmlformats.org/officeDocument/2006/relationships/slide" Target="slides/slide1232.xml"/><Relationship Id="rId1442" Type="http://schemas.openxmlformats.org/officeDocument/2006/relationships/slide" Target="slides/slide1439.xml"/><Relationship Id="rId1887" Type="http://schemas.openxmlformats.org/officeDocument/2006/relationships/slide" Target="slides/slide1884.xml"/><Relationship Id="rId1302" Type="http://schemas.openxmlformats.org/officeDocument/2006/relationships/slide" Target="slides/slide1299.xml"/><Relationship Id="rId1747" Type="http://schemas.openxmlformats.org/officeDocument/2006/relationships/slide" Target="slides/slide1744.xml"/><Relationship Id="rId1954" Type="http://schemas.openxmlformats.org/officeDocument/2006/relationships/slide" Target="slides/slide1951.xml"/><Relationship Id="rId39" Type="http://schemas.openxmlformats.org/officeDocument/2006/relationships/slide" Target="slides/slide36.xml"/><Relationship Id="rId1607" Type="http://schemas.openxmlformats.org/officeDocument/2006/relationships/slide" Target="slides/slide1604.xml"/><Relationship Id="rId1814" Type="http://schemas.openxmlformats.org/officeDocument/2006/relationships/slide" Target="slides/slide1811.xml"/><Relationship Id="rId188" Type="http://schemas.openxmlformats.org/officeDocument/2006/relationships/slide" Target="slides/slide185.xml"/><Relationship Id="rId395" Type="http://schemas.openxmlformats.org/officeDocument/2006/relationships/slide" Target="slides/slide392.xml"/><Relationship Id="rId255" Type="http://schemas.openxmlformats.org/officeDocument/2006/relationships/slide" Target="slides/slide252.xml"/><Relationship Id="rId462" Type="http://schemas.openxmlformats.org/officeDocument/2006/relationships/slide" Target="slides/slide459.xml"/><Relationship Id="rId1092" Type="http://schemas.openxmlformats.org/officeDocument/2006/relationships/slide" Target="slides/slide1089.xml"/><Relationship Id="rId1397" Type="http://schemas.openxmlformats.org/officeDocument/2006/relationships/slide" Target="slides/slide1394.xml"/><Relationship Id="rId115" Type="http://schemas.openxmlformats.org/officeDocument/2006/relationships/slide" Target="slides/slide112.xml"/><Relationship Id="rId322" Type="http://schemas.openxmlformats.org/officeDocument/2006/relationships/slide" Target="slides/slide319.xml"/><Relationship Id="rId767" Type="http://schemas.openxmlformats.org/officeDocument/2006/relationships/slide" Target="slides/slide764.xml"/><Relationship Id="rId974" Type="http://schemas.openxmlformats.org/officeDocument/2006/relationships/slide" Target="slides/slide971.xml"/><Relationship Id="rId2003" Type="http://schemas.openxmlformats.org/officeDocument/2006/relationships/slide" Target="slides/slide2000.xml"/><Relationship Id="rId627" Type="http://schemas.openxmlformats.org/officeDocument/2006/relationships/slide" Target="slides/slide624.xml"/><Relationship Id="rId834" Type="http://schemas.openxmlformats.org/officeDocument/2006/relationships/slide" Target="slides/slide831.xml"/><Relationship Id="rId1257" Type="http://schemas.openxmlformats.org/officeDocument/2006/relationships/slide" Target="slides/slide1254.xml"/><Relationship Id="rId1464" Type="http://schemas.openxmlformats.org/officeDocument/2006/relationships/slide" Target="slides/slide1461.xml"/><Relationship Id="rId1671" Type="http://schemas.openxmlformats.org/officeDocument/2006/relationships/slide" Target="slides/slide1668.xml"/><Relationship Id="rId901" Type="http://schemas.openxmlformats.org/officeDocument/2006/relationships/slide" Target="slides/slide898.xml"/><Relationship Id="rId1117" Type="http://schemas.openxmlformats.org/officeDocument/2006/relationships/slide" Target="slides/slide1114.xml"/><Relationship Id="rId1324" Type="http://schemas.openxmlformats.org/officeDocument/2006/relationships/slide" Target="slides/slide1321.xml"/><Relationship Id="rId1531" Type="http://schemas.openxmlformats.org/officeDocument/2006/relationships/slide" Target="slides/slide1528.xml"/><Relationship Id="rId1769" Type="http://schemas.openxmlformats.org/officeDocument/2006/relationships/slide" Target="slides/slide1766.xml"/><Relationship Id="rId1976" Type="http://schemas.openxmlformats.org/officeDocument/2006/relationships/slide" Target="slides/slide1973.xml"/><Relationship Id="rId30" Type="http://schemas.openxmlformats.org/officeDocument/2006/relationships/slide" Target="slides/slide27.xml"/><Relationship Id="rId1629" Type="http://schemas.openxmlformats.org/officeDocument/2006/relationships/slide" Target="slides/slide1626.xml"/><Relationship Id="rId1836" Type="http://schemas.openxmlformats.org/officeDocument/2006/relationships/slide" Target="slides/slide1833.xml"/><Relationship Id="rId1903" Type="http://schemas.openxmlformats.org/officeDocument/2006/relationships/slide" Target="slides/slide1900.xml"/><Relationship Id="rId277" Type="http://schemas.openxmlformats.org/officeDocument/2006/relationships/slide" Target="slides/slide274.xml"/><Relationship Id="rId484" Type="http://schemas.openxmlformats.org/officeDocument/2006/relationships/slide" Target="slides/slide481.xml"/><Relationship Id="rId137" Type="http://schemas.openxmlformats.org/officeDocument/2006/relationships/slide" Target="slides/slide134.xml"/><Relationship Id="rId344" Type="http://schemas.openxmlformats.org/officeDocument/2006/relationships/slide" Target="slides/slide341.xml"/><Relationship Id="rId691" Type="http://schemas.openxmlformats.org/officeDocument/2006/relationships/slide" Target="slides/slide688.xml"/><Relationship Id="rId789" Type="http://schemas.openxmlformats.org/officeDocument/2006/relationships/slide" Target="slides/slide786.xml"/><Relationship Id="rId996" Type="http://schemas.openxmlformats.org/officeDocument/2006/relationships/slide" Target="slides/slide993.xml"/><Relationship Id="rId551" Type="http://schemas.openxmlformats.org/officeDocument/2006/relationships/slide" Target="slides/slide548.xml"/><Relationship Id="rId649" Type="http://schemas.openxmlformats.org/officeDocument/2006/relationships/slide" Target="slides/slide646.xml"/><Relationship Id="rId856" Type="http://schemas.openxmlformats.org/officeDocument/2006/relationships/slide" Target="slides/slide853.xml"/><Relationship Id="rId1181" Type="http://schemas.openxmlformats.org/officeDocument/2006/relationships/slide" Target="slides/slide1178.xml"/><Relationship Id="rId1279" Type="http://schemas.openxmlformats.org/officeDocument/2006/relationships/slide" Target="slides/slide1276.xml"/><Relationship Id="rId1486" Type="http://schemas.openxmlformats.org/officeDocument/2006/relationships/slide" Target="slides/slide1483.xml"/><Relationship Id="rId204" Type="http://schemas.openxmlformats.org/officeDocument/2006/relationships/slide" Target="slides/slide201.xml"/><Relationship Id="rId411" Type="http://schemas.openxmlformats.org/officeDocument/2006/relationships/slide" Target="slides/slide408.xml"/><Relationship Id="rId509" Type="http://schemas.openxmlformats.org/officeDocument/2006/relationships/slide" Target="slides/slide506.xml"/><Relationship Id="rId1041" Type="http://schemas.openxmlformats.org/officeDocument/2006/relationships/slide" Target="slides/slide1038.xml"/><Relationship Id="rId1139" Type="http://schemas.openxmlformats.org/officeDocument/2006/relationships/slide" Target="slides/slide1136.xml"/><Relationship Id="rId1346" Type="http://schemas.openxmlformats.org/officeDocument/2006/relationships/slide" Target="slides/slide1343.xml"/><Relationship Id="rId1693" Type="http://schemas.openxmlformats.org/officeDocument/2006/relationships/slide" Target="slides/slide1690.xml"/><Relationship Id="rId1998" Type="http://schemas.openxmlformats.org/officeDocument/2006/relationships/slide" Target="slides/slide1995.xml"/><Relationship Id="rId716" Type="http://schemas.openxmlformats.org/officeDocument/2006/relationships/slide" Target="slides/slide713.xml"/><Relationship Id="rId923" Type="http://schemas.openxmlformats.org/officeDocument/2006/relationships/slide" Target="slides/slide920.xml"/><Relationship Id="rId1553" Type="http://schemas.openxmlformats.org/officeDocument/2006/relationships/slide" Target="slides/slide1550.xml"/><Relationship Id="rId1760" Type="http://schemas.openxmlformats.org/officeDocument/2006/relationships/slide" Target="slides/slide1757.xml"/><Relationship Id="rId1858" Type="http://schemas.openxmlformats.org/officeDocument/2006/relationships/slide" Target="slides/slide1855.xml"/><Relationship Id="rId52" Type="http://schemas.openxmlformats.org/officeDocument/2006/relationships/slide" Target="slides/slide49.xml"/><Relationship Id="rId1206" Type="http://schemas.openxmlformats.org/officeDocument/2006/relationships/slide" Target="slides/slide1203.xml"/><Relationship Id="rId1413" Type="http://schemas.openxmlformats.org/officeDocument/2006/relationships/slide" Target="slides/slide1410.xml"/><Relationship Id="rId1620" Type="http://schemas.openxmlformats.org/officeDocument/2006/relationships/slide" Target="slides/slide1617.xml"/><Relationship Id="rId1718" Type="http://schemas.openxmlformats.org/officeDocument/2006/relationships/slide" Target="slides/slide1715.xml"/><Relationship Id="rId1925" Type="http://schemas.openxmlformats.org/officeDocument/2006/relationships/slide" Target="slides/slide1922.xml"/><Relationship Id="rId299" Type="http://schemas.openxmlformats.org/officeDocument/2006/relationships/slide" Target="slides/slide296.xml"/><Relationship Id="rId159" Type="http://schemas.openxmlformats.org/officeDocument/2006/relationships/slide" Target="slides/slide156.xml"/><Relationship Id="rId366" Type="http://schemas.openxmlformats.org/officeDocument/2006/relationships/slide" Target="slides/slide363.xml"/><Relationship Id="rId573" Type="http://schemas.openxmlformats.org/officeDocument/2006/relationships/slide" Target="slides/slide570.xml"/><Relationship Id="rId780" Type="http://schemas.openxmlformats.org/officeDocument/2006/relationships/slide" Target="slides/slide777.xml"/><Relationship Id="rId226" Type="http://schemas.openxmlformats.org/officeDocument/2006/relationships/slide" Target="slides/slide223.xml"/><Relationship Id="rId433" Type="http://schemas.openxmlformats.org/officeDocument/2006/relationships/slide" Target="slides/slide430.xml"/><Relationship Id="rId878" Type="http://schemas.openxmlformats.org/officeDocument/2006/relationships/slide" Target="slides/slide875.xml"/><Relationship Id="rId1063" Type="http://schemas.openxmlformats.org/officeDocument/2006/relationships/slide" Target="slides/slide1060.xml"/><Relationship Id="rId1270" Type="http://schemas.openxmlformats.org/officeDocument/2006/relationships/slide" Target="slides/slide1267.xml"/><Relationship Id="rId640" Type="http://schemas.openxmlformats.org/officeDocument/2006/relationships/slide" Target="slides/slide637.xml"/><Relationship Id="rId738" Type="http://schemas.openxmlformats.org/officeDocument/2006/relationships/slide" Target="slides/slide735.xml"/><Relationship Id="rId945" Type="http://schemas.openxmlformats.org/officeDocument/2006/relationships/slide" Target="slides/slide942.xml"/><Relationship Id="rId1368" Type="http://schemas.openxmlformats.org/officeDocument/2006/relationships/slide" Target="slides/slide1365.xml"/><Relationship Id="rId1575" Type="http://schemas.openxmlformats.org/officeDocument/2006/relationships/slide" Target="slides/slide1572.xml"/><Relationship Id="rId1782" Type="http://schemas.openxmlformats.org/officeDocument/2006/relationships/slide" Target="slides/slide1779.xml"/><Relationship Id="rId74" Type="http://schemas.openxmlformats.org/officeDocument/2006/relationships/slide" Target="slides/slide71.xml"/><Relationship Id="rId500" Type="http://schemas.openxmlformats.org/officeDocument/2006/relationships/slide" Target="slides/slide497.xml"/><Relationship Id="rId805" Type="http://schemas.openxmlformats.org/officeDocument/2006/relationships/slide" Target="slides/slide802.xml"/><Relationship Id="rId1130" Type="http://schemas.openxmlformats.org/officeDocument/2006/relationships/slide" Target="slides/slide1127.xml"/><Relationship Id="rId1228" Type="http://schemas.openxmlformats.org/officeDocument/2006/relationships/slide" Target="slides/slide1225.xml"/><Relationship Id="rId1435" Type="http://schemas.openxmlformats.org/officeDocument/2006/relationships/slide" Target="slides/slide1432.xml"/><Relationship Id="rId1642" Type="http://schemas.openxmlformats.org/officeDocument/2006/relationships/slide" Target="slides/slide1639.xml"/><Relationship Id="rId1947" Type="http://schemas.openxmlformats.org/officeDocument/2006/relationships/slide" Target="slides/slide1944.xml"/><Relationship Id="rId1502" Type="http://schemas.openxmlformats.org/officeDocument/2006/relationships/slide" Target="slides/slide1499.xml"/><Relationship Id="rId1807" Type="http://schemas.openxmlformats.org/officeDocument/2006/relationships/slide" Target="slides/slide1804.xml"/><Relationship Id="rId290" Type="http://schemas.openxmlformats.org/officeDocument/2006/relationships/slide" Target="slides/slide287.xml"/><Relationship Id="rId388" Type="http://schemas.openxmlformats.org/officeDocument/2006/relationships/slide" Target="slides/slide385.xml"/><Relationship Id="rId150" Type="http://schemas.openxmlformats.org/officeDocument/2006/relationships/slide" Target="slides/slide147.xml"/><Relationship Id="rId595" Type="http://schemas.openxmlformats.org/officeDocument/2006/relationships/slide" Target="slides/slide592.xml"/><Relationship Id="rId248" Type="http://schemas.openxmlformats.org/officeDocument/2006/relationships/slide" Target="slides/slide245.xml"/><Relationship Id="rId455" Type="http://schemas.openxmlformats.org/officeDocument/2006/relationships/slide" Target="slides/slide452.xml"/><Relationship Id="rId662" Type="http://schemas.openxmlformats.org/officeDocument/2006/relationships/slide" Target="slides/slide659.xml"/><Relationship Id="rId1085" Type="http://schemas.openxmlformats.org/officeDocument/2006/relationships/slide" Target="slides/slide1082.xml"/><Relationship Id="rId1292" Type="http://schemas.openxmlformats.org/officeDocument/2006/relationships/slide" Target="slides/slide1289.xml"/><Relationship Id="rId108" Type="http://schemas.openxmlformats.org/officeDocument/2006/relationships/slide" Target="slides/slide105.xml"/><Relationship Id="rId315" Type="http://schemas.openxmlformats.org/officeDocument/2006/relationships/slide" Target="slides/slide312.xml"/><Relationship Id="rId522" Type="http://schemas.openxmlformats.org/officeDocument/2006/relationships/slide" Target="slides/slide519.xml"/><Relationship Id="rId967" Type="http://schemas.openxmlformats.org/officeDocument/2006/relationships/slide" Target="slides/slide964.xml"/><Relationship Id="rId1152" Type="http://schemas.openxmlformats.org/officeDocument/2006/relationships/slide" Target="slides/slide1149.xml"/><Relationship Id="rId1597" Type="http://schemas.openxmlformats.org/officeDocument/2006/relationships/slide" Target="slides/slide1594.xml"/><Relationship Id="rId96" Type="http://schemas.openxmlformats.org/officeDocument/2006/relationships/slide" Target="slides/slide93.xml"/><Relationship Id="rId827" Type="http://schemas.openxmlformats.org/officeDocument/2006/relationships/slide" Target="slides/slide824.xml"/><Relationship Id="rId1012" Type="http://schemas.openxmlformats.org/officeDocument/2006/relationships/slide" Target="slides/slide1009.xml"/><Relationship Id="rId1457" Type="http://schemas.openxmlformats.org/officeDocument/2006/relationships/slide" Target="slides/slide1454.xml"/><Relationship Id="rId1664" Type="http://schemas.openxmlformats.org/officeDocument/2006/relationships/slide" Target="slides/slide1661.xml"/><Relationship Id="rId1871" Type="http://schemas.openxmlformats.org/officeDocument/2006/relationships/slide" Target="slides/slide1868.xml"/><Relationship Id="rId1317" Type="http://schemas.openxmlformats.org/officeDocument/2006/relationships/slide" Target="slides/slide1314.xml"/><Relationship Id="rId1524" Type="http://schemas.openxmlformats.org/officeDocument/2006/relationships/slide" Target="slides/slide1521.xml"/><Relationship Id="rId1731" Type="http://schemas.openxmlformats.org/officeDocument/2006/relationships/slide" Target="slides/slide1728.xml"/><Relationship Id="rId1969" Type="http://schemas.openxmlformats.org/officeDocument/2006/relationships/slide" Target="slides/slide1966.xml"/><Relationship Id="rId23" Type="http://schemas.openxmlformats.org/officeDocument/2006/relationships/slide" Target="slides/slide20.xml"/><Relationship Id="rId1829" Type="http://schemas.openxmlformats.org/officeDocument/2006/relationships/slide" Target="slides/slide1826.xml"/><Relationship Id="rId172" Type="http://schemas.openxmlformats.org/officeDocument/2006/relationships/slide" Target="slides/slide169.xml"/><Relationship Id="rId477" Type="http://schemas.openxmlformats.org/officeDocument/2006/relationships/slide" Target="slides/slide474.xml"/><Relationship Id="rId684" Type="http://schemas.openxmlformats.org/officeDocument/2006/relationships/slide" Target="slides/slide681.xml"/><Relationship Id="rId337" Type="http://schemas.openxmlformats.org/officeDocument/2006/relationships/slide" Target="slides/slide334.xml"/><Relationship Id="rId891" Type="http://schemas.openxmlformats.org/officeDocument/2006/relationships/slide" Target="slides/slide888.xml"/><Relationship Id="rId989" Type="http://schemas.openxmlformats.org/officeDocument/2006/relationships/slide" Target="slides/slide986.xml"/><Relationship Id="rId544" Type="http://schemas.openxmlformats.org/officeDocument/2006/relationships/slide" Target="slides/slide541.xml"/><Relationship Id="rId751" Type="http://schemas.openxmlformats.org/officeDocument/2006/relationships/slide" Target="slides/slide748.xml"/><Relationship Id="rId849" Type="http://schemas.openxmlformats.org/officeDocument/2006/relationships/slide" Target="slides/slide846.xml"/><Relationship Id="rId1174" Type="http://schemas.openxmlformats.org/officeDocument/2006/relationships/slide" Target="slides/slide1171.xml"/><Relationship Id="rId1381" Type="http://schemas.openxmlformats.org/officeDocument/2006/relationships/slide" Target="slides/slide1378.xml"/><Relationship Id="rId1479" Type="http://schemas.openxmlformats.org/officeDocument/2006/relationships/slide" Target="slides/slide1476.xml"/><Relationship Id="rId1686" Type="http://schemas.openxmlformats.org/officeDocument/2006/relationships/slide" Target="slides/slide1683.xml"/><Relationship Id="rId404" Type="http://schemas.openxmlformats.org/officeDocument/2006/relationships/slide" Target="slides/slide401.xml"/><Relationship Id="rId611" Type="http://schemas.openxmlformats.org/officeDocument/2006/relationships/slide" Target="slides/slide608.xml"/><Relationship Id="rId1034" Type="http://schemas.openxmlformats.org/officeDocument/2006/relationships/slide" Target="slides/slide1031.xml"/><Relationship Id="rId1241" Type="http://schemas.openxmlformats.org/officeDocument/2006/relationships/slide" Target="slides/slide1238.xml"/><Relationship Id="rId1339" Type="http://schemas.openxmlformats.org/officeDocument/2006/relationships/slide" Target="slides/slide1336.xml"/><Relationship Id="rId1893" Type="http://schemas.openxmlformats.org/officeDocument/2006/relationships/slide" Target="slides/slide1890.xml"/><Relationship Id="rId709" Type="http://schemas.openxmlformats.org/officeDocument/2006/relationships/slide" Target="slides/slide706.xml"/><Relationship Id="rId916" Type="http://schemas.openxmlformats.org/officeDocument/2006/relationships/slide" Target="slides/slide913.xml"/><Relationship Id="rId1101" Type="http://schemas.openxmlformats.org/officeDocument/2006/relationships/slide" Target="slides/slide1098.xml"/><Relationship Id="rId1546" Type="http://schemas.openxmlformats.org/officeDocument/2006/relationships/slide" Target="slides/slide1543.xml"/><Relationship Id="rId1753" Type="http://schemas.openxmlformats.org/officeDocument/2006/relationships/slide" Target="slides/slide1750.xml"/><Relationship Id="rId1960" Type="http://schemas.openxmlformats.org/officeDocument/2006/relationships/slide" Target="slides/slide1957.xml"/><Relationship Id="rId45" Type="http://schemas.openxmlformats.org/officeDocument/2006/relationships/slide" Target="slides/slide42.xml"/><Relationship Id="rId1406" Type="http://schemas.openxmlformats.org/officeDocument/2006/relationships/slide" Target="slides/slide1403.xml"/><Relationship Id="rId1613" Type="http://schemas.openxmlformats.org/officeDocument/2006/relationships/slide" Target="slides/slide1610.xml"/><Relationship Id="rId1820" Type="http://schemas.openxmlformats.org/officeDocument/2006/relationships/slide" Target="slides/slide1817.xml"/><Relationship Id="rId194" Type="http://schemas.openxmlformats.org/officeDocument/2006/relationships/slide" Target="slides/slide191.xml"/><Relationship Id="rId1918" Type="http://schemas.openxmlformats.org/officeDocument/2006/relationships/slide" Target="slides/slide1915.xml"/><Relationship Id="rId261" Type="http://schemas.openxmlformats.org/officeDocument/2006/relationships/slide" Target="slides/slide258.xml"/><Relationship Id="rId499" Type="http://schemas.openxmlformats.org/officeDocument/2006/relationships/slide" Target="slides/slide496.xml"/><Relationship Id="rId359" Type="http://schemas.openxmlformats.org/officeDocument/2006/relationships/slide" Target="slides/slide356.xml"/><Relationship Id="rId566" Type="http://schemas.openxmlformats.org/officeDocument/2006/relationships/slide" Target="slides/slide563.xml"/><Relationship Id="rId773" Type="http://schemas.openxmlformats.org/officeDocument/2006/relationships/slide" Target="slides/slide770.xml"/><Relationship Id="rId1196" Type="http://schemas.openxmlformats.org/officeDocument/2006/relationships/slide" Target="slides/slide1193.xml"/><Relationship Id="rId121" Type="http://schemas.openxmlformats.org/officeDocument/2006/relationships/slide" Target="slides/slide118.xml"/><Relationship Id="rId219" Type="http://schemas.openxmlformats.org/officeDocument/2006/relationships/slide" Target="slides/slide216.xml"/><Relationship Id="rId426" Type="http://schemas.openxmlformats.org/officeDocument/2006/relationships/slide" Target="slides/slide423.xml"/><Relationship Id="rId633" Type="http://schemas.openxmlformats.org/officeDocument/2006/relationships/slide" Target="slides/slide630.xml"/><Relationship Id="rId980" Type="http://schemas.openxmlformats.org/officeDocument/2006/relationships/slide" Target="slides/slide977.xml"/><Relationship Id="rId1056" Type="http://schemas.openxmlformats.org/officeDocument/2006/relationships/slide" Target="slides/slide1053.xml"/><Relationship Id="rId1263" Type="http://schemas.openxmlformats.org/officeDocument/2006/relationships/slide" Target="slides/slide1260.xml"/><Relationship Id="rId840" Type="http://schemas.openxmlformats.org/officeDocument/2006/relationships/slide" Target="slides/slide837.xml"/><Relationship Id="rId938" Type="http://schemas.openxmlformats.org/officeDocument/2006/relationships/slide" Target="slides/slide935.xml"/><Relationship Id="rId1470" Type="http://schemas.openxmlformats.org/officeDocument/2006/relationships/slide" Target="slides/slide1467.xml"/><Relationship Id="rId1568" Type="http://schemas.openxmlformats.org/officeDocument/2006/relationships/slide" Target="slides/slide1565.xml"/><Relationship Id="rId1775" Type="http://schemas.openxmlformats.org/officeDocument/2006/relationships/slide" Target="slides/slide1772.xml"/><Relationship Id="rId67" Type="http://schemas.openxmlformats.org/officeDocument/2006/relationships/slide" Target="slides/slide64.xml"/><Relationship Id="rId700" Type="http://schemas.openxmlformats.org/officeDocument/2006/relationships/slide" Target="slides/slide697.xml"/><Relationship Id="rId1123" Type="http://schemas.openxmlformats.org/officeDocument/2006/relationships/slide" Target="slides/slide1120.xml"/><Relationship Id="rId1330" Type="http://schemas.openxmlformats.org/officeDocument/2006/relationships/slide" Target="slides/slide1327.xml"/><Relationship Id="rId1428" Type="http://schemas.openxmlformats.org/officeDocument/2006/relationships/slide" Target="slides/slide1425.xml"/><Relationship Id="rId1635" Type="http://schemas.openxmlformats.org/officeDocument/2006/relationships/slide" Target="slides/slide1632.xml"/><Relationship Id="rId1982" Type="http://schemas.openxmlformats.org/officeDocument/2006/relationships/slide" Target="slides/slide1979.xml"/><Relationship Id="rId1842" Type="http://schemas.openxmlformats.org/officeDocument/2006/relationships/slide" Target="slides/slide1839.xml"/><Relationship Id="rId1702" Type="http://schemas.openxmlformats.org/officeDocument/2006/relationships/slide" Target="slides/slide1699.xml"/><Relationship Id="rId283" Type="http://schemas.openxmlformats.org/officeDocument/2006/relationships/slide" Target="slides/slide280.xml"/><Relationship Id="rId490" Type="http://schemas.openxmlformats.org/officeDocument/2006/relationships/slide" Target="slides/slide487.xml"/><Relationship Id="rId143" Type="http://schemas.openxmlformats.org/officeDocument/2006/relationships/slide" Target="slides/slide140.xml"/><Relationship Id="rId350" Type="http://schemas.openxmlformats.org/officeDocument/2006/relationships/slide" Target="slides/slide347.xml"/><Relationship Id="rId588" Type="http://schemas.openxmlformats.org/officeDocument/2006/relationships/slide" Target="slides/slide585.xml"/><Relationship Id="rId795" Type="http://schemas.openxmlformats.org/officeDocument/2006/relationships/slide" Target="slides/slide792.xml"/><Relationship Id="rId9" Type="http://schemas.openxmlformats.org/officeDocument/2006/relationships/slide" Target="slides/slide6.xml"/><Relationship Id="rId210" Type="http://schemas.openxmlformats.org/officeDocument/2006/relationships/slide" Target="slides/slide207.xml"/><Relationship Id="rId448" Type="http://schemas.openxmlformats.org/officeDocument/2006/relationships/slide" Target="slides/slide445.xml"/><Relationship Id="rId655" Type="http://schemas.openxmlformats.org/officeDocument/2006/relationships/slide" Target="slides/slide652.xml"/><Relationship Id="rId862" Type="http://schemas.openxmlformats.org/officeDocument/2006/relationships/slide" Target="slides/slide859.xml"/><Relationship Id="rId1078" Type="http://schemas.openxmlformats.org/officeDocument/2006/relationships/slide" Target="slides/slide1075.xml"/><Relationship Id="rId1285" Type="http://schemas.openxmlformats.org/officeDocument/2006/relationships/slide" Target="slides/slide1282.xml"/><Relationship Id="rId1492" Type="http://schemas.openxmlformats.org/officeDocument/2006/relationships/slide" Target="slides/slide1489.xml"/><Relationship Id="rId308" Type="http://schemas.openxmlformats.org/officeDocument/2006/relationships/slide" Target="slides/slide305.xml"/><Relationship Id="rId515" Type="http://schemas.openxmlformats.org/officeDocument/2006/relationships/slide" Target="slides/slide512.xml"/><Relationship Id="rId722" Type="http://schemas.openxmlformats.org/officeDocument/2006/relationships/slide" Target="slides/slide719.xml"/><Relationship Id="rId1145" Type="http://schemas.openxmlformats.org/officeDocument/2006/relationships/slide" Target="slides/slide1142.xml"/><Relationship Id="rId1352" Type="http://schemas.openxmlformats.org/officeDocument/2006/relationships/slide" Target="slides/slide1349.xml"/><Relationship Id="rId1797" Type="http://schemas.openxmlformats.org/officeDocument/2006/relationships/slide" Target="slides/slide1794.xml"/><Relationship Id="rId89" Type="http://schemas.openxmlformats.org/officeDocument/2006/relationships/slide" Target="slides/slide86.xml"/><Relationship Id="rId1005" Type="http://schemas.openxmlformats.org/officeDocument/2006/relationships/slide" Target="slides/slide1002.xml"/><Relationship Id="rId1212" Type="http://schemas.openxmlformats.org/officeDocument/2006/relationships/slide" Target="slides/slide1209.xml"/><Relationship Id="rId1657" Type="http://schemas.openxmlformats.org/officeDocument/2006/relationships/slide" Target="slides/slide1654.xml"/><Relationship Id="rId1864" Type="http://schemas.openxmlformats.org/officeDocument/2006/relationships/slide" Target="slides/slide1861.xml"/><Relationship Id="rId1517" Type="http://schemas.openxmlformats.org/officeDocument/2006/relationships/slide" Target="slides/slide1514.xml"/><Relationship Id="rId1724" Type="http://schemas.openxmlformats.org/officeDocument/2006/relationships/slide" Target="slides/slide1721.xml"/><Relationship Id="rId16" Type="http://schemas.openxmlformats.org/officeDocument/2006/relationships/slide" Target="slides/slide13.xml"/><Relationship Id="rId1931" Type="http://schemas.openxmlformats.org/officeDocument/2006/relationships/slide" Target="slides/slide1928.xml"/><Relationship Id="rId165" Type="http://schemas.openxmlformats.org/officeDocument/2006/relationships/slide" Target="slides/slide162.xml"/><Relationship Id="rId372" Type="http://schemas.openxmlformats.org/officeDocument/2006/relationships/slide" Target="slides/slide369.xml"/><Relationship Id="rId677" Type="http://schemas.openxmlformats.org/officeDocument/2006/relationships/slide" Target="slides/slide674.xml"/><Relationship Id="rId232" Type="http://schemas.openxmlformats.org/officeDocument/2006/relationships/slide" Target="slides/slide229.xml"/><Relationship Id="rId884" Type="http://schemas.openxmlformats.org/officeDocument/2006/relationships/slide" Target="slides/slide881.xml"/><Relationship Id="rId537" Type="http://schemas.openxmlformats.org/officeDocument/2006/relationships/slide" Target="slides/slide534.xml"/><Relationship Id="rId744" Type="http://schemas.openxmlformats.org/officeDocument/2006/relationships/slide" Target="slides/slide741.xml"/><Relationship Id="rId951" Type="http://schemas.openxmlformats.org/officeDocument/2006/relationships/slide" Target="slides/slide948.xml"/><Relationship Id="rId1167" Type="http://schemas.openxmlformats.org/officeDocument/2006/relationships/slide" Target="slides/slide1164.xml"/><Relationship Id="rId1374" Type="http://schemas.openxmlformats.org/officeDocument/2006/relationships/slide" Target="slides/slide1371.xml"/><Relationship Id="rId1581" Type="http://schemas.openxmlformats.org/officeDocument/2006/relationships/slide" Target="slides/slide1578.xml"/><Relationship Id="rId1679" Type="http://schemas.openxmlformats.org/officeDocument/2006/relationships/slide" Target="slides/slide1676.xml"/><Relationship Id="rId80" Type="http://schemas.openxmlformats.org/officeDocument/2006/relationships/slide" Target="slides/slide77.xml"/><Relationship Id="rId604" Type="http://schemas.openxmlformats.org/officeDocument/2006/relationships/slide" Target="slides/slide601.xml"/><Relationship Id="rId811" Type="http://schemas.openxmlformats.org/officeDocument/2006/relationships/slide" Target="slides/slide808.xml"/><Relationship Id="rId1027" Type="http://schemas.openxmlformats.org/officeDocument/2006/relationships/slide" Target="slides/slide1024.xml"/><Relationship Id="rId1234" Type="http://schemas.openxmlformats.org/officeDocument/2006/relationships/slide" Target="slides/slide1231.xml"/><Relationship Id="rId1441" Type="http://schemas.openxmlformats.org/officeDocument/2006/relationships/slide" Target="slides/slide1438.xml"/><Relationship Id="rId1886" Type="http://schemas.openxmlformats.org/officeDocument/2006/relationships/slide" Target="slides/slide1883.xml"/><Relationship Id="rId909" Type="http://schemas.openxmlformats.org/officeDocument/2006/relationships/slide" Target="slides/slide906.xml"/><Relationship Id="rId1301" Type="http://schemas.openxmlformats.org/officeDocument/2006/relationships/slide" Target="slides/slide1298.xml"/><Relationship Id="rId1539" Type="http://schemas.openxmlformats.org/officeDocument/2006/relationships/slide" Target="slides/slide1536.xml"/><Relationship Id="rId1746" Type="http://schemas.openxmlformats.org/officeDocument/2006/relationships/slide" Target="slides/slide1743.xml"/><Relationship Id="rId1953" Type="http://schemas.openxmlformats.org/officeDocument/2006/relationships/slide" Target="slides/slide1950.xml"/><Relationship Id="rId38" Type="http://schemas.openxmlformats.org/officeDocument/2006/relationships/slide" Target="slides/slide35.xml"/><Relationship Id="rId1606" Type="http://schemas.openxmlformats.org/officeDocument/2006/relationships/slide" Target="slides/slide1603.xml"/><Relationship Id="rId1813" Type="http://schemas.openxmlformats.org/officeDocument/2006/relationships/slide" Target="slides/slide1810.xml"/><Relationship Id="rId187" Type="http://schemas.openxmlformats.org/officeDocument/2006/relationships/slide" Target="slides/slide184.xml"/><Relationship Id="rId394" Type="http://schemas.openxmlformats.org/officeDocument/2006/relationships/slide" Target="slides/slide391.xml"/><Relationship Id="rId254" Type="http://schemas.openxmlformats.org/officeDocument/2006/relationships/slide" Target="slides/slide251.xml"/><Relationship Id="rId699" Type="http://schemas.openxmlformats.org/officeDocument/2006/relationships/slide" Target="slides/slide696.xml"/><Relationship Id="rId1091" Type="http://schemas.openxmlformats.org/officeDocument/2006/relationships/slide" Target="slides/slide1088.xml"/><Relationship Id="rId114" Type="http://schemas.openxmlformats.org/officeDocument/2006/relationships/slide" Target="slides/slide111.xml"/><Relationship Id="rId461" Type="http://schemas.openxmlformats.org/officeDocument/2006/relationships/slide" Target="slides/slide458.xml"/><Relationship Id="rId559" Type="http://schemas.openxmlformats.org/officeDocument/2006/relationships/slide" Target="slides/slide556.xml"/><Relationship Id="rId766" Type="http://schemas.openxmlformats.org/officeDocument/2006/relationships/slide" Target="slides/slide763.xml"/><Relationship Id="rId1189" Type="http://schemas.openxmlformats.org/officeDocument/2006/relationships/slide" Target="slides/slide1186.xml"/><Relationship Id="rId1396" Type="http://schemas.openxmlformats.org/officeDocument/2006/relationships/slide" Target="slides/slide1393.xml"/><Relationship Id="rId321" Type="http://schemas.openxmlformats.org/officeDocument/2006/relationships/slide" Target="slides/slide318.xml"/><Relationship Id="rId419" Type="http://schemas.openxmlformats.org/officeDocument/2006/relationships/slide" Target="slides/slide416.xml"/><Relationship Id="rId626" Type="http://schemas.openxmlformats.org/officeDocument/2006/relationships/slide" Target="slides/slide623.xml"/><Relationship Id="rId973" Type="http://schemas.openxmlformats.org/officeDocument/2006/relationships/slide" Target="slides/slide970.xml"/><Relationship Id="rId1049" Type="http://schemas.openxmlformats.org/officeDocument/2006/relationships/slide" Target="slides/slide1046.xml"/><Relationship Id="rId1256" Type="http://schemas.openxmlformats.org/officeDocument/2006/relationships/slide" Target="slides/slide1253.xml"/><Relationship Id="rId2002" Type="http://schemas.openxmlformats.org/officeDocument/2006/relationships/slide" Target="slides/slide1999.xml"/><Relationship Id="rId833" Type="http://schemas.openxmlformats.org/officeDocument/2006/relationships/slide" Target="slides/slide830.xml"/><Relationship Id="rId1116" Type="http://schemas.openxmlformats.org/officeDocument/2006/relationships/slide" Target="slides/slide1113.xml"/><Relationship Id="rId1463" Type="http://schemas.openxmlformats.org/officeDocument/2006/relationships/slide" Target="slides/slide1460.xml"/><Relationship Id="rId1670" Type="http://schemas.openxmlformats.org/officeDocument/2006/relationships/slide" Target="slides/slide1667.xml"/><Relationship Id="rId1768" Type="http://schemas.openxmlformats.org/officeDocument/2006/relationships/slide" Target="slides/slide1765.xml"/><Relationship Id="rId900" Type="http://schemas.openxmlformats.org/officeDocument/2006/relationships/slide" Target="slides/slide897.xml"/><Relationship Id="rId1323" Type="http://schemas.openxmlformats.org/officeDocument/2006/relationships/slide" Target="slides/slide1320.xml"/><Relationship Id="rId1530" Type="http://schemas.openxmlformats.org/officeDocument/2006/relationships/slide" Target="slides/slide1527.xml"/><Relationship Id="rId1628" Type="http://schemas.openxmlformats.org/officeDocument/2006/relationships/slide" Target="slides/slide1625.xml"/><Relationship Id="rId1975" Type="http://schemas.openxmlformats.org/officeDocument/2006/relationships/slide" Target="slides/slide1972.xml"/><Relationship Id="rId1835" Type="http://schemas.openxmlformats.org/officeDocument/2006/relationships/slide" Target="slides/slide1832.xml"/><Relationship Id="rId1902" Type="http://schemas.openxmlformats.org/officeDocument/2006/relationships/slide" Target="slides/slide1899.xml"/><Relationship Id="rId276" Type="http://schemas.openxmlformats.org/officeDocument/2006/relationships/slide" Target="slides/slide273.xml"/><Relationship Id="rId483" Type="http://schemas.openxmlformats.org/officeDocument/2006/relationships/slide" Target="slides/slide480.xml"/><Relationship Id="rId690" Type="http://schemas.openxmlformats.org/officeDocument/2006/relationships/slide" Target="slides/slide687.xml"/><Relationship Id="rId136" Type="http://schemas.openxmlformats.org/officeDocument/2006/relationships/slide" Target="slides/slide133.xml"/><Relationship Id="rId343" Type="http://schemas.openxmlformats.org/officeDocument/2006/relationships/slide" Target="slides/slide340.xml"/><Relationship Id="rId550" Type="http://schemas.openxmlformats.org/officeDocument/2006/relationships/slide" Target="slides/slide547.xml"/><Relationship Id="rId788" Type="http://schemas.openxmlformats.org/officeDocument/2006/relationships/slide" Target="slides/slide785.xml"/><Relationship Id="rId995" Type="http://schemas.openxmlformats.org/officeDocument/2006/relationships/slide" Target="slides/slide992.xml"/><Relationship Id="rId1180" Type="http://schemas.openxmlformats.org/officeDocument/2006/relationships/slide" Target="slides/slide1177.xml"/><Relationship Id="rId203" Type="http://schemas.openxmlformats.org/officeDocument/2006/relationships/slide" Target="slides/slide200.xml"/><Relationship Id="rId648" Type="http://schemas.openxmlformats.org/officeDocument/2006/relationships/slide" Target="slides/slide645.xml"/><Relationship Id="rId855" Type="http://schemas.openxmlformats.org/officeDocument/2006/relationships/slide" Target="slides/slide852.xml"/><Relationship Id="rId1040" Type="http://schemas.openxmlformats.org/officeDocument/2006/relationships/slide" Target="slides/slide1037.xml"/><Relationship Id="rId1278" Type="http://schemas.openxmlformats.org/officeDocument/2006/relationships/slide" Target="slides/slide1275.xml"/><Relationship Id="rId1485" Type="http://schemas.openxmlformats.org/officeDocument/2006/relationships/slide" Target="slides/slide1482.xml"/><Relationship Id="rId1692" Type="http://schemas.openxmlformats.org/officeDocument/2006/relationships/slide" Target="slides/slide1689.xml"/><Relationship Id="rId410" Type="http://schemas.openxmlformats.org/officeDocument/2006/relationships/slide" Target="slides/slide407.xml"/><Relationship Id="rId508" Type="http://schemas.openxmlformats.org/officeDocument/2006/relationships/slide" Target="slides/slide505.xml"/><Relationship Id="rId715" Type="http://schemas.openxmlformats.org/officeDocument/2006/relationships/slide" Target="slides/slide712.xml"/><Relationship Id="rId922" Type="http://schemas.openxmlformats.org/officeDocument/2006/relationships/slide" Target="slides/slide919.xml"/><Relationship Id="rId1138" Type="http://schemas.openxmlformats.org/officeDocument/2006/relationships/slide" Target="slides/slide1135.xml"/><Relationship Id="rId1345" Type="http://schemas.openxmlformats.org/officeDocument/2006/relationships/slide" Target="slides/slide1342.xml"/><Relationship Id="rId1552" Type="http://schemas.openxmlformats.org/officeDocument/2006/relationships/slide" Target="slides/slide1549.xml"/><Relationship Id="rId1997" Type="http://schemas.openxmlformats.org/officeDocument/2006/relationships/slide" Target="slides/slide1994.xml"/><Relationship Id="rId1205" Type="http://schemas.openxmlformats.org/officeDocument/2006/relationships/slide" Target="slides/slide1202.xml"/><Relationship Id="rId1857" Type="http://schemas.openxmlformats.org/officeDocument/2006/relationships/slide" Target="slides/slide1854.xml"/><Relationship Id="rId51" Type="http://schemas.openxmlformats.org/officeDocument/2006/relationships/slide" Target="slides/slide48.xml"/><Relationship Id="rId1412" Type="http://schemas.openxmlformats.org/officeDocument/2006/relationships/slide" Target="slides/slide1409.xml"/><Relationship Id="rId1717" Type="http://schemas.openxmlformats.org/officeDocument/2006/relationships/slide" Target="slides/slide1714.xml"/><Relationship Id="rId1924" Type="http://schemas.openxmlformats.org/officeDocument/2006/relationships/slide" Target="slides/slide1921.xml"/><Relationship Id="rId298" Type="http://schemas.openxmlformats.org/officeDocument/2006/relationships/slide" Target="slides/slide295.xml"/><Relationship Id="rId158" Type="http://schemas.openxmlformats.org/officeDocument/2006/relationships/slide" Target="slides/slide155.xml"/><Relationship Id="rId365" Type="http://schemas.openxmlformats.org/officeDocument/2006/relationships/slide" Target="slides/slide362.xml"/><Relationship Id="rId572" Type="http://schemas.openxmlformats.org/officeDocument/2006/relationships/slide" Target="slides/slide569.xml"/><Relationship Id="rId225" Type="http://schemas.openxmlformats.org/officeDocument/2006/relationships/slide" Target="slides/slide222.xml"/><Relationship Id="rId432" Type="http://schemas.openxmlformats.org/officeDocument/2006/relationships/slide" Target="slides/slide429.xml"/><Relationship Id="rId877" Type="http://schemas.openxmlformats.org/officeDocument/2006/relationships/slide" Target="slides/slide874.xml"/><Relationship Id="rId1062" Type="http://schemas.openxmlformats.org/officeDocument/2006/relationships/slide" Target="slides/slide1059.xml"/><Relationship Id="rId737" Type="http://schemas.openxmlformats.org/officeDocument/2006/relationships/slide" Target="slides/slide734.xml"/><Relationship Id="rId944" Type="http://schemas.openxmlformats.org/officeDocument/2006/relationships/slide" Target="slides/slide941.xml"/><Relationship Id="rId1367" Type="http://schemas.openxmlformats.org/officeDocument/2006/relationships/slide" Target="slides/slide1364.xml"/><Relationship Id="rId1574" Type="http://schemas.openxmlformats.org/officeDocument/2006/relationships/slide" Target="slides/slide1571.xml"/><Relationship Id="rId1781" Type="http://schemas.openxmlformats.org/officeDocument/2006/relationships/slide" Target="slides/slide1778.xml"/><Relationship Id="rId73" Type="http://schemas.openxmlformats.org/officeDocument/2006/relationships/slide" Target="slides/slide70.xml"/><Relationship Id="rId804" Type="http://schemas.openxmlformats.org/officeDocument/2006/relationships/slide" Target="slides/slide801.xml"/><Relationship Id="rId1227" Type="http://schemas.openxmlformats.org/officeDocument/2006/relationships/slide" Target="slides/slide1224.xml"/><Relationship Id="rId1434" Type="http://schemas.openxmlformats.org/officeDocument/2006/relationships/slide" Target="slides/slide1431.xml"/><Relationship Id="rId1641" Type="http://schemas.openxmlformats.org/officeDocument/2006/relationships/slide" Target="slides/slide1638.xml"/><Relationship Id="rId1879" Type="http://schemas.openxmlformats.org/officeDocument/2006/relationships/slide" Target="slides/slide1876.xml"/><Relationship Id="rId1501" Type="http://schemas.openxmlformats.org/officeDocument/2006/relationships/slide" Target="slides/slide1498.xml"/><Relationship Id="rId1739" Type="http://schemas.openxmlformats.org/officeDocument/2006/relationships/slide" Target="slides/slide1736.xml"/><Relationship Id="rId1946" Type="http://schemas.openxmlformats.org/officeDocument/2006/relationships/slide" Target="slides/slide1943.xml"/><Relationship Id="rId1806" Type="http://schemas.openxmlformats.org/officeDocument/2006/relationships/slide" Target="slides/slide1803.xml"/><Relationship Id="rId387" Type="http://schemas.openxmlformats.org/officeDocument/2006/relationships/slide" Target="slides/slide384.xml"/><Relationship Id="rId594" Type="http://schemas.openxmlformats.org/officeDocument/2006/relationships/slide" Target="slides/slide591.xml"/><Relationship Id="rId247" Type="http://schemas.openxmlformats.org/officeDocument/2006/relationships/slide" Target="slides/slide244.xml"/><Relationship Id="rId899" Type="http://schemas.openxmlformats.org/officeDocument/2006/relationships/slide" Target="slides/slide896.xml"/><Relationship Id="rId1084" Type="http://schemas.openxmlformats.org/officeDocument/2006/relationships/slide" Target="slides/slide1081.xml"/><Relationship Id="rId107" Type="http://schemas.openxmlformats.org/officeDocument/2006/relationships/slide" Target="slides/slide104.xml"/><Relationship Id="rId454" Type="http://schemas.openxmlformats.org/officeDocument/2006/relationships/slide" Target="slides/slide451.xml"/><Relationship Id="rId661" Type="http://schemas.openxmlformats.org/officeDocument/2006/relationships/slide" Target="slides/slide658.xml"/><Relationship Id="rId759" Type="http://schemas.openxmlformats.org/officeDocument/2006/relationships/slide" Target="slides/slide756.xml"/><Relationship Id="rId966" Type="http://schemas.openxmlformats.org/officeDocument/2006/relationships/slide" Target="slides/slide963.xml"/><Relationship Id="rId1291" Type="http://schemas.openxmlformats.org/officeDocument/2006/relationships/slide" Target="slides/slide1288.xml"/><Relationship Id="rId1389" Type="http://schemas.openxmlformats.org/officeDocument/2006/relationships/slide" Target="slides/slide1386.xml"/><Relationship Id="rId1596" Type="http://schemas.openxmlformats.org/officeDocument/2006/relationships/slide" Target="slides/slide1593.xml"/><Relationship Id="rId314" Type="http://schemas.openxmlformats.org/officeDocument/2006/relationships/slide" Target="slides/slide311.xml"/><Relationship Id="rId521" Type="http://schemas.openxmlformats.org/officeDocument/2006/relationships/slide" Target="slides/slide518.xml"/><Relationship Id="rId619" Type="http://schemas.openxmlformats.org/officeDocument/2006/relationships/slide" Target="slides/slide616.xml"/><Relationship Id="rId1151" Type="http://schemas.openxmlformats.org/officeDocument/2006/relationships/slide" Target="slides/slide1148.xml"/><Relationship Id="rId1249" Type="http://schemas.openxmlformats.org/officeDocument/2006/relationships/slide" Target="slides/slide1246.xml"/><Relationship Id="rId95" Type="http://schemas.openxmlformats.org/officeDocument/2006/relationships/slide" Target="slides/slide92.xml"/><Relationship Id="rId826" Type="http://schemas.openxmlformats.org/officeDocument/2006/relationships/slide" Target="slides/slide823.xml"/><Relationship Id="rId1011" Type="http://schemas.openxmlformats.org/officeDocument/2006/relationships/slide" Target="slides/slide1008.xml"/><Relationship Id="rId1109" Type="http://schemas.openxmlformats.org/officeDocument/2006/relationships/slide" Target="slides/slide1106.xml"/><Relationship Id="rId1456" Type="http://schemas.openxmlformats.org/officeDocument/2006/relationships/slide" Target="slides/slide1453.xml"/><Relationship Id="rId1663" Type="http://schemas.openxmlformats.org/officeDocument/2006/relationships/slide" Target="slides/slide1660.xml"/><Relationship Id="rId1870" Type="http://schemas.openxmlformats.org/officeDocument/2006/relationships/slide" Target="slides/slide1867.xml"/><Relationship Id="rId1968" Type="http://schemas.openxmlformats.org/officeDocument/2006/relationships/slide" Target="slides/slide1965.xml"/><Relationship Id="rId1316" Type="http://schemas.openxmlformats.org/officeDocument/2006/relationships/slide" Target="slides/slide1313.xml"/><Relationship Id="rId1523" Type="http://schemas.openxmlformats.org/officeDocument/2006/relationships/slide" Target="slides/slide1520.xml"/><Relationship Id="rId1730" Type="http://schemas.openxmlformats.org/officeDocument/2006/relationships/slide" Target="slides/slide1727.xml"/><Relationship Id="rId22" Type="http://schemas.openxmlformats.org/officeDocument/2006/relationships/slide" Target="slides/slide19.xml"/><Relationship Id="rId1828" Type="http://schemas.openxmlformats.org/officeDocument/2006/relationships/slide" Target="slides/slide1825.xml"/><Relationship Id="rId171" Type="http://schemas.openxmlformats.org/officeDocument/2006/relationships/slide" Target="slides/slide168.xml"/><Relationship Id="rId269" Type="http://schemas.openxmlformats.org/officeDocument/2006/relationships/slide" Target="slides/slide266.xml"/><Relationship Id="rId476" Type="http://schemas.openxmlformats.org/officeDocument/2006/relationships/slide" Target="slides/slide473.xml"/><Relationship Id="rId683" Type="http://schemas.openxmlformats.org/officeDocument/2006/relationships/slide" Target="slides/slide680.xml"/><Relationship Id="rId890" Type="http://schemas.openxmlformats.org/officeDocument/2006/relationships/slide" Target="slides/slide887.xml"/><Relationship Id="rId129" Type="http://schemas.openxmlformats.org/officeDocument/2006/relationships/slide" Target="slides/slide126.xml"/><Relationship Id="rId336" Type="http://schemas.openxmlformats.org/officeDocument/2006/relationships/slide" Target="slides/slide333.xml"/><Relationship Id="rId543" Type="http://schemas.openxmlformats.org/officeDocument/2006/relationships/slide" Target="slides/slide540.xml"/><Relationship Id="rId988" Type="http://schemas.openxmlformats.org/officeDocument/2006/relationships/slide" Target="slides/slide985.xml"/><Relationship Id="rId1173" Type="http://schemas.openxmlformats.org/officeDocument/2006/relationships/slide" Target="slides/slide1170.xml"/><Relationship Id="rId1380" Type="http://schemas.openxmlformats.org/officeDocument/2006/relationships/slide" Target="slides/slide1377.xml"/><Relationship Id="rId403" Type="http://schemas.openxmlformats.org/officeDocument/2006/relationships/slide" Target="slides/slide400.xml"/><Relationship Id="rId750" Type="http://schemas.openxmlformats.org/officeDocument/2006/relationships/slide" Target="slides/slide747.xml"/><Relationship Id="rId848" Type="http://schemas.openxmlformats.org/officeDocument/2006/relationships/slide" Target="slides/slide845.xml"/><Relationship Id="rId1033" Type="http://schemas.openxmlformats.org/officeDocument/2006/relationships/slide" Target="slides/slide1030.xml"/><Relationship Id="rId1478" Type="http://schemas.openxmlformats.org/officeDocument/2006/relationships/slide" Target="slides/slide1475.xml"/><Relationship Id="rId1685" Type="http://schemas.openxmlformats.org/officeDocument/2006/relationships/slide" Target="slides/slide1682.xml"/><Relationship Id="rId1892" Type="http://schemas.openxmlformats.org/officeDocument/2006/relationships/slide" Target="slides/slide1889.xml"/><Relationship Id="rId610" Type="http://schemas.openxmlformats.org/officeDocument/2006/relationships/slide" Target="slides/slide607.xml"/><Relationship Id="rId708" Type="http://schemas.openxmlformats.org/officeDocument/2006/relationships/slide" Target="slides/slide705.xml"/><Relationship Id="rId915" Type="http://schemas.openxmlformats.org/officeDocument/2006/relationships/slide" Target="slides/slide912.xml"/><Relationship Id="rId1240" Type="http://schemas.openxmlformats.org/officeDocument/2006/relationships/slide" Target="slides/slide1237.xml"/><Relationship Id="rId1338" Type="http://schemas.openxmlformats.org/officeDocument/2006/relationships/slide" Target="slides/slide1335.xml"/><Relationship Id="rId1545" Type="http://schemas.openxmlformats.org/officeDocument/2006/relationships/slide" Target="slides/slide1542.xml"/><Relationship Id="rId1100" Type="http://schemas.openxmlformats.org/officeDocument/2006/relationships/slide" Target="slides/slide1097.xml"/><Relationship Id="rId1405" Type="http://schemas.openxmlformats.org/officeDocument/2006/relationships/slide" Target="slides/slide1402.xml"/><Relationship Id="rId1752" Type="http://schemas.openxmlformats.org/officeDocument/2006/relationships/slide" Target="slides/slide1749.xml"/><Relationship Id="rId44" Type="http://schemas.openxmlformats.org/officeDocument/2006/relationships/slide" Target="slides/slide41.xml"/><Relationship Id="rId1612" Type="http://schemas.openxmlformats.org/officeDocument/2006/relationships/slide" Target="slides/slide1609.xml"/><Relationship Id="rId1917" Type="http://schemas.openxmlformats.org/officeDocument/2006/relationships/slide" Target="slides/slide1914.xml"/><Relationship Id="rId193" Type="http://schemas.openxmlformats.org/officeDocument/2006/relationships/slide" Target="slides/slide190.xml"/><Relationship Id="rId498" Type="http://schemas.openxmlformats.org/officeDocument/2006/relationships/slide" Target="slides/slide495.xml"/><Relationship Id="rId260" Type="http://schemas.openxmlformats.org/officeDocument/2006/relationships/slide" Target="slides/slide257.xml"/><Relationship Id="rId120" Type="http://schemas.openxmlformats.org/officeDocument/2006/relationships/slide" Target="slides/slide117.xml"/><Relationship Id="rId358" Type="http://schemas.openxmlformats.org/officeDocument/2006/relationships/slide" Target="slides/slide355.xml"/><Relationship Id="rId565" Type="http://schemas.openxmlformats.org/officeDocument/2006/relationships/slide" Target="slides/slide562.xml"/><Relationship Id="rId772" Type="http://schemas.openxmlformats.org/officeDocument/2006/relationships/slide" Target="slides/slide769.xml"/><Relationship Id="rId1195" Type="http://schemas.openxmlformats.org/officeDocument/2006/relationships/slide" Target="slides/slide1192.xml"/><Relationship Id="rId218" Type="http://schemas.openxmlformats.org/officeDocument/2006/relationships/slide" Target="slides/slide215.xml"/><Relationship Id="rId425" Type="http://schemas.openxmlformats.org/officeDocument/2006/relationships/slide" Target="slides/slide422.xml"/><Relationship Id="rId632" Type="http://schemas.openxmlformats.org/officeDocument/2006/relationships/slide" Target="slides/slide629.xml"/><Relationship Id="rId1055" Type="http://schemas.openxmlformats.org/officeDocument/2006/relationships/slide" Target="slides/slide1052.xml"/><Relationship Id="rId1262" Type="http://schemas.openxmlformats.org/officeDocument/2006/relationships/slide" Target="slides/slide1259.xml"/><Relationship Id="rId937" Type="http://schemas.openxmlformats.org/officeDocument/2006/relationships/slide" Target="slides/slide934.xml"/><Relationship Id="rId1122" Type="http://schemas.openxmlformats.org/officeDocument/2006/relationships/slide" Target="slides/slide1119.xml"/><Relationship Id="rId1567" Type="http://schemas.openxmlformats.org/officeDocument/2006/relationships/slide" Target="slides/slide1564.xml"/><Relationship Id="rId1774" Type="http://schemas.openxmlformats.org/officeDocument/2006/relationships/slide" Target="slides/slide1771.xml"/><Relationship Id="rId1981" Type="http://schemas.openxmlformats.org/officeDocument/2006/relationships/slide" Target="slides/slide1978.xml"/><Relationship Id="rId66" Type="http://schemas.openxmlformats.org/officeDocument/2006/relationships/slide" Target="slides/slide63.xml"/><Relationship Id="rId1427" Type="http://schemas.openxmlformats.org/officeDocument/2006/relationships/slide" Target="slides/slide1424.xml"/><Relationship Id="rId1634" Type="http://schemas.openxmlformats.org/officeDocument/2006/relationships/slide" Target="slides/slide1631.xml"/><Relationship Id="rId1841" Type="http://schemas.openxmlformats.org/officeDocument/2006/relationships/slide" Target="slides/slide1838.xml"/><Relationship Id="rId1939" Type="http://schemas.openxmlformats.org/officeDocument/2006/relationships/slide" Target="slides/slide1936.xml"/><Relationship Id="rId1701" Type="http://schemas.openxmlformats.org/officeDocument/2006/relationships/slide" Target="slides/slide1698.xml"/><Relationship Id="rId282" Type="http://schemas.openxmlformats.org/officeDocument/2006/relationships/slide" Target="slides/slide279.xml"/><Relationship Id="rId587" Type="http://schemas.openxmlformats.org/officeDocument/2006/relationships/slide" Target="slides/slide584.xml"/><Relationship Id="rId8" Type="http://schemas.openxmlformats.org/officeDocument/2006/relationships/slide" Target="slides/slide5.xml"/><Relationship Id="rId142" Type="http://schemas.openxmlformats.org/officeDocument/2006/relationships/slide" Target="slides/slide139.xml"/><Relationship Id="rId447" Type="http://schemas.openxmlformats.org/officeDocument/2006/relationships/slide" Target="slides/slide444.xml"/><Relationship Id="rId794" Type="http://schemas.openxmlformats.org/officeDocument/2006/relationships/slide" Target="slides/slide791.xml"/><Relationship Id="rId1077" Type="http://schemas.openxmlformats.org/officeDocument/2006/relationships/slide" Target="slides/slide1074.xml"/><Relationship Id="rId654" Type="http://schemas.openxmlformats.org/officeDocument/2006/relationships/slide" Target="slides/slide651.xml"/><Relationship Id="rId861" Type="http://schemas.openxmlformats.org/officeDocument/2006/relationships/slide" Target="slides/slide858.xml"/><Relationship Id="rId959" Type="http://schemas.openxmlformats.org/officeDocument/2006/relationships/slide" Target="slides/slide956.xml"/><Relationship Id="rId1284" Type="http://schemas.openxmlformats.org/officeDocument/2006/relationships/slide" Target="slides/slide1281.xml"/><Relationship Id="rId1491" Type="http://schemas.openxmlformats.org/officeDocument/2006/relationships/slide" Target="slides/slide1488.xml"/><Relationship Id="rId1589" Type="http://schemas.openxmlformats.org/officeDocument/2006/relationships/slide" Target="slides/slide1586.xml"/><Relationship Id="rId307" Type="http://schemas.openxmlformats.org/officeDocument/2006/relationships/slide" Target="slides/slide304.xml"/><Relationship Id="rId514" Type="http://schemas.openxmlformats.org/officeDocument/2006/relationships/slide" Target="slides/slide511.xml"/><Relationship Id="rId721" Type="http://schemas.openxmlformats.org/officeDocument/2006/relationships/slide" Target="slides/slide718.xml"/><Relationship Id="rId1144" Type="http://schemas.openxmlformats.org/officeDocument/2006/relationships/slide" Target="slides/slide1141.xml"/><Relationship Id="rId1351" Type="http://schemas.openxmlformats.org/officeDocument/2006/relationships/slide" Target="slides/slide1348.xml"/><Relationship Id="rId1449" Type="http://schemas.openxmlformats.org/officeDocument/2006/relationships/slide" Target="slides/slide1446.xml"/><Relationship Id="rId1796" Type="http://schemas.openxmlformats.org/officeDocument/2006/relationships/slide" Target="slides/slide1793.xml"/><Relationship Id="rId88" Type="http://schemas.openxmlformats.org/officeDocument/2006/relationships/slide" Target="slides/slide85.xml"/><Relationship Id="rId819" Type="http://schemas.openxmlformats.org/officeDocument/2006/relationships/slide" Target="slides/slide816.xml"/><Relationship Id="rId1004" Type="http://schemas.openxmlformats.org/officeDocument/2006/relationships/slide" Target="slides/slide1001.xml"/><Relationship Id="rId1211" Type="http://schemas.openxmlformats.org/officeDocument/2006/relationships/slide" Target="slides/slide1208.xml"/><Relationship Id="rId1656" Type="http://schemas.openxmlformats.org/officeDocument/2006/relationships/slide" Target="slides/slide1653.xml"/><Relationship Id="rId1863" Type="http://schemas.openxmlformats.org/officeDocument/2006/relationships/slide" Target="slides/slide1860.xml"/><Relationship Id="rId1309" Type="http://schemas.openxmlformats.org/officeDocument/2006/relationships/slide" Target="slides/slide1306.xml"/><Relationship Id="rId1516" Type="http://schemas.openxmlformats.org/officeDocument/2006/relationships/slide" Target="slides/slide1513.xml"/><Relationship Id="rId1723" Type="http://schemas.openxmlformats.org/officeDocument/2006/relationships/slide" Target="slides/slide1720.xml"/><Relationship Id="rId1930" Type="http://schemas.openxmlformats.org/officeDocument/2006/relationships/slide" Target="slides/slide1927.xml"/><Relationship Id="rId15" Type="http://schemas.openxmlformats.org/officeDocument/2006/relationships/slide" Target="slides/slide12.xml"/><Relationship Id="rId164" Type="http://schemas.openxmlformats.org/officeDocument/2006/relationships/slide" Target="slides/slide161.xml"/><Relationship Id="rId371" Type="http://schemas.openxmlformats.org/officeDocument/2006/relationships/slide" Target="slides/slide368.xml"/><Relationship Id="rId469" Type="http://schemas.openxmlformats.org/officeDocument/2006/relationships/slide" Target="slides/slide466.xml"/><Relationship Id="rId676" Type="http://schemas.openxmlformats.org/officeDocument/2006/relationships/slide" Target="slides/slide673.xml"/><Relationship Id="rId883" Type="http://schemas.openxmlformats.org/officeDocument/2006/relationships/slide" Target="slides/slide880.xml"/><Relationship Id="rId1099" Type="http://schemas.openxmlformats.org/officeDocument/2006/relationships/slide" Target="slides/slide1096.xml"/><Relationship Id="rId231" Type="http://schemas.openxmlformats.org/officeDocument/2006/relationships/slide" Target="slides/slide228.xml"/><Relationship Id="rId329" Type="http://schemas.openxmlformats.org/officeDocument/2006/relationships/slide" Target="slides/slide326.xml"/><Relationship Id="rId536" Type="http://schemas.openxmlformats.org/officeDocument/2006/relationships/slide" Target="slides/slide533.xml"/><Relationship Id="rId1166" Type="http://schemas.openxmlformats.org/officeDocument/2006/relationships/slide" Target="slides/slide1163.xml"/><Relationship Id="rId1373" Type="http://schemas.openxmlformats.org/officeDocument/2006/relationships/slide" Target="slides/slide1370.xml"/><Relationship Id="rId743" Type="http://schemas.openxmlformats.org/officeDocument/2006/relationships/slide" Target="slides/slide740.xml"/><Relationship Id="rId950" Type="http://schemas.openxmlformats.org/officeDocument/2006/relationships/slide" Target="slides/slide947.xml"/><Relationship Id="rId1026" Type="http://schemas.openxmlformats.org/officeDocument/2006/relationships/slide" Target="slides/slide1023.xml"/><Relationship Id="rId1580" Type="http://schemas.openxmlformats.org/officeDocument/2006/relationships/slide" Target="slides/slide1577.xml"/><Relationship Id="rId1678" Type="http://schemas.openxmlformats.org/officeDocument/2006/relationships/slide" Target="slides/slide1675.xml"/><Relationship Id="rId1885" Type="http://schemas.openxmlformats.org/officeDocument/2006/relationships/slide" Target="slides/slide1882.xml"/><Relationship Id="rId603" Type="http://schemas.openxmlformats.org/officeDocument/2006/relationships/slide" Target="slides/slide600.xml"/><Relationship Id="rId810" Type="http://schemas.openxmlformats.org/officeDocument/2006/relationships/slide" Target="slides/slide807.xml"/><Relationship Id="rId908" Type="http://schemas.openxmlformats.org/officeDocument/2006/relationships/slide" Target="slides/slide905.xml"/><Relationship Id="rId1233" Type="http://schemas.openxmlformats.org/officeDocument/2006/relationships/slide" Target="slides/slide1230.xml"/><Relationship Id="rId1440" Type="http://schemas.openxmlformats.org/officeDocument/2006/relationships/slide" Target="slides/slide1437.xml"/><Relationship Id="rId1538" Type="http://schemas.openxmlformats.org/officeDocument/2006/relationships/slide" Target="slides/slide1535.xml"/><Relationship Id="rId1300" Type="http://schemas.openxmlformats.org/officeDocument/2006/relationships/slide" Target="slides/slide1297.xml"/><Relationship Id="rId1745" Type="http://schemas.openxmlformats.org/officeDocument/2006/relationships/slide" Target="slides/slide1742.xml"/><Relationship Id="rId1952" Type="http://schemas.openxmlformats.org/officeDocument/2006/relationships/slide" Target="slides/slide1949.xml"/><Relationship Id="rId37" Type="http://schemas.openxmlformats.org/officeDocument/2006/relationships/slide" Target="slides/slide34.xml"/><Relationship Id="rId1605" Type="http://schemas.openxmlformats.org/officeDocument/2006/relationships/slide" Target="slides/slide1602.xml"/><Relationship Id="rId1812" Type="http://schemas.openxmlformats.org/officeDocument/2006/relationships/slide" Target="slides/slide1809.xml"/><Relationship Id="rId186" Type="http://schemas.openxmlformats.org/officeDocument/2006/relationships/slide" Target="slides/slide183.xml"/><Relationship Id="rId393" Type="http://schemas.openxmlformats.org/officeDocument/2006/relationships/slide" Target="slides/slide390.xml"/><Relationship Id="rId253" Type="http://schemas.openxmlformats.org/officeDocument/2006/relationships/slide" Target="slides/slide250.xml"/><Relationship Id="rId460" Type="http://schemas.openxmlformats.org/officeDocument/2006/relationships/slide" Target="slides/slide457.xml"/><Relationship Id="rId698" Type="http://schemas.openxmlformats.org/officeDocument/2006/relationships/slide" Target="slides/slide695.xml"/><Relationship Id="rId1090" Type="http://schemas.openxmlformats.org/officeDocument/2006/relationships/slide" Target="slides/slide1087.xml"/><Relationship Id="rId113" Type="http://schemas.openxmlformats.org/officeDocument/2006/relationships/slide" Target="slides/slide110.xml"/><Relationship Id="rId320" Type="http://schemas.openxmlformats.org/officeDocument/2006/relationships/slide" Target="slides/slide317.xml"/><Relationship Id="rId558" Type="http://schemas.openxmlformats.org/officeDocument/2006/relationships/slide" Target="slides/slide555.xml"/><Relationship Id="rId765" Type="http://schemas.openxmlformats.org/officeDocument/2006/relationships/slide" Target="slides/slide762.xml"/><Relationship Id="rId972" Type="http://schemas.openxmlformats.org/officeDocument/2006/relationships/slide" Target="slides/slide969.xml"/><Relationship Id="rId1188" Type="http://schemas.openxmlformats.org/officeDocument/2006/relationships/slide" Target="slides/slide1185.xml"/><Relationship Id="rId1395" Type="http://schemas.openxmlformats.org/officeDocument/2006/relationships/slide" Target="slides/slide1392.xml"/><Relationship Id="rId2001" Type="http://schemas.openxmlformats.org/officeDocument/2006/relationships/slide" Target="slides/slide1998.xml"/><Relationship Id="rId418" Type="http://schemas.openxmlformats.org/officeDocument/2006/relationships/slide" Target="slides/slide415.xml"/><Relationship Id="rId625" Type="http://schemas.openxmlformats.org/officeDocument/2006/relationships/slide" Target="slides/slide622.xml"/><Relationship Id="rId832" Type="http://schemas.openxmlformats.org/officeDocument/2006/relationships/slide" Target="slides/slide829.xml"/><Relationship Id="rId1048" Type="http://schemas.openxmlformats.org/officeDocument/2006/relationships/slide" Target="slides/slide1045.xml"/><Relationship Id="rId1255" Type="http://schemas.openxmlformats.org/officeDocument/2006/relationships/slide" Target="slides/slide1252.xml"/><Relationship Id="rId1462" Type="http://schemas.openxmlformats.org/officeDocument/2006/relationships/slide" Target="slides/slide1459.xml"/><Relationship Id="rId1115" Type="http://schemas.openxmlformats.org/officeDocument/2006/relationships/slide" Target="slides/slide1112.xml"/><Relationship Id="rId1322" Type="http://schemas.openxmlformats.org/officeDocument/2006/relationships/slide" Target="slides/slide1319.xml"/><Relationship Id="rId1767" Type="http://schemas.openxmlformats.org/officeDocument/2006/relationships/slide" Target="slides/slide1764.xml"/><Relationship Id="rId1974" Type="http://schemas.openxmlformats.org/officeDocument/2006/relationships/slide" Target="slides/slide1971.xml"/><Relationship Id="rId59" Type="http://schemas.openxmlformats.org/officeDocument/2006/relationships/slide" Target="slides/slide56.xml"/><Relationship Id="rId1627" Type="http://schemas.openxmlformats.org/officeDocument/2006/relationships/slide" Target="slides/slide1624.xml"/><Relationship Id="rId1834" Type="http://schemas.openxmlformats.org/officeDocument/2006/relationships/slide" Target="slides/slide1831.xml"/><Relationship Id="rId1901" Type="http://schemas.openxmlformats.org/officeDocument/2006/relationships/slide" Target="slides/slide1898.xml"/><Relationship Id="rId275" Type="http://schemas.openxmlformats.org/officeDocument/2006/relationships/slide" Target="slides/slide272.xml"/><Relationship Id="rId482" Type="http://schemas.openxmlformats.org/officeDocument/2006/relationships/slide" Target="slides/slide479.xml"/><Relationship Id="rId135" Type="http://schemas.openxmlformats.org/officeDocument/2006/relationships/slide" Target="slides/slide132.xml"/><Relationship Id="rId342" Type="http://schemas.openxmlformats.org/officeDocument/2006/relationships/slide" Target="slides/slide339.xml"/><Relationship Id="rId787" Type="http://schemas.openxmlformats.org/officeDocument/2006/relationships/slide" Target="slides/slide784.xml"/><Relationship Id="rId994" Type="http://schemas.openxmlformats.org/officeDocument/2006/relationships/slide" Target="slides/slide991.xml"/><Relationship Id="rId202" Type="http://schemas.openxmlformats.org/officeDocument/2006/relationships/slide" Target="slides/slide199.xml"/><Relationship Id="rId647" Type="http://schemas.openxmlformats.org/officeDocument/2006/relationships/slide" Target="slides/slide644.xml"/><Relationship Id="rId854" Type="http://schemas.openxmlformats.org/officeDocument/2006/relationships/slide" Target="slides/slide851.xml"/><Relationship Id="rId1277" Type="http://schemas.openxmlformats.org/officeDocument/2006/relationships/slide" Target="slides/slide1274.xml"/><Relationship Id="rId1484" Type="http://schemas.openxmlformats.org/officeDocument/2006/relationships/slide" Target="slides/slide1481.xml"/><Relationship Id="rId1691" Type="http://schemas.openxmlformats.org/officeDocument/2006/relationships/slide" Target="slides/slide1688.xml"/><Relationship Id="rId507" Type="http://schemas.openxmlformats.org/officeDocument/2006/relationships/slide" Target="slides/slide504.xml"/><Relationship Id="rId714" Type="http://schemas.openxmlformats.org/officeDocument/2006/relationships/slide" Target="slides/slide711.xml"/><Relationship Id="rId921" Type="http://schemas.openxmlformats.org/officeDocument/2006/relationships/slide" Target="slides/slide918.xml"/><Relationship Id="rId1137" Type="http://schemas.openxmlformats.org/officeDocument/2006/relationships/slide" Target="slides/slide1134.xml"/><Relationship Id="rId1344" Type="http://schemas.openxmlformats.org/officeDocument/2006/relationships/slide" Target="slides/slide1341.xml"/><Relationship Id="rId1551" Type="http://schemas.openxmlformats.org/officeDocument/2006/relationships/slide" Target="slides/slide1548.xml"/><Relationship Id="rId1789" Type="http://schemas.openxmlformats.org/officeDocument/2006/relationships/slide" Target="slides/slide1786.xml"/><Relationship Id="rId1996" Type="http://schemas.openxmlformats.org/officeDocument/2006/relationships/slide" Target="slides/slide1993.xml"/><Relationship Id="rId50" Type="http://schemas.openxmlformats.org/officeDocument/2006/relationships/slide" Target="slides/slide47.xml"/><Relationship Id="rId1204" Type="http://schemas.openxmlformats.org/officeDocument/2006/relationships/slide" Target="slides/slide1201.xml"/><Relationship Id="rId1411" Type="http://schemas.openxmlformats.org/officeDocument/2006/relationships/slide" Target="slides/slide1408.xml"/><Relationship Id="rId1649" Type="http://schemas.openxmlformats.org/officeDocument/2006/relationships/slide" Target="slides/slide1646.xml"/><Relationship Id="rId1856" Type="http://schemas.openxmlformats.org/officeDocument/2006/relationships/slide" Target="slides/slide1853.xml"/><Relationship Id="rId1509" Type="http://schemas.openxmlformats.org/officeDocument/2006/relationships/slide" Target="slides/slide1506.xml"/><Relationship Id="rId1716" Type="http://schemas.openxmlformats.org/officeDocument/2006/relationships/slide" Target="slides/slide1713.xml"/><Relationship Id="rId1923" Type="http://schemas.openxmlformats.org/officeDocument/2006/relationships/slide" Target="slides/slide1920.xml"/><Relationship Id="rId297" Type="http://schemas.openxmlformats.org/officeDocument/2006/relationships/slide" Target="slides/slide294.xml"/><Relationship Id="rId157" Type="http://schemas.openxmlformats.org/officeDocument/2006/relationships/slide" Target="slides/slide154.xml"/><Relationship Id="rId364" Type="http://schemas.openxmlformats.org/officeDocument/2006/relationships/slide" Target="slides/slide361.xml"/><Relationship Id="rId571" Type="http://schemas.openxmlformats.org/officeDocument/2006/relationships/slide" Target="slides/slide568.xml"/><Relationship Id="rId669" Type="http://schemas.openxmlformats.org/officeDocument/2006/relationships/slide" Target="slides/slide666.xml"/><Relationship Id="rId876" Type="http://schemas.openxmlformats.org/officeDocument/2006/relationships/slide" Target="slides/slide873.xml"/><Relationship Id="rId1299" Type="http://schemas.openxmlformats.org/officeDocument/2006/relationships/slide" Target="slides/slide1296.xml"/><Relationship Id="rId224" Type="http://schemas.openxmlformats.org/officeDocument/2006/relationships/slide" Target="slides/slide221.xml"/><Relationship Id="rId431" Type="http://schemas.openxmlformats.org/officeDocument/2006/relationships/slide" Target="slides/slide428.xml"/><Relationship Id="rId529" Type="http://schemas.openxmlformats.org/officeDocument/2006/relationships/slide" Target="slides/slide526.xml"/><Relationship Id="rId736" Type="http://schemas.openxmlformats.org/officeDocument/2006/relationships/slide" Target="slides/slide733.xml"/><Relationship Id="rId1061" Type="http://schemas.openxmlformats.org/officeDocument/2006/relationships/slide" Target="slides/slide1058.xml"/><Relationship Id="rId1159" Type="http://schemas.openxmlformats.org/officeDocument/2006/relationships/slide" Target="slides/slide1156.xml"/><Relationship Id="rId1366" Type="http://schemas.openxmlformats.org/officeDocument/2006/relationships/slide" Target="slides/slide136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0114" name="Rectangle 2"/>
          <p:cNvSpPr>
            <a:spLocks noGrp="1" noChangeArrowheads="1"/>
          </p:cNvSpPr>
          <p:nvPr>
            <p:ph type="hdr" sz="quarter"/>
          </p:nvPr>
        </p:nvSpPr>
        <p:spPr bwMode="auto">
          <a:xfrm>
            <a:off x="3886200" y="0"/>
            <a:ext cx="2971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200"/>
            </a:lvl1pPr>
          </a:lstStyle>
          <a:p>
            <a:pPr>
              <a:defRPr/>
            </a:pPr>
            <a:endParaRPr lang="en-CA"/>
          </a:p>
        </p:txBody>
      </p:sp>
      <p:sp>
        <p:nvSpPr>
          <p:cNvPr id="90115" name="Rectangle 3"/>
          <p:cNvSpPr>
            <a:spLocks noGrp="1" noChangeArrowheads="1"/>
          </p:cNvSpPr>
          <p:nvPr>
            <p:ph type="dt" idx="1"/>
          </p:nvPr>
        </p:nvSpPr>
        <p:spPr bwMode="auto">
          <a:xfrm>
            <a:off x="1588" y="0"/>
            <a:ext cx="2971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200"/>
            </a:lvl1pPr>
          </a:lstStyle>
          <a:p>
            <a:pPr>
              <a:defRPr/>
            </a:pPr>
            <a:endParaRPr lang="en-CA"/>
          </a:p>
        </p:txBody>
      </p:sp>
      <p:sp>
        <p:nvSpPr>
          <p:cNvPr id="2018308" name="Rectangle 4"/>
          <p:cNvSpPr>
            <a:spLocks noGrp="1" noRot="1" noChangeAspect="1" noChangeArrowheads="1" noTextEdit="1"/>
          </p:cNvSpPr>
          <p:nvPr>
            <p:ph type="sldImg" idx="2"/>
          </p:nvPr>
        </p:nvSpPr>
        <p:spPr bwMode="auto">
          <a:xfrm>
            <a:off x="1143000" y="685800"/>
            <a:ext cx="4572000" cy="3429000"/>
          </a:xfrm>
          <a:prstGeom prst="rect">
            <a:avLst/>
          </a:prstGeom>
          <a:noFill/>
          <a:ln w="9525">
            <a:solidFill>
              <a:srgbClr val="000000"/>
            </a:solidFill>
            <a:miter lim="800000"/>
            <a:headEnd/>
            <a:tailEnd/>
          </a:ln>
        </p:spPr>
      </p:sp>
      <p:sp>
        <p:nvSpPr>
          <p:cNvPr id="90117" name="Rectangle 5"/>
          <p:cNvSpPr>
            <a:spLocks noGrp="1" noChangeArrowheads="1"/>
          </p:cNvSpPr>
          <p:nvPr>
            <p:ph type="body" sz="quarter" idx="3"/>
          </p:nvPr>
        </p:nvSpPr>
        <p:spPr bwMode="auto">
          <a:xfrm>
            <a:off x="685800" y="4343400"/>
            <a:ext cx="5486400" cy="411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CA" noProof="0"/>
              <a:t>Click to edit Master text styles</a:t>
            </a:r>
          </a:p>
          <a:p>
            <a:pPr lvl="1"/>
            <a:r>
              <a:rPr lang="en-CA" noProof="0"/>
              <a:t>Second level</a:t>
            </a:r>
          </a:p>
          <a:p>
            <a:pPr lvl="2"/>
            <a:r>
              <a:rPr lang="en-CA" noProof="0"/>
              <a:t>Third level</a:t>
            </a:r>
          </a:p>
          <a:p>
            <a:pPr lvl="3"/>
            <a:r>
              <a:rPr lang="en-CA" noProof="0"/>
              <a:t>Fourth level</a:t>
            </a:r>
          </a:p>
          <a:p>
            <a:pPr lvl="4"/>
            <a:r>
              <a:rPr lang="en-CA" noProof="0"/>
              <a:t>Fifth level</a:t>
            </a:r>
          </a:p>
        </p:txBody>
      </p:sp>
      <p:sp>
        <p:nvSpPr>
          <p:cNvPr id="90118" name="Rectangle 6"/>
          <p:cNvSpPr>
            <a:spLocks noGrp="1" noChangeArrowheads="1"/>
          </p:cNvSpPr>
          <p:nvPr>
            <p:ph type="ftr" sz="quarter" idx="4"/>
          </p:nvPr>
        </p:nvSpPr>
        <p:spPr bwMode="auto">
          <a:xfrm>
            <a:off x="3886200" y="8685213"/>
            <a:ext cx="29718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defRPr sz="1200"/>
            </a:lvl1pPr>
          </a:lstStyle>
          <a:p>
            <a:pPr>
              <a:defRPr/>
            </a:pPr>
            <a:endParaRPr lang="en-CA"/>
          </a:p>
        </p:txBody>
      </p:sp>
      <p:sp>
        <p:nvSpPr>
          <p:cNvPr id="90119" name="Rectangle 7"/>
          <p:cNvSpPr>
            <a:spLocks noGrp="1" noChangeArrowheads="1"/>
          </p:cNvSpPr>
          <p:nvPr>
            <p:ph type="sldNum" sz="quarter" idx="5"/>
          </p:nvPr>
        </p:nvSpPr>
        <p:spPr bwMode="auto">
          <a:xfrm>
            <a:off x="1588" y="8685213"/>
            <a:ext cx="29718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l">
              <a:defRPr sz="1200"/>
            </a:lvl1pPr>
          </a:lstStyle>
          <a:p>
            <a:pPr>
              <a:defRPr/>
            </a:pPr>
            <a:fld id="{967B772C-5D4A-4B59-84E9-D519DB273D51}" type="slidenum">
              <a:rPr lang="ar-EG"/>
              <a:pPr>
                <a:defRPr/>
              </a:pPr>
              <a:t>‹N°›</a:t>
            </a:fld>
            <a:endParaRPr lang="en-CA"/>
          </a:p>
        </p:txBody>
      </p:sp>
    </p:spTree>
  </p:cSld>
  <p:clrMap bg1="lt1" tx1="dk1" bg2="lt2" tx2="dk2" accent1="accent1" accent2="accent2" accent3="accent3" accent4="accent4" accent5="accent5" accent6="accent6" hlink="hlink" folHlink="folHlink"/>
  <p:notesStyle>
    <a:lvl1pPr algn="r" rtl="1" eaLnBrk="0" fontAlgn="base" hangingPunct="0">
      <a:spcBef>
        <a:spcPct val="30000"/>
      </a:spcBef>
      <a:spcAft>
        <a:spcPct val="0"/>
      </a:spcAft>
      <a:defRPr sz="1200" kern="1200">
        <a:solidFill>
          <a:schemeClr val="tx1"/>
        </a:solidFill>
        <a:latin typeface="Arial" charset="0"/>
        <a:ea typeface="+mn-ea"/>
        <a:cs typeface="Arial" charset="0"/>
      </a:defRPr>
    </a:lvl1pPr>
    <a:lvl2pPr marL="457200" algn="r" rtl="1" eaLnBrk="0" fontAlgn="base" hangingPunct="0">
      <a:spcBef>
        <a:spcPct val="30000"/>
      </a:spcBef>
      <a:spcAft>
        <a:spcPct val="0"/>
      </a:spcAft>
      <a:defRPr sz="1200" kern="1200">
        <a:solidFill>
          <a:schemeClr val="tx1"/>
        </a:solidFill>
        <a:latin typeface="Arial" charset="0"/>
        <a:ea typeface="+mn-ea"/>
        <a:cs typeface="Arial" charset="0"/>
      </a:defRPr>
    </a:lvl2pPr>
    <a:lvl3pPr marL="914400" algn="r" rtl="1" eaLnBrk="0" fontAlgn="base" hangingPunct="0">
      <a:spcBef>
        <a:spcPct val="30000"/>
      </a:spcBef>
      <a:spcAft>
        <a:spcPct val="0"/>
      </a:spcAft>
      <a:defRPr sz="1200" kern="1200">
        <a:solidFill>
          <a:schemeClr val="tx1"/>
        </a:solidFill>
        <a:latin typeface="Arial" charset="0"/>
        <a:ea typeface="+mn-ea"/>
        <a:cs typeface="Arial" charset="0"/>
      </a:defRPr>
    </a:lvl3pPr>
    <a:lvl4pPr marL="1371600" algn="r" rtl="1" eaLnBrk="0" fontAlgn="base" hangingPunct="0">
      <a:spcBef>
        <a:spcPct val="30000"/>
      </a:spcBef>
      <a:spcAft>
        <a:spcPct val="0"/>
      </a:spcAft>
      <a:defRPr sz="1200" kern="1200">
        <a:solidFill>
          <a:schemeClr val="tx1"/>
        </a:solidFill>
        <a:latin typeface="Arial" charset="0"/>
        <a:ea typeface="+mn-ea"/>
        <a:cs typeface="Arial" charset="0"/>
      </a:defRPr>
    </a:lvl4pPr>
    <a:lvl5pPr marL="1828800" algn="r" rtl="1" eaLnBrk="0" fontAlgn="base" hangingPunct="0">
      <a:spcBef>
        <a:spcPct val="30000"/>
      </a:spcBef>
      <a:spcAft>
        <a:spcPct val="0"/>
      </a:spcAft>
      <a:defRPr sz="1200" kern="1200">
        <a:solidFill>
          <a:schemeClr val="tx1"/>
        </a:solidFill>
        <a:latin typeface="Arial" charset="0"/>
        <a:ea typeface="+mn-ea"/>
        <a:cs typeface="Arial" charset="0"/>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366.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375.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397.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398.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399.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400.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401.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402.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403.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404.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405.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406.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407.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408.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409.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410.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411.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412.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414.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415.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416.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417.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418.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420.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421.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422.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423.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425.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426.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427.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428.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429.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430.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431.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432.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433.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434.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435.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436.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437.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438.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439.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440.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441.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442.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443.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444.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446.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447.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448.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449.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451.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452.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453.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454.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456.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457.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458.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459.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460.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461.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462.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463.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464.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465.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466.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467.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468.xml"/><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2" Type="http://schemas.openxmlformats.org/officeDocument/2006/relationships/slide" Target="../slides/slide469.xml"/><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2" Type="http://schemas.openxmlformats.org/officeDocument/2006/relationships/slide" Target="../slides/slide470.xml"/><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2" Type="http://schemas.openxmlformats.org/officeDocument/2006/relationships/slide" Target="../slides/slide471.xml"/><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2" Type="http://schemas.openxmlformats.org/officeDocument/2006/relationships/slide" Target="../slides/slide472.xml"/><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2" Type="http://schemas.openxmlformats.org/officeDocument/2006/relationships/slide" Target="../slides/slide474.xml"/><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2" Type="http://schemas.openxmlformats.org/officeDocument/2006/relationships/slide" Target="../slides/slide475.xml"/><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2" Type="http://schemas.openxmlformats.org/officeDocument/2006/relationships/slide" Target="../slides/slide476.xml"/><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2" Type="http://schemas.openxmlformats.org/officeDocument/2006/relationships/slide" Target="../slides/slide477.xml"/><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2" Type="http://schemas.openxmlformats.org/officeDocument/2006/relationships/slide" Target="../slides/slide479.xml"/><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2" Type="http://schemas.openxmlformats.org/officeDocument/2006/relationships/slide" Target="../slides/slide480.xml"/><Relationship Id="rId1" Type="http://schemas.openxmlformats.org/officeDocument/2006/relationships/notesMaster" Target="../notesMasters/notesMaster1.xml"/></Relationships>
</file>

<file path=ppt/notesSlides/_rels/notesSlide325.xml.rels><?xml version="1.0" encoding="UTF-8" standalone="yes"?>
<Relationships xmlns="http://schemas.openxmlformats.org/package/2006/relationships"><Relationship Id="rId2" Type="http://schemas.openxmlformats.org/officeDocument/2006/relationships/slide" Target="../slides/slide481.xml"/><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2" Type="http://schemas.openxmlformats.org/officeDocument/2006/relationships/slide" Target="../slides/slide482.xml"/><Relationship Id="rId1" Type="http://schemas.openxmlformats.org/officeDocument/2006/relationships/notesMaster" Target="../notesMasters/notesMaster1.xml"/></Relationships>
</file>

<file path=ppt/notesSlides/_rels/notesSlide327.xml.rels><?xml version="1.0" encoding="UTF-8" standalone="yes"?>
<Relationships xmlns="http://schemas.openxmlformats.org/package/2006/relationships"><Relationship Id="rId2" Type="http://schemas.openxmlformats.org/officeDocument/2006/relationships/slide" Target="../slides/slide483.xml"/><Relationship Id="rId1" Type="http://schemas.openxmlformats.org/officeDocument/2006/relationships/notesMaster" Target="../notesMasters/notesMaster1.xml"/></Relationships>
</file>

<file path=ppt/notesSlides/_rels/notesSlide328.xml.rels><?xml version="1.0" encoding="UTF-8" standalone="yes"?>
<Relationships xmlns="http://schemas.openxmlformats.org/package/2006/relationships"><Relationship Id="rId2" Type="http://schemas.openxmlformats.org/officeDocument/2006/relationships/slide" Target="../slides/slide485.xml"/><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2" Type="http://schemas.openxmlformats.org/officeDocument/2006/relationships/slide" Target="../slides/slide486.xml"/><Relationship Id="rId1" Type="http://schemas.openxmlformats.org/officeDocument/2006/relationships/notesMaster" Target="../notesMasters/notesMaster1.xml"/></Relationships>
</file>

<file path=ppt/notesSlides/_rels/notesSlide330.xml.rels><?xml version="1.0" encoding="UTF-8" standalone="yes"?>
<Relationships xmlns="http://schemas.openxmlformats.org/package/2006/relationships"><Relationship Id="rId2" Type="http://schemas.openxmlformats.org/officeDocument/2006/relationships/slide" Target="../slides/slide487.xml"/><Relationship Id="rId1" Type="http://schemas.openxmlformats.org/officeDocument/2006/relationships/notesMaster" Target="../notesMasters/notesMaster1.xml"/></Relationships>
</file>

<file path=ppt/notesSlides/_rels/notesSlide331.xml.rels><?xml version="1.0" encoding="UTF-8" standalone="yes"?>
<Relationships xmlns="http://schemas.openxmlformats.org/package/2006/relationships"><Relationship Id="rId2" Type="http://schemas.openxmlformats.org/officeDocument/2006/relationships/slide" Target="../slides/slide488.xml"/><Relationship Id="rId1" Type="http://schemas.openxmlformats.org/officeDocument/2006/relationships/notesMaster" Target="../notesMasters/notesMaster1.xml"/></Relationships>
</file>

<file path=ppt/notesSlides/_rels/notesSlide332.xml.rels><?xml version="1.0" encoding="UTF-8" standalone="yes"?>
<Relationships xmlns="http://schemas.openxmlformats.org/package/2006/relationships"><Relationship Id="rId2" Type="http://schemas.openxmlformats.org/officeDocument/2006/relationships/slide" Target="../slides/slide489.xml"/><Relationship Id="rId1" Type="http://schemas.openxmlformats.org/officeDocument/2006/relationships/notesMaster" Target="../notesMasters/notesMaster1.xml"/></Relationships>
</file>

<file path=ppt/notesSlides/_rels/notesSlide333.xml.rels><?xml version="1.0" encoding="UTF-8" standalone="yes"?>
<Relationships xmlns="http://schemas.openxmlformats.org/package/2006/relationships"><Relationship Id="rId2" Type="http://schemas.openxmlformats.org/officeDocument/2006/relationships/slide" Target="../slides/slide490.xml"/><Relationship Id="rId1" Type="http://schemas.openxmlformats.org/officeDocument/2006/relationships/notesMaster" Target="../notesMasters/notesMaster1.xml"/></Relationships>
</file>

<file path=ppt/notesSlides/_rels/notesSlide334.xml.rels><?xml version="1.0" encoding="UTF-8" standalone="yes"?>
<Relationships xmlns="http://schemas.openxmlformats.org/package/2006/relationships"><Relationship Id="rId2" Type="http://schemas.openxmlformats.org/officeDocument/2006/relationships/slide" Target="../slides/slide491.xml"/><Relationship Id="rId1" Type="http://schemas.openxmlformats.org/officeDocument/2006/relationships/notesMaster" Target="../notesMasters/notesMaster1.xml"/></Relationships>
</file>

<file path=ppt/notesSlides/_rels/notesSlide335.xml.rels><?xml version="1.0" encoding="UTF-8" standalone="yes"?>
<Relationships xmlns="http://schemas.openxmlformats.org/package/2006/relationships"><Relationship Id="rId2" Type="http://schemas.openxmlformats.org/officeDocument/2006/relationships/slide" Target="../slides/slide492.xml"/><Relationship Id="rId1" Type="http://schemas.openxmlformats.org/officeDocument/2006/relationships/notesMaster" Target="../notesMasters/notesMaster1.xml"/></Relationships>
</file>

<file path=ppt/notesSlides/_rels/notesSlide336.xml.rels><?xml version="1.0" encoding="UTF-8" standalone="yes"?>
<Relationships xmlns="http://schemas.openxmlformats.org/package/2006/relationships"><Relationship Id="rId2" Type="http://schemas.openxmlformats.org/officeDocument/2006/relationships/slide" Target="../slides/slide493.xml"/><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2" Type="http://schemas.openxmlformats.org/officeDocument/2006/relationships/slide" Target="../slides/slide494.xml"/><Relationship Id="rId1" Type="http://schemas.openxmlformats.org/officeDocument/2006/relationships/notesMaster" Target="../notesMasters/notesMaster1.xml"/></Relationships>
</file>

<file path=ppt/notesSlides/_rels/notesSlide338.xml.rels><?xml version="1.0" encoding="UTF-8" standalone="yes"?>
<Relationships xmlns="http://schemas.openxmlformats.org/package/2006/relationships"><Relationship Id="rId2" Type="http://schemas.openxmlformats.org/officeDocument/2006/relationships/slide" Target="../slides/slide495.xml"/><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2" Type="http://schemas.openxmlformats.org/officeDocument/2006/relationships/slide" Target="../slides/slide496.xml"/><Relationship Id="rId1" Type="http://schemas.openxmlformats.org/officeDocument/2006/relationships/notesMaster" Target="../notesMasters/notesMaster1.xml"/></Relationships>
</file>

<file path=ppt/notesSlides/_rels/notesSlide340.xml.rels><?xml version="1.0" encoding="UTF-8" standalone="yes"?>
<Relationships xmlns="http://schemas.openxmlformats.org/package/2006/relationships"><Relationship Id="rId2" Type="http://schemas.openxmlformats.org/officeDocument/2006/relationships/slide" Target="../slides/slide497.xml"/><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2" Type="http://schemas.openxmlformats.org/officeDocument/2006/relationships/slide" Target="../slides/slide498.xml"/><Relationship Id="rId1" Type="http://schemas.openxmlformats.org/officeDocument/2006/relationships/notesMaster" Target="../notesMasters/notesMaster1.xml"/></Relationships>
</file>

<file path=ppt/notesSlides/_rels/notesSlide342.xml.rels><?xml version="1.0" encoding="UTF-8" standalone="yes"?>
<Relationships xmlns="http://schemas.openxmlformats.org/package/2006/relationships"><Relationship Id="rId2" Type="http://schemas.openxmlformats.org/officeDocument/2006/relationships/slide" Target="../slides/slide499.xml"/><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2" Type="http://schemas.openxmlformats.org/officeDocument/2006/relationships/slide" Target="../slides/slide500.xml"/><Relationship Id="rId1" Type="http://schemas.openxmlformats.org/officeDocument/2006/relationships/notesMaster" Target="../notesMasters/notesMaster1.xml"/></Relationships>
</file>

<file path=ppt/notesSlides/_rels/notesSlide344.xml.rels><?xml version="1.0" encoding="UTF-8" standalone="yes"?>
<Relationships xmlns="http://schemas.openxmlformats.org/package/2006/relationships"><Relationship Id="rId2" Type="http://schemas.openxmlformats.org/officeDocument/2006/relationships/slide" Target="../slides/slide501.xml"/><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2" Type="http://schemas.openxmlformats.org/officeDocument/2006/relationships/slide" Target="../slides/slide503.xml"/><Relationship Id="rId1" Type="http://schemas.openxmlformats.org/officeDocument/2006/relationships/notesMaster" Target="../notesMasters/notesMaster1.xml"/></Relationships>
</file>

<file path=ppt/notesSlides/_rels/notesSlide346.xml.rels><?xml version="1.0" encoding="UTF-8" standalone="yes"?>
<Relationships xmlns="http://schemas.openxmlformats.org/package/2006/relationships"><Relationship Id="rId2" Type="http://schemas.openxmlformats.org/officeDocument/2006/relationships/slide" Target="../slides/slide504.xml"/><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2" Type="http://schemas.openxmlformats.org/officeDocument/2006/relationships/slide" Target="../slides/slide505.xml"/><Relationship Id="rId1" Type="http://schemas.openxmlformats.org/officeDocument/2006/relationships/notesMaster" Target="../notesMasters/notesMaster1.xml"/></Relationships>
</file>

<file path=ppt/notesSlides/_rels/notesSlide348.xml.rels><?xml version="1.0" encoding="UTF-8" standalone="yes"?>
<Relationships xmlns="http://schemas.openxmlformats.org/package/2006/relationships"><Relationship Id="rId2" Type="http://schemas.openxmlformats.org/officeDocument/2006/relationships/slide" Target="../slides/slide506.xml"/><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2" Type="http://schemas.openxmlformats.org/officeDocument/2006/relationships/slide" Target="../slides/slide508.xml"/><Relationship Id="rId1" Type="http://schemas.openxmlformats.org/officeDocument/2006/relationships/notesMaster" Target="../notesMasters/notesMaster1.xml"/></Relationships>
</file>

<file path=ppt/notesSlides/_rels/notesSlide350.xml.rels><?xml version="1.0" encoding="UTF-8" standalone="yes"?>
<Relationships xmlns="http://schemas.openxmlformats.org/package/2006/relationships"><Relationship Id="rId2" Type="http://schemas.openxmlformats.org/officeDocument/2006/relationships/slide" Target="../slides/slide509.xml"/><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2" Type="http://schemas.openxmlformats.org/officeDocument/2006/relationships/slide" Target="../slides/slide510.xml"/><Relationship Id="rId1" Type="http://schemas.openxmlformats.org/officeDocument/2006/relationships/notesMaster" Target="../notesMasters/notesMaster1.xml"/></Relationships>
</file>

<file path=ppt/notesSlides/_rels/notesSlide352.xml.rels><?xml version="1.0" encoding="UTF-8" standalone="yes"?>
<Relationships xmlns="http://schemas.openxmlformats.org/package/2006/relationships"><Relationship Id="rId2" Type="http://schemas.openxmlformats.org/officeDocument/2006/relationships/slide" Target="../slides/slide511.xml"/><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2" Type="http://schemas.openxmlformats.org/officeDocument/2006/relationships/slide" Target="../slides/slide512.xml"/><Relationship Id="rId1" Type="http://schemas.openxmlformats.org/officeDocument/2006/relationships/notesMaster" Target="../notesMasters/notesMaster1.xml"/></Relationships>
</file>

<file path=ppt/notesSlides/_rels/notesSlide354.xml.rels><?xml version="1.0" encoding="UTF-8" standalone="yes"?>
<Relationships xmlns="http://schemas.openxmlformats.org/package/2006/relationships"><Relationship Id="rId2" Type="http://schemas.openxmlformats.org/officeDocument/2006/relationships/slide" Target="../slides/slide513.xml"/><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2" Type="http://schemas.openxmlformats.org/officeDocument/2006/relationships/slide" Target="../slides/slide515.xml"/><Relationship Id="rId1" Type="http://schemas.openxmlformats.org/officeDocument/2006/relationships/notesMaster" Target="../notesMasters/notesMaster1.xml"/></Relationships>
</file>

<file path=ppt/notesSlides/_rels/notesSlide356.xml.rels><?xml version="1.0" encoding="UTF-8" standalone="yes"?>
<Relationships xmlns="http://schemas.openxmlformats.org/package/2006/relationships"><Relationship Id="rId2" Type="http://schemas.openxmlformats.org/officeDocument/2006/relationships/slide" Target="../slides/slide516.xml"/><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2" Type="http://schemas.openxmlformats.org/officeDocument/2006/relationships/slide" Target="../slides/slide517.xml"/><Relationship Id="rId1" Type="http://schemas.openxmlformats.org/officeDocument/2006/relationships/notesMaster" Target="../notesMasters/notesMaster1.xml"/></Relationships>
</file>

<file path=ppt/notesSlides/_rels/notesSlide358.xml.rels><?xml version="1.0" encoding="UTF-8" standalone="yes"?>
<Relationships xmlns="http://schemas.openxmlformats.org/package/2006/relationships"><Relationship Id="rId2" Type="http://schemas.openxmlformats.org/officeDocument/2006/relationships/slide" Target="../slides/slide518.xml"/><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2" Type="http://schemas.openxmlformats.org/officeDocument/2006/relationships/slide" Target="../slides/slide519.xml"/><Relationship Id="rId1" Type="http://schemas.openxmlformats.org/officeDocument/2006/relationships/notesMaster" Target="../notesMasters/notesMaster1.xml"/></Relationships>
</file>

<file path=ppt/notesSlides/_rels/notesSlide360.xml.rels><?xml version="1.0" encoding="UTF-8" standalone="yes"?>
<Relationships xmlns="http://schemas.openxmlformats.org/package/2006/relationships"><Relationship Id="rId2" Type="http://schemas.openxmlformats.org/officeDocument/2006/relationships/slide" Target="../slides/slide520.xml"/><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2" Type="http://schemas.openxmlformats.org/officeDocument/2006/relationships/slide" Target="../slides/slide521.xml"/><Relationship Id="rId1" Type="http://schemas.openxmlformats.org/officeDocument/2006/relationships/notesMaster" Target="../notesMasters/notesMaster1.xml"/></Relationships>
</file>

<file path=ppt/notesSlides/_rels/notesSlide362.xml.rels><?xml version="1.0" encoding="UTF-8" standalone="yes"?>
<Relationships xmlns="http://schemas.openxmlformats.org/package/2006/relationships"><Relationship Id="rId2" Type="http://schemas.openxmlformats.org/officeDocument/2006/relationships/slide" Target="../slides/slide522.xml"/><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2" Type="http://schemas.openxmlformats.org/officeDocument/2006/relationships/slide" Target="../slides/slide523.xml"/><Relationship Id="rId1" Type="http://schemas.openxmlformats.org/officeDocument/2006/relationships/notesMaster" Target="../notesMasters/notesMaster1.xml"/></Relationships>
</file>

<file path=ppt/notesSlides/_rels/notesSlide364.xml.rels><?xml version="1.0" encoding="UTF-8" standalone="yes"?>
<Relationships xmlns="http://schemas.openxmlformats.org/package/2006/relationships"><Relationship Id="rId2" Type="http://schemas.openxmlformats.org/officeDocument/2006/relationships/slide" Target="../slides/slide524.xml"/><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2" Type="http://schemas.openxmlformats.org/officeDocument/2006/relationships/slide" Target="../slides/slide525.xml"/><Relationship Id="rId1" Type="http://schemas.openxmlformats.org/officeDocument/2006/relationships/notesMaster" Target="../notesMasters/notesMaster1.xml"/></Relationships>
</file>

<file path=ppt/notesSlides/_rels/notesSlide366.xml.rels><?xml version="1.0" encoding="UTF-8" standalone="yes"?>
<Relationships xmlns="http://schemas.openxmlformats.org/package/2006/relationships"><Relationship Id="rId2" Type="http://schemas.openxmlformats.org/officeDocument/2006/relationships/slide" Target="../slides/slide526.xml"/><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2" Type="http://schemas.openxmlformats.org/officeDocument/2006/relationships/slide" Target="../slides/slide527.xml"/><Relationship Id="rId1" Type="http://schemas.openxmlformats.org/officeDocument/2006/relationships/notesMaster" Target="../notesMasters/notesMaster1.xml"/></Relationships>
</file>

<file path=ppt/notesSlides/_rels/notesSlide368.xml.rels><?xml version="1.0" encoding="UTF-8" standalone="yes"?>
<Relationships xmlns="http://schemas.openxmlformats.org/package/2006/relationships"><Relationship Id="rId2" Type="http://schemas.openxmlformats.org/officeDocument/2006/relationships/slide" Target="../slides/slide528.xml"/><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2" Type="http://schemas.openxmlformats.org/officeDocument/2006/relationships/slide" Target="../slides/slide529.xml"/><Relationship Id="rId1" Type="http://schemas.openxmlformats.org/officeDocument/2006/relationships/notesMaster" Target="../notesMasters/notesMaster1.xml"/></Relationships>
</file>

<file path=ppt/notesSlides/_rels/notesSlide370.xml.rels><?xml version="1.0" encoding="UTF-8" standalone="yes"?>
<Relationships xmlns="http://schemas.openxmlformats.org/package/2006/relationships"><Relationship Id="rId2" Type="http://schemas.openxmlformats.org/officeDocument/2006/relationships/slide" Target="../slides/slide530.xml"/><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2" Type="http://schemas.openxmlformats.org/officeDocument/2006/relationships/slide" Target="../slides/slide531.xml"/><Relationship Id="rId1" Type="http://schemas.openxmlformats.org/officeDocument/2006/relationships/notesMaster" Target="../notesMasters/notesMaster1.xml"/></Relationships>
</file>

<file path=ppt/notesSlides/_rels/notesSlide372.xml.rels><?xml version="1.0" encoding="UTF-8" standalone="yes"?>
<Relationships xmlns="http://schemas.openxmlformats.org/package/2006/relationships"><Relationship Id="rId2" Type="http://schemas.openxmlformats.org/officeDocument/2006/relationships/slide" Target="../slides/slide532.xml"/><Relationship Id="rId1" Type="http://schemas.openxmlformats.org/officeDocument/2006/relationships/notesMaster" Target="../notesMasters/notesMaster1.xml"/></Relationships>
</file>

<file path=ppt/notesSlides/_rels/notesSlide373.xml.rels><?xml version="1.0" encoding="UTF-8" standalone="yes"?>
<Relationships xmlns="http://schemas.openxmlformats.org/package/2006/relationships"><Relationship Id="rId2" Type="http://schemas.openxmlformats.org/officeDocument/2006/relationships/slide" Target="../slides/slide533.xml"/><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2" Type="http://schemas.openxmlformats.org/officeDocument/2006/relationships/slide" Target="../slides/slide534.xml"/><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2" Type="http://schemas.openxmlformats.org/officeDocument/2006/relationships/slide" Target="../slides/slide536.xml"/><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2" Type="http://schemas.openxmlformats.org/officeDocument/2006/relationships/slide" Target="../slides/slide537.xml"/><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2" Type="http://schemas.openxmlformats.org/officeDocument/2006/relationships/slide" Target="../slides/slide538.xml"/><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2" Type="http://schemas.openxmlformats.org/officeDocument/2006/relationships/slide" Target="../slides/slide539.xml"/><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2" Type="http://schemas.openxmlformats.org/officeDocument/2006/relationships/slide" Target="../slides/slide541.xml"/><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2" Type="http://schemas.openxmlformats.org/officeDocument/2006/relationships/slide" Target="../slides/slide542.xml"/><Relationship Id="rId1" Type="http://schemas.openxmlformats.org/officeDocument/2006/relationships/notesMaster" Target="../notesMasters/notesMaster1.xml"/></Relationships>
</file>

<file path=ppt/notesSlides/_rels/notesSlide381.xml.rels><?xml version="1.0" encoding="UTF-8" standalone="yes"?>
<Relationships xmlns="http://schemas.openxmlformats.org/package/2006/relationships"><Relationship Id="rId2" Type="http://schemas.openxmlformats.org/officeDocument/2006/relationships/slide" Target="../slides/slide543.xml"/><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2" Type="http://schemas.openxmlformats.org/officeDocument/2006/relationships/slide" Target="../slides/slide544.xml"/><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2" Type="http://schemas.openxmlformats.org/officeDocument/2006/relationships/slide" Target="../slides/slide546.xml"/><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2" Type="http://schemas.openxmlformats.org/officeDocument/2006/relationships/slide" Target="../slides/slide547.xml"/><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2" Type="http://schemas.openxmlformats.org/officeDocument/2006/relationships/slide" Target="../slides/slide548.xml"/><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2" Type="http://schemas.openxmlformats.org/officeDocument/2006/relationships/slide" Target="../slides/slide549.xml"/><Relationship Id="rId1" Type="http://schemas.openxmlformats.org/officeDocument/2006/relationships/notesMaster" Target="../notesMasters/notesMaster1.xml"/></Relationships>
</file>

<file path=ppt/notesSlides/_rels/notesSlide387.xml.rels><?xml version="1.0" encoding="UTF-8" standalone="yes"?>
<Relationships xmlns="http://schemas.openxmlformats.org/package/2006/relationships"><Relationship Id="rId2" Type="http://schemas.openxmlformats.org/officeDocument/2006/relationships/slide" Target="../slides/slide550.xml"/><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2" Type="http://schemas.openxmlformats.org/officeDocument/2006/relationships/slide" Target="../slides/slide551.xml"/><Relationship Id="rId1" Type="http://schemas.openxmlformats.org/officeDocument/2006/relationships/notesMaster" Target="../notesMasters/notesMaster1.xml"/></Relationships>
</file>

<file path=ppt/notesSlides/_rels/notesSlide389.xml.rels><?xml version="1.0" encoding="UTF-8" standalone="yes"?>
<Relationships xmlns="http://schemas.openxmlformats.org/package/2006/relationships"><Relationship Id="rId2" Type="http://schemas.openxmlformats.org/officeDocument/2006/relationships/slide" Target="../slides/slide552.xml"/><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2" Type="http://schemas.openxmlformats.org/officeDocument/2006/relationships/slide" Target="../slides/slide553.xml"/><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2" Type="http://schemas.openxmlformats.org/officeDocument/2006/relationships/slide" Target="../slides/slide554.xml"/><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2" Type="http://schemas.openxmlformats.org/officeDocument/2006/relationships/slide" Target="../slides/slide555.xml"/><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2" Type="http://schemas.openxmlformats.org/officeDocument/2006/relationships/slide" Target="../slides/slide556.xml"/><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2" Type="http://schemas.openxmlformats.org/officeDocument/2006/relationships/slide" Target="../slides/slide557.xml"/><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2" Type="http://schemas.openxmlformats.org/officeDocument/2006/relationships/slide" Target="../slides/slide558.xml"/><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2" Type="http://schemas.openxmlformats.org/officeDocument/2006/relationships/slide" Target="../slides/slide559.xml"/><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2" Type="http://schemas.openxmlformats.org/officeDocument/2006/relationships/slide" Target="../slides/slide560.xml"/><Relationship Id="rId1" Type="http://schemas.openxmlformats.org/officeDocument/2006/relationships/notesMaster" Target="../notesMasters/notesMaster1.xml"/></Relationships>
</file>

<file path=ppt/notesSlides/_rels/notesSlide398.xml.rels><?xml version="1.0" encoding="UTF-8" standalone="yes"?>
<Relationships xmlns="http://schemas.openxmlformats.org/package/2006/relationships"><Relationship Id="rId2" Type="http://schemas.openxmlformats.org/officeDocument/2006/relationships/slide" Target="../slides/slide561.xml"/><Relationship Id="rId1" Type="http://schemas.openxmlformats.org/officeDocument/2006/relationships/notesMaster" Target="../notesMasters/notesMaster1.xml"/></Relationships>
</file>

<file path=ppt/notesSlides/_rels/notesSlide399.xml.rels><?xml version="1.0" encoding="UTF-8" standalone="yes"?>
<Relationships xmlns="http://schemas.openxmlformats.org/package/2006/relationships"><Relationship Id="rId2" Type="http://schemas.openxmlformats.org/officeDocument/2006/relationships/slide" Target="../slides/slide562.xml"/><Relationship Id="rId1" Type="http://schemas.openxmlformats.org/officeDocument/2006/relationships/notesMaster" Target="../notesMasters/notesMaster1.xml"/></Relationships>
</file>

<file path=ppt/notesSlides/_rels/notesSlide400.xml.rels><?xml version="1.0" encoding="UTF-8" standalone="yes"?>
<Relationships xmlns="http://schemas.openxmlformats.org/package/2006/relationships"><Relationship Id="rId2" Type="http://schemas.openxmlformats.org/officeDocument/2006/relationships/slide" Target="../slides/slide563.xml"/><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2" Type="http://schemas.openxmlformats.org/officeDocument/2006/relationships/slide" Target="../slides/slide564.xml"/><Relationship Id="rId1" Type="http://schemas.openxmlformats.org/officeDocument/2006/relationships/notesMaster" Target="../notesMasters/notesMaster1.xml"/></Relationships>
</file>

<file path=ppt/notesSlides/_rels/notesSlide402.xml.rels><?xml version="1.0" encoding="UTF-8" standalone="yes"?>
<Relationships xmlns="http://schemas.openxmlformats.org/package/2006/relationships"><Relationship Id="rId2" Type="http://schemas.openxmlformats.org/officeDocument/2006/relationships/slide" Target="../slides/slide565.xml"/><Relationship Id="rId1" Type="http://schemas.openxmlformats.org/officeDocument/2006/relationships/notesMaster" Target="../notesMasters/notesMaster1.xml"/></Relationships>
</file>

<file path=ppt/notesSlides/_rels/notesSlide403.xml.rels><?xml version="1.0" encoding="UTF-8" standalone="yes"?>
<Relationships xmlns="http://schemas.openxmlformats.org/package/2006/relationships"><Relationship Id="rId2" Type="http://schemas.openxmlformats.org/officeDocument/2006/relationships/slide" Target="../slides/slide566.xml"/><Relationship Id="rId1" Type="http://schemas.openxmlformats.org/officeDocument/2006/relationships/notesMaster" Target="../notesMasters/notesMaster1.xml"/></Relationships>
</file>

<file path=ppt/notesSlides/_rels/notesSlide404.xml.rels><?xml version="1.0" encoding="UTF-8" standalone="yes"?>
<Relationships xmlns="http://schemas.openxmlformats.org/package/2006/relationships"><Relationship Id="rId2" Type="http://schemas.openxmlformats.org/officeDocument/2006/relationships/slide" Target="../slides/slide567.xml"/><Relationship Id="rId1" Type="http://schemas.openxmlformats.org/officeDocument/2006/relationships/notesMaster" Target="../notesMasters/notesMaster1.xml"/></Relationships>
</file>

<file path=ppt/notesSlides/_rels/notesSlide405.xml.rels><?xml version="1.0" encoding="UTF-8" standalone="yes"?>
<Relationships xmlns="http://schemas.openxmlformats.org/package/2006/relationships"><Relationship Id="rId2" Type="http://schemas.openxmlformats.org/officeDocument/2006/relationships/slide" Target="../slides/slide568.xml"/><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2" Type="http://schemas.openxmlformats.org/officeDocument/2006/relationships/slide" Target="../slides/slide570.xml"/><Relationship Id="rId1" Type="http://schemas.openxmlformats.org/officeDocument/2006/relationships/notesMaster" Target="../notesMasters/notesMaster1.xml"/></Relationships>
</file>

<file path=ppt/notesSlides/_rels/notesSlide407.xml.rels><?xml version="1.0" encoding="UTF-8" standalone="yes"?>
<Relationships xmlns="http://schemas.openxmlformats.org/package/2006/relationships"><Relationship Id="rId2" Type="http://schemas.openxmlformats.org/officeDocument/2006/relationships/slide" Target="../slides/slide571.xml"/><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2" Type="http://schemas.openxmlformats.org/officeDocument/2006/relationships/slide" Target="../slides/slide572.xml"/><Relationship Id="rId1" Type="http://schemas.openxmlformats.org/officeDocument/2006/relationships/notesMaster" Target="../notesMasters/notesMaster1.xml"/></Relationships>
</file>

<file path=ppt/notesSlides/_rels/notesSlide409.xml.rels><?xml version="1.0" encoding="UTF-8" standalone="yes"?>
<Relationships xmlns="http://schemas.openxmlformats.org/package/2006/relationships"><Relationship Id="rId2" Type="http://schemas.openxmlformats.org/officeDocument/2006/relationships/slide" Target="../slides/slide573.xml"/><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2" Type="http://schemas.openxmlformats.org/officeDocument/2006/relationships/slide" Target="../slides/slide575.xml"/><Relationship Id="rId1" Type="http://schemas.openxmlformats.org/officeDocument/2006/relationships/notesMaster" Target="../notesMasters/notesMaster1.xml"/></Relationships>
</file>

<file path=ppt/notesSlides/_rels/notesSlide411.xml.rels><?xml version="1.0" encoding="UTF-8" standalone="yes"?>
<Relationships xmlns="http://schemas.openxmlformats.org/package/2006/relationships"><Relationship Id="rId2" Type="http://schemas.openxmlformats.org/officeDocument/2006/relationships/slide" Target="../slides/slide576.xml"/><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2" Type="http://schemas.openxmlformats.org/officeDocument/2006/relationships/slide" Target="../slides/slide577.xml"/><Relationship Id="rId1" Type="http://schemas.openxmlformats.org/officeDocument/2006/relationships/notesMaster" Target="../notesMasters/notesMaster1.xml"/></Relationships>
</file>

<file path=ppt/notesSlides/_rels/notesSlide413.xml.rels><?xml version="1.0" encoding="UTF-8" standalone="yes"?>
<Relationships xmlns="http://schemas.openxmlformats.org/package/2006/relationships"><Relationship Id="rId2" Type="http://schemas.openxmlformats.org/officeDocument/2006/relationships/slide" Target="../slides/slide578.xml"/><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2" Type="http://schemas.openxmlformats.org/officeDocument/2006/relationships/slide" Target="../slides/slide579.xml"/><Relationship Id="rId1" Type="http://schemas.openxmlformats.org/officeDocument/2006/relationships/notesMaster" Target="../notesMasters/notesMaster1.xml"/></Relationships>
</file>

<file path=ppt/notesSlides/_rels/notesSlide415.xml.rels><?xml version="1.0" encoding="UTF-8" standalone="yes"?>
<Relationships xmlns="http://schemas.openxmlformats.org/package/2006/relationships"><Relationship Id="rId2" Type="http://schemas.openxmlformats.org/officeDocument/2006/relationships/slide" Target="../slides/slide581.xml"/><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2" Type="http://schemas.openxmlformats.org/officeDocument/2006/relationships/slide" Target="../slides/slide582.xml"/><Relationship Id="rId1" Type="http://schemas.openxmlformats.org/officeDocument/2006/relationships/notesMaster" Target="../notesMasters/notesMaster1.xml"/></Relationships>
</file>

<file path=ppt/notesSlides/_rels/notesSlide417.xml.rels><?xml version="1.0" encoding="UTF-8" standalone="yes"?>
<Relationships xmlns="http://schemas.openxmlformats.org/package/2006/relationships"><Relationship Id="rId2" Type="http://schemas.openxmlformats.org/officeDocument/2006/relationships/slide" Target="../slides/slide583.xml"/><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2" Type="http://schemas.openxmlformats.org/officeDocument/2006/relationships/slide" Target="../slides/slide584.xml"/><Relationship Id="rId1" Type="http://schemas.openxmlformats.org/officeDocument/2006/relationships/notesMaster" Target="../notesMasters/notesMaster1.xml"/></Relationships>
</file>

<file path=ppt/notesSlides/_rels/notesSlide419.xml.rels><?xml version="1.0" encoding="UTF-8" standalone="yes"?>
<Relationships xmlns="http://schemas.openxmlformats.org/package/2006/relationships"><Relationship Id="rId2" Type="http://schemas.openxmlformats.org/officeDocument/2006/relationships/slide" Target="../slides/slide585.xml"/><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2" Type="http://schemas.openxmlformats.org/officeDocument/2006/relationships/slide" Target="../slides/slide586.xml"/><Relationship Id="rId1" Type="http://schemas.openxmlformats.org/officeDocument/2006/relationships/notesMaster" Target="../notesMasters/notesMaster1.xml"/></Relationships>
</file>

<file path=ppt/notesSlides/_rels/notesSlide421.xml.rels><?xml version="1.0" encoding="UTF-8" standalone="yes"?>
<Relationships xmlns="http://schemas.openxmlformats.org/package/2006/relationships"><Relationship Id="rId2" Type="http://schemas.openxmlformats.org/officeDocument/2006/relationships/slide" Target="../slides/slide587.xml"/><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2" Type="http://schemas.openxmlformats.org/officeDocument/2006/relationships/slide" Target="../slides/slide588.xml"/><Relationship Id="rId1" Type="http://schemas.openxmlformats.org/officeDocument/2006/relationships/notesMaster" Target="../notesMasters/notesMaster1.xml"/></Relationships>
</file>

<file path=ppt/notesSlides/_rels/notesSlide423.xml.rels><?xml version="1.0" encoding="UTF-8" standalone="yes"?>
<Relationships xmlns="http://schemas.openxmlformats.org/package/2006/relationships"><Relationship Id="rId2" Type="http://schemas.openxmlformats.org/officeDocument/2006/relationships/slide" Target="../slides/slide589.xml"/><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2" Type="http://schemas.openxmlformats.org/officeDocument/2006/relationships/slide" Target="../slides/slide604.xml"/><Relationship Id="rId1" Type="http://schemas.openxmlformats.org/officeDocument/2006/relationships/notesMaster" Target="../notesMasters/notesMaster1.xml"/></Relationships>
</file>

<file path=ppt/notesSlides/_rels/notesSlide425.xml.rels><?xml version="1.0" encoding="UTF-8" standalone="yes"?>
<Relationships xmlns="http://schemas.openxmlformats.org/package/2006/relationships"><Relationship Id="rId2" Type="http://schemas.openxmlformats.org/officeDocument/2006/relationships/slide" Target="../slides/slide612.xml"/><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2" Type="http://schemas.openxmlformats.org/officeDocument/2006/relationships/slide" Target="../slides/slide622.xml"/><Relationship Id="rId1" Type="http://schemas.openxmlformats.org/officeDocument/2006/relationships/notesMaster" Target="../notesMasters/notesMaster1.xml"/></Relationships>
</file>

<file path=ppt/notesSlides/_rels/notesSlide427.xml.rels><?xml version="1.0" encoding="UTF-8" standalone="yes"?>
<Relationships xmlns="http://schemas.openxmlformats.org/package/2006/relationships"><Relationship Id="rId2" Type="http://schemas.openxmlformats.org/officeDocument/2006/relationships/slide" Target="../slides/slide638.xml"/><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2" Type="http://schemas.openxmlformats.org/officeDocument/2006/relationships/slide" Target="../slides/slide639.xml"/><Relationship Id="rId1" Type="http://schemas.openxmlformats.org/officeDocument/2006/relationships/notesMaster" Target="../notesMasters/notesMaster1.xml"/></Relationships>
</file>

<file path=ppt/notesSlides/_rels/notesSlide429.xml.rels><?xml version="1.0" encoding="UTF-8" standalone="yes"?>
<Relationships xmlns="http://schemas.openxmlformats.org/package/2006/relationships"><Relationship Id="rId2" Type="http://schemas.openxmlformats.org/officeDocument/2006/relationships/slide" Target="../slides/slide640.xml"/><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2" Type="http://schemas.openxmlformats.org/officeDocument/2006/relationships/slide" Target="../slides/slide641.xml"/><Relationship Id="rId1" Type="http://schemas.openxmlformats.org/officeDocument/2006/relationships/notesMaster" Target="../notesMasters/notesMaster1.xml"/></Relationships>
</file>

<file path=ppt/notesSlides/_rels/notesSlide431.xml.rels><?xml version="1.0" encoding="UTF-8" standalone="yes"?>
<Relationships xmlns="http://schemas.openxmlformats.org/package/2006/relationships"><Relationship Id="rId2" Type="http://schemas.openxmlformats.org/officeDocument/2006/relationships/slide" Target="../slides/slide642.xml"/><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2" Type="http://schemas.openxmlformats.org/officeDocument/2006/relationships/slide" Target="../slides/slide643.xml"/><Relationship Id="rId1" Type="http://schemas.openxmlformats.org/officeDocument/2006/relationships/notesMaster" Target="../notesMasters/notesMaster1.xml"/></Relationships>
</file>

<file path=ppt/notesSlides/_rels/notesSlide433.xml.rels><?xml version="1.0" encoding="UTF-8" standalone="yes"?>
<Relationships xmlns="http://schemas.openxmlformats.org/package/2006/relationships"><Relationship Id="rId2" Type="http://schemas.openxmlformats.org/officeDocument/2006/relationships/slide" Target="../slides/slide644.xml"/><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2" Type="http://schemas.openxmlformats.org/officeDocument/2006/relationships/slide" Target="../slides/slide645.xml"/><Relationship Id="rId1" Type="http://schemas.openxmlformats.org/officeDocument/2006/relationships/notesMaster" Target="../notesMasters/notesMaster1.xml"/></Relationships>
</file>

<file path=ppt/notesSlides/_rels/notesSlide435.xml.rels><?xml version="1.0" encoding="UTF-8" standalone="yes"?>
<Relationships xmlns="http://schemas.openxmlformats.org/package/2006/relationships"><Relationship Id="rId2" Type="http://schemas.openxmlformats.org/officeDocument/2006/relationships/slide" Target="../slides/slide646.xml"/><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2" Type="http://schemas.openxmlformats.org/officeDocument/2006/relationships/slide" Target="../slides/slide647.xml"/><Relationship Id="rId1" Type="http://schemas.openxmlformats.org/officeDocument/2006/relationships/notesMaster" Target="../notesMasters/notesMaster1.xml"/></Relationships>
</file>

<file path=ppt/notesSlides/_rels/notesSlide437.xml.rels><?xml version="1.0" encoding="UTF-8" standalone="yes"?>
<Relationships xmlns="http://schemas.openxmlformats.org/package/2006/relationships"><Relationship Id="rId2" Type="http://schemas.openxmlformats.org/officeDocument/2006/relationships/slide" Target="../slides/slide648.xml"/><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2" Type="http://schemas.openxmlformats.org/officeDocument/2006/relationships/slide" Target="../slides/slide649.xml"/><Relationship Id="rId1" Type="http://schemas.openxmlformats.org/officeDocument/2006/relationships/notesMaster" Target="../notesMasters/notesMaster1.xml"/></Relationships>
</file>

<file path=ppt/notesSlides/_rels/notesSlide439.xml.rels><?xml version="1.0" encoding="UTF-8" standalone="yes"?>
<Relationships xmlns="http://schemas.openxmlformats.org/package/2006/relationships"><Relationship Id="rId2" Type="http://schemas.openxmlformats.org/officeDocument/2006/relationships/slide" Target="../slides/slide650.xml"/><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2" Type="http://schemas.openxmlformats.org/officeDocument/2006/relationships/slide" Target="../slides/slide652.xml"/><Relationship Id="rId1" Type="http://schemas.openxmlformats.org/officeDocument/2006/relationships/notesMaster" Target="../notesMasters/notesMaster1.xml"/></Relationships>
</file>

<file path=ppt/notesSlides/_rels/notesSlide441.xml.rels><?xml version="1.0" encoding="UTF-8" standalone="yes"?>
<Relationships xmlns="http://schemas.openxmlformats.org/package/2006/relationships"><Relationship Id="rId2" Type="http://schemas.openxmlformats.org/officeDocument/2006/relationships/slide" Target="../slides/slide653.xml"/><Relationship Id="rId1" Type="http://schemas.openxmlformats.org/officeDocument/2006/relationships/notesMaster" Target="../notesMasters/notesMaster1.xml"/></Relationships>
</file>

<file path=ppt/notesSlides/_rels/notesSlide442.xml.rels><?xml version="1.0" encoding="UTF-8" standalone="yes"?>
<Relationships xmlns="http://schemas.openxmlformats.org/package/2006/relationships"><Relationship Id="rId2" Type="http://schemas.openxmlformats.org/officeDocument/2006/relationships/slide" Target="../slides/slide654.xml"/><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2" Type="http://schemas.openxmlformats.org/officeDocument/2006/relationships/slide" Target="../slides/slide656.xml"/><Relationship Id="rId1" Type="http://schemas.openxmlformats.org/officeDocument/2006/relationships/notesMaster" Target="../notesMasters/notesMaster1.xml"/></Relationships>
</file>

<file path=ppt/notesSlides/_rels/notesSlide444.xml.rels><?xml version="1.0" encoding="UTF-8" standalone="yes"?>
<Relationships xmlns="http://schemas.openxmlformats.org/package/2006/relationships"><Relationship Id="rId2" Type="http://schemas.openxmlformats.org/officeDocument/2006/relationships/slide" Target="../slides/slide657.xml"/><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2" Type="http://schemas.openxmlformats.org/officeDocument/2006/relationships/slide" Target="../slides/slide658.xml"/><Relationship Id="rId1" Type="http://schemas.openxmlformats.org/officeDocument/2006/relationships/notesMaster" Target="../notesMasters/notesMaster1.xml"/></Relationships>
</file>

<file path=ppt/notesSlides/_rels/notesSlide446.xml.rels><?xml version="1.0" encoding="UTF-8" standalone="yes"?>
<Relationships xmlns="http://schemas.openxmlformats.org/package/2006/relationships"><Relationship Id="rId2" Type="http://schemas.openxmlformats.org/officeDocument/2006/relationships/slide" Target="../slides/slide659.xml"/><Relationship Id="rId1" Type="http://schemas.openxmlformats.org/officeDocument/2006/relationships/notesMaster" Target="../notesMasters/notesMaster1.xml"/></Relationships>
</file>

<file path=ppt/notesSlides/_rels/notesSlide447.xml.rels><?xml version="1.0" encoding="UTF-8" standalone="yes"?>
<Relationships xmlns="http://schemas.openxmlformats.org/package/2006/relationships"><Relationship Id="rId2" Type="http://schemas.openxmlformats.org/officeDocument/2006/relationships/slide" Target="../slides/slide660.xml"/><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2" Type="http://schemas.openxmlformats.org/officeDocument/2006/relationships/slide" Target="../slides/slide662.xml"/><Relationship Id="rId1" Type="http://schemas.openxmlformats.org/officeDocument/2006/relationships/notesMaster" Target="../notesMasters/notesMaster1.xml"/></Relationships>
</file>

<file path=ppt/notesSlides/_rels/notesSlide449.xml.rels><?xml version="1.0" encoding="UTF-8" standalone="yes"?>
<Relationships xmlns="http://schemas.openxmlformats.org/package/2006/relationships"><Relationship Id="rId2" Type="http://schemas.openxmlformats.org/officeDocument/2006/relationships/slide" Target="../slides/slide663.xml"/><Relationship Id="rId1" Type="http://schemas.openxmlformats.org/officeDocument/2006/relationships/notesMaster" Target="../notesMasters/notesMaster1.xml"/></Relationships>
</file>

<file path=ppt/notesSlides/_rels/notesSlide450.xml.rels><?xml version="1.0" encoding="UTF-8" standalone="yes"?>
<Relationships xmlns="http://schemas.openxmlformats.org/package/2006/relationships"><Relationship Id="rId2" Type="http://schemas.openxmlformats.org/officeDocument/2006/relationships/slide" Target="../slides/slide664.xml"/><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2" Type="http://schemas.openxmlformats.org/officeDocument/2006/relationships/slide" Target="../slides/slide665.xml"/><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2" Type="http://schemas.openxmlformats.org/officeDocument/2006/relationships/slide" Target="../slides/slide666.xml"/><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2" Type="http://schemas.openxmlformats.org/officeDocument/2006/relationships/slide" Target="../slides/slide667.xml"/><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2" Type="http://schemas.openxmlformats.org/officeDocument/2006/relationships/slide" Target="../slides/slide668.xml"/><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2" Type="http://schemas.openxmlformats.org/officeDocument/2006/relationships/slide" Target="../slides/slide669.xml"/><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2" Type="http://schemas.openxmlformats.org/officeDocument/2006/relationships/slide" Target="../slides/slide670.xml"/><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2" Type="http://schemas.openxmlformats.org/officeDocument/2006/relationships/slide" Target="../slides/slide671.xml"/><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2" Type="http://schemas.openxmlformats.org/officeDocument/2006/relationships/slide" Target="../slides/slide672.xml"/><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2" Type="http://schemas.openxmlformats.org/officeDocument/2006/relationships/slide" Target="../slides/slide673.xml"/><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2" Type="http://schemas.openxmlformats.org/officeDocument/2006/relationships/slide" Target="../slides/slide674.xml"/><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2" Type="http://schemas.openxmlformats.org/officeDocument/2006/relationships/slide" Target="../slides/slide675.xml"/><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2" Type="http://schemas.openxmlformats.org/officeDocument/2006/relationships/slide" Target="../slides/slide676.xml"/><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2" Type="http://schemas.openxmlformats.org/officeDocument/2006/relationships/slide" Target="../slides/slide677.xml"/><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2" Type="http://schemas.openxmlformats.org/officeDocument/2006/relationships/slide" Target="../slides/slide678.xml"/><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2" Type="http://schemas.openxmlformats.org/officeDocument/2006/relationships/slide" Target="../slides/slide679.xml"/><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2" Type="http://schemas.openxmlformats.org/officeDocument/2006/relationships/slide" Target="../slides/slide680.xml"/><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2" Type="http://schemas.openxmlformats.org/officeDocument/2006/relationships/slide" Target="../slides/slide682.xml"/><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2" Type="http://schemas.openxmlformats.org/officeDocument/2006/relationships/slide" Target="../slides/slide683.xml"/><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2" Type="http://schemas.openxmlformats.org/officeDocument/2006/relationships/slide" Target="../slides/slide684.xml"/><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2" Type="http://schemas.openxmlformats.org/officeDocument/2006/relationships/slide" Target="../slides/slide685.xml"/><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2" Type="http://schemas.openxmlformats.org/officeDocument/2006/relationships/slide" Target="../slides/slide687.xml"/><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2" Type="http://schemas.openxmlformats.org/officeDocument/2006/relationships/slide" Target="../slides/slide688.xml"/><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2" Type="http://schemas.openxmlformats.org/officeDocument/2006/relationships/slide" Target="../slides/slide689.xml"/><Relationship Id="rId1" Type="http://schemas.openxmlformats.org/officeDocument/2006/relationships/notesMaster" Target="../notesMasters/notesMaster1.xml"/></Relationships>
</file>

<file path=ppt/notesSlides/_rels/notesSlide474.xml.rels><?xml version="1.0" encoding="UTF-8" standalone="yes"?>
<Relationships xmlns="http://schemas.openxmlformats.org/package/2006/relationships"><Relationship Id="rId2" Type="http://schemas.openxmlformats.org/officeDocument/2006/relationships/slide" Target="../slides/slide690.xml"/><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2" Type="http://schemas.openxmlformats.org/officeDocument/2006/relationships/slide" Target="../slides/slide691.xml"/><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2" Type="http://schemas.openxmlformats.org/officeDocument/2006/relationships/slide" Target="../slides/slide693.xml"/><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2" Type="http://schemas.openxmlformats.org/officeDocument/2006/relationships/slide" Target="../slides/slide694.xml"/><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2" Type="http://schemas.openxmlformats.org/officeDocument/2006/relationships/slide" Target="../slides/slide695.xml"/><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2" Type="http://schemas.openxmlformats.org/officeDocument/2006/relationships/slide" Target="../slides/slide696.xml"/><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2" Type="http://schemas.openxmlformats.org/officeDocument/2006/relationships/slide" Target="../slides/slide697.xml"/><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2" Type="http://schemas.openxmlformats.org/officeDocument/2006/relationships/slide" Target="../slides/slide698.xml"/><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2" Type="http://schemas.openxmlformats.org/officeDocument/2006/relationships/slide" Target="../slides/slide699.xml"/><Relationship Id="rId1" Type="http://schemas.openxmlformats.org/officeDocument/2006/relationships/notesMaster" Target="../notesMasters/notesMaster1.xml"/></Relationships>
</file>

<file path=ppt/notesSlides/_rels/notesSlide483.xml.rels><?xml version="1.0" encoding="UTF-8" standalone="yes"?>
<Relationships xmlns="http://schemas.openxmlformats.org/package/2006/relationships"><Relationship Id="rId2" Type="http://schemas.openxmlformats.org/officeDocument/2006/relationships/slide" Target="../slides/slide700.xml"/><Relationship Id="rId1" Type="http://schemas.openxmlformats.org/officeDocument/2006/relationships/notesMaster" Target="../notesMasters/notesMaster1.xml"/></Relationships>
</file>

<file path=ppt/notesSlides/_rels/notesSlide484.xml.rels><?xml version="1.0" encoding="UTF-8" standalone="yes"?>
<Relationships xmlns="http://schemas.openxmlformats.org/package/2006/relationships"><Relationship Id="rId2" Type="http://schemas.openxmlformats.org/officeDocument/2006/relationships/slide" Target="../slides/slide701.xml"/><Relationship Id="rId1" Type="http://schemas.openxmlformats.org/officeDocument/2006/relationships/notesMaster" Target="../notesMasters/notesMaster1.xml"/></Relationships>
</file>

<file path=ppt/notesSlides/_rels/notesSlide485.xml.rels><?xml version="1.0" encoding="UTF-8" standalone="yes"?>
<Relationships xmlns="http://schemas.openxmlformats.org/package/2006/relationships"><Relationship Id="rId2" Type="http://schemas.openxmlformats.org/officeDocument/2006/relationships/slide" Target="../slides/slide702.xml"/><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2" Type="http://schemas.openxmlformats.org/officeDocument/2006/relationships/slide" Target="../slides/slide703.xml"/><Relationship Id="rId1" Type="http://schemas.openxmlformats.org/officeDocument/2006/relationships/notesMaster" Target="../notesMasters/notesMaster1.xml"/></Relationships>
</file>

<file path=ppt/notesSlides/_rels/notesSlide487.xml.rels><?xml version="1.0" encoding="UTF-8" standalone="yes"?>
<Relationships xmlns="http://schemas.openxmlformats.org/package/2006/relationships"><Relationship Id="rId2" Type="http://schemas.openxmlformats.org/officeDocument/2006/relationships/slide" Target="../slides/slide704.xml"/><Relationship Id="rId1" Type="http://schemas.openxmlformats.org/officeDocument/2006/relationships/notesMaster" Target="../notesMasters/notesMaster1.xml"/></Relationships>
</file>

<file path=ppt/notesSlides/_rels/notesSlide488.xml.rels><?xml version="1.0" encoding="UTF-8" standalone="yes"?>
<Relationships xmlns="http://schemas.openxmlformats.org/package/2006/relationships"><Relationship Id="rId2" Type="http://schemas.openxmlformats.org/officeDocument/2006/relationships/slide" Target="../slides/slide705.xml"/><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2" Type="http://schemas.openxmlformats.org/officeDocument/2006/relationships/slide" Target="../slides/slide706.xml"/><Relationship Id="rId1" Type="http://schemas.openxmlformats.org/officeDocument/2006/relationships/notesMaster" Target="../notesMasters/notesMaster1.xml"/></Relationships>
</file>

<file path=ppt/notesSlides/_rels/notesSlide490.xml.rels><?xml version="1.0" encoding="UTF-8" standalone="yes"?>
<Relationships xmlns="http://schemas.openxmlformats.org/package/2006/relationships"><Relationship Id="rId2" Type="http://schemas.openxmlformats.org/officeDocument/2006/relationships/slide" Target="../slides/slide707.xml"/><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2" Type="http://schemas.openxmlformats.org/officeDocument/2006/relationships/slide" Target="../slides/slide708.xml"/><Relationship Id="rId1" Type="http://schemas.openxmlformats.org/officeDocument/2006/relationships/notesMaster" Target="../notesMasters/notesMaster1.xml"/></Relationships>
</file>

<file path=ppt/notesSlides/_rels/notesSlide492.xml.rels><?xml version="1.0" encoding="UTF-8" standalone="yes"?>
<Relationships xmlns="http://schemas.openxmlformats.org/package/2006/relationships"><Relationship Id="rId2" Type="http://schemas.openxmlformats.org/officeDocument/2006/relationships/slide" Target="../slides/slide709.xml"/><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2" Type="http://schemas.openxmlformats.org/officeDocument/2006/relationships/slide" Target="../slides/slide710.xml"/><Relationship Id="rId1" Type="http://schemas.openxmlformats.org/officeDocument/2006/relationships/notesMaster" Target="../notesMasters/notesMaster1.xml"/></Relationships>
</file>

<file path=ppt/notesSlides/_rels/notesSlide494.xml.rels><?xml version="1.0" encoding="UTF-8" standalone="yes"?>
<Relationships xmlns="http://schemas.openxmlformats.org/package/2006/relationships"><Relationship Id="rId2" Type="http://schemas.openxmlformats.org/officeDocument/2006/relationships/slide" Target="../slides/slide711.xml"/><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2" Type="http://schemas.openxmlformats.org/officeDocument/2006/relationships/slide" Target="../slides/slide713.xml"/><Relationship Id="rId1" Type="http://schemas.openxmlformats.org/officeDocument/2006/relationships/notesMaster" Target="../notesMasters/notesMaster1.xml"/></Relationships>
</file>

<file path=ppt/notesSlides/_rels/notesSlide496.xml.rels><?xml version="1.0" encoding="UTF-8" standalone="yes"?>
<Relationships xmlns="http://schemas.openxmlformats.org/package/2006/relationships"><Relationship Id="rId2" Type="http://schemas.openxmlformats.org/officeDocument/2006/relationships/slide" Target="../slides/slide714.xml"/><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2" Type="http://schemas.openxmlformats.org/officeDocument/2006/relationships/slide" Target="../slides/slide715.xml"/><Relationship Id="rId1" Type="http://schemas.openxmlformats.org/officeDocument/2006/relationships/notesMaster" Target="../notesMasters/notesMaster1.xml"/></Relationships>
</file>

<file path=ppt/notesSlides/_rels/notesSlide498.xml.rels><?xml version="1.0" encoding="UTF-8" standalone="yes"?>
<Relationships xmlns="http://schemas.openxmlformats.org/package/2006/relationships"><Relationship Id="rId2" Type="http://schemas.openxmlformats.org/officeDocument/2006/relationships/slide" Target="../slides/slide716.xml"/><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2" Type="http://schemas.openxmlformats.org/officeDocument/2006/relationships/slide" Target="../slides/slide718.xml"/><Relationship Id="rId1" Type="http://schemas.openxmlformats.org/officeDocument/2006/relationships/notesMaster" Target="../notesMasters/notesMaster1.xml"/></Relationships>
</file>

<file path=ppt/notesSlides/_rels/notesSlide500.xml.rels><?xml version="1.0" encoding="UTF-8" standalone="yes"?>
<Relationships xmlns="http://schemas.openxmlformats.org/package/2006/relationships"><Relationship Id="rId2" Type="http://schemas.openxmlformats.org/officeDocument/2006/relationships/slide" Target="../slides/slide719.xml"/><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2" Type="http://schemas.openxmlformats.org/officeDocument/2006/relationships/slide" Target="../slides/slide720.xml"/><Relationship Id="rId1" Type="http://schemas.openxmlformats.org/officeDocument/2006/relationships/notesMaster" Target="../notesMasters/notesMaster1.xml"/></Relationships>
</file>

<file path=ppt/notesSlides/_rels/notesSlide502.xml.rels><?xml version="1.0" encoding="UTF-8" standalone="yes"?>
<Relationships xmlns="http://schemas.openxmlformats.org/package/2006/relationships"><Relationship Id="rId2" Type="http://schemas.openxmlformats.org/officeDocument/2006/relationships/slide" Target="../slides/slide721.xml"/><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2" Type="http://schemas.openxmlformats.org/officeDocument/2006/relationships/slide" Target="../slides/slide722.xml"/><Relationship Id="rId1" Type="http://schemas.openxmlformats.org/officeDocument/2006/relationships/notesMaster" Target="../notesMasters/notesMaster1.xml"/></Relationships>
</file>

<file path=ppt/notesSlides/_rels/notesSlide504.xml.rels><?xml version="1.0" encoding="UTF-8" standalone="yes"?>
<Relationships xmlns="http://schemas.openxmlformats.org/package/2006/relationships"><Relationship Id="rId2" Type="http://schemas.openxmlformats.org/officeDocument/2006/relationships/slide" Target="../slides/slide724.xml"/><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2" Type="http://schemas.openxmlformats.org/officeDocument/2006/relationships/slide" Target="../slides/slide725.xml"/><Relationship Id="rId1" Type="http://schemas.openxmlformats.org/officeDocument/2006/relationships/notesMaster" Target="../notesMasters/notesMaster1.xml"/></Relationships>
</file>

<file path=ppt/notesSlides/_rels/notesSlide506.xml.rels><?xml version="1.0" encoding="UTF-8" standalone="yes"?>
<Relationships xmlns="http://schemas.openxmlformats.org/package/2006/relationships"><Relationship Id="rId2" Type="http://schemas.openxmlformats.org/officeDocument/2006/relationships/slide" Target="../slides/slide726.xml"/><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2" Type="http://schemas.openxmlformats.org/officeDocument/2006/relationships/slide" Target="../slides/slide727.xml"/><Relationship Id="rId1" Type="http://schemas.openxmlformats.org/officeDocument/2006/relationships/notesMaster" Target="../notesMasters/notesMaster1.xml"/></Relationships>
</file>

<file path=ppt/notesSlides/_rels/notesSlide508.xml.rels><?xml version="1.0" encoding="UTF-8" standalone="yes"?>
<Relationships xmlns="http://schemas.openxmlformats.org/package/2006/relationships"><Relationship Id="rId2" Type="http://schemas.openxmlformats.org/officeDocument/2006/relationships/slide" Target="../slides/slide728.xml"/><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2" Type="http://schemas.openxmlformats.org/officeDocument/2006/relationships/slide" Target="../slides/slide729.xml"/><Relationship Id="rId1" Type="http://schemas.openxmlformats.org/officeDocument/2006/relationships/notesMaster" Target="../notesMasters/notesMaster1.xml"/></Relationships>
</file>

<file path=ppt/notesSlides/_rels/notesSlide510.xml.rels><?xml version="1.0" encoding="UTF-8" standalone="yes"?>
<Relationships xmlns="http://schemas.openxmlformats.org/package/2006/relationships"><Relationship Id="rId2" Type="http://schemas.openxmlformats.org/officeDocument/2006/relationships/slide" Target="../slides/slide730.xml"/><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2" Type="http://schemas.openxmlformats.org/officeDocument/2006/relationships/slide" Target="../slides/slide731.xml"/><Relationship Id="rId1" Type="http://schemas.openxmlformats.org/officeDocument/2006/relationships/notesMaster" Target="../notesMasters/notesMaster1.xml"/></Relationships>
</file>

<file path=ppt/notesSlides/_rels/notesSlide512.xml.rels><?xml version="1.0" encoding="UTF-8" standalone="yes"?>
<Relationships xmlns="http://schemas.openxmlformats.org/package/2006/relationships"><Relationship Id="rId2" Type="http://schemas.openxmlformats.org/officeDocument/2006/relationships/slide" Target="../slides/slide732.xml"/><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2" Type="http://schemas.openxmlformats.org/officeDocument/2006/relationships/slide" Target="../slides/slide733.xml"/><Relationship Id="rId1" Type="http://schemas.openxmlformats.org/officeDocument/2006/relationships/notesMaster" Target="../notesMasters/notesMaster1.xml"/></Relationships>
</file>

<file path=ppt/notesSlides/_rels/notesSlide514.xml.rels><?xml version="1.0" encoding="UTF-8" standalone="yes"?>
<Relationships xmlns="http://schemas.openxmlformats.org/package/2006/relationships"><Relationship Id="rId2" Type="http://schemas.openxmlformats.org/officeDocument/2006/relationships/slide" Target="../slides/slide734.xml"/><Relationship Id="rId1" Type="http://schemas.openxmlformats.org/officeDocument/2006/relationships/notesMaster" Target="../notesMasters/notesMaster1.xml"/></Relationships>
</file>

<file path=ppt/notesSlides/_rels/notesSlide515.xml.rels><?xml version="1.0" encoding="UTF-8" standalone="yes"?>
<Relationships xmlns="http://schemas.openxmlformats.org/package/2006/relationships"><Relationship Id="rId2" Type="http://schemas.openxmlformats.org/officeDocument/2006/relationships/slide" Target="../slides/slide735.xml"/><Relationship Id="rId1" Type="http://schemas.openxmlformats.org/officeDocument/2006/relationships/notesMaster" Target="../notesMasters/notesMaster1.xml"/></Relationships>
</file>

<file path=ppt/notesSlides/_rels/notesSlide516.xml.rels><?xml version="1.0" encoding="UTF-8" standalone="yes"?>
<Relationships xmlns="http://schemas.openxmlformats.org/package/2006/relationships"><Relationship Id="rId2" Type="http://schemas.openxmlformats.org/officeDocument/2006/relationships/slide" Target="../slides/slide736.xml"/><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2" Type="http://schemas.openxmlformats.org/officeDocument/2006/relationships/slide" Target="../slides/slide737.xml"/><Relationship Id="rId1" Type="http://schemas.openxmlformats.org/officeDocument/2006/relationships/notesMaster" Target="../notesMasters/notesMaster1.xml"/></Relationships>
</file>

<file path=ppt/notesSlides/_rels/notesSlide518.xml.rels><?xml version="1.0" encoding="UTF-8" standalone="yes"?>
<Relationships xmlns="http://schemas.openxmlformats.org/package/2006/relationships"><Relationship Id="rId2" Type="http://schemas.openxmlformats.org/officeDocument/2006/relationships/slide" Target="../slides/slide738.xml"/><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2" Type="http://schemas.openxmlformats.org/officeDocument/2006/relationships/slide" Target="../slides/slide739.xml"/><Relationship Id="rId1" Type="http://schemas.openxmlformats.org/officeDocument/2006/relationships/notesMaster" Target="../notesMasters/notesMaster1.xml"/></Relationships>
</file>

<file path=ppt/notesSlides/_rels/notesSlide520.xml.rels><?xml version="1.0" encoding="UTF-8" standalone="yes"?>
<Relationships xmlns="http://schemas.openxmlformats.org/package/2006/relationships"><Relationship Id="rId2" Type="http://schemas.openxmlformats.org/officeDocument/2006/relationships/slide" Target="../slides/slide740.xml"/><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2" Type="http://schemas.openxmlformats.org/officeDocument/2006/relationships/slide" Target="../slides/slide741.xml"/><Relationship Id="rId1" Type="http://schemas.openxmlformats.org/officeDocument/2006/relationships/notesMaster" Target="../notesMasters/notesMaster1.xml"/></Relationships>
</file>

<file path=ppt/notesSlides/_rels/notesSlide522.xml.rels><?xml version="1.0" encoding="UTF-8" standalone="yes"?>
<Relationships xmlns="http://schemas.openxmlformats.org/package/2006/relationships"><Relationship Id="rId2" Type="http://schemas.openxmlformats.org/officeDocument/2006/relationships/slide" Target="../slides/slide742.xml"/><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2" Type="http://schemas.openxmlformats.org/officeDocument/2006/relationships/slide" Target="../slides/slide743.xml"/><Relationship Id="rId1" Type="http://schemas.openxmlformats.org/officeDocument/2006/relationships/notesMaster" Target="../notesMasters/notesMaster1.xml"/></Relationships>
</file>

<file path=ppt/notesSlides/_rels/notesSlide524.xml.rels><?xml version="1.0" encoding="UTF-8" standalone="yes"?>
<Relationships xmlns="http://schemas.openxmlformats.org/package/2006/relationships"><Relationship Id="rId2" Type="http://schemas.openxmlformats.org/officeDocument/2006/relationships/slide" Target="../slides/slide745.xml"/><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2" Type="http://schemas.openxmlformats.org/officeDocument/2006/relationships/slide" Target="../slides/slide746.xml"/><Relationship Id="rId1" Type="http://schemas.openxmlformats.org/officeDocument/2006/relationships/notesMaster" Target="../notesMasters/notesMaster1.xml"/></Relationships>
</file>

<file path=ppt/notesSlides/_rels/notesSlide526.xml.rels><?xml version="1.0" encoding="UTF-8" standalone="yes"?>
<Relationships xmlns="http://schemas.openxmlformats.org/package/2006/relationships"><Relationship Id="rId2" Type="http://schemas.openxmlformats.org/officeDocument/2006/relationships/slide" Target="../slides/slide747.xml"/><Relationship Id="rId1" Type="http://schemas.openxmlformats.org/officeDocument/2006/relationships/notesMaster" Target="../notesMasters/notesMaster1.xml"/></Relationships>
</file>

<file path=ppt/notesSlides/_rels/notesSlide527.xml.rels><?xml version="1.0" encoding="UTF-8" standalone="yes"?>
<Relationships xmlns="http://schemas.openxmlformats.org/package/2006/relationships"><Relationship Id="rId2" Type="http://schemas.openxmlformats.org/officeDocument/2006/relationships/slide" Target="../slides/slide748.xml"/><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2" Type="http://schemas.openxmlformats.org/officeDocument/2006/relationships/slide" Target="../slides/slide750.xml"/><Relationship Id="rId1" Type="http://schemas.openxmlformats.org/officeDocument/2006/relationships/notesMaster" Target="../notesMasters/notesMaster1.xml"/></Relationships>
</file>

<file path=ppt/notesSlides/_rels/notesSlide529.xml.rels><?xml version="1.0" encoding="UTF-8" standalone="yes"?>
<Relationships xmlns="http://schemas.openxmlformats.org/package/2006/relationships"><Relationship Id="rId2" Type="http://schemas.openxmlformats.org/officeDocument/2006/relationships/slide" Target="../slides/slide751.xml"/><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2" Type="http://schemas.openxmlformats.org/officeDocument/2006/relationships/slide" Target="../slides/slide752.xml"/><Relationship Id="rId1" Type="http://schemas.openxmlformats.org/officeDocument/2006/relationships/notesMaster" Target="../notesMasters/notesMaster1.xml"/></Relationships>
</file>

<file path=ppt/notesSlides/_rels/notesSlide531.xml.rels><?xml version="1.0" encoding="UTF-8" standalone="yes"?>
<Relationships xmlns="http://schemas.openxmlformats.org/package/2006/relationships"><Relationship Id="rId2" Type="http://schemas.openxmlformats.org/officeDocument/2006/relationships/slide" Target="../slides/slide753.xml"/><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2" Type="http://schemas.openxmlformats.org/officeDocument/2006/relationships/slide" Target="../slides/slide754.xml"/><Relationship Id="rId1" Type="http://schemas.openxmlformats.org/officeDocument/2006/relationships/notesMaster" Target="../notesMasters/notesMaster1.xml"/></Relationships>
</file>

<file path=ppt/notesSlides/_rels/notesSlide533.xml.rels><?xml version="1.0" encoding="UTF-8" standalone="yes"?>
<Relationships xmlns="http://schemas.openxmlformats.org/package/2006/relationships"><Relationship Id="rId2" Type="http://schemas.openxmlformats.org/officeDocument/2006/relationships/slide" Target="../slides/slide756.xml"/><Relationship Id="rId1" Type="http://schemas.openxmlformats.org/officeDocument/2006/relationships/notesMaster" Target="../notesMasters/notesMaster1.xml"/></Relationships>
</file>

<file path=ppt/notesSlides/_rels/notesSlide534.xml.rels><?xml version="1.0" encoding="UTF-8" standalone="yes"?>
<Relationships xmlns="http://schemas.openxmlformats.org/package/2006/relationships"><Relationship Id="rId2" Type="http://schemas.openxmlformats.org/officeDocument/2006/relationships/slide" Target="../slides/slide757.xml"/><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2" Type="http://schemas.openxmlformats.org/officeDocument/2006/relationships/slide" Target="../slides/slide758.xml"/><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2" Type="http://schemas.openxmlformats.org/officeDocument/2006/relationships/slide" Target="../slides/slide759.xml"/><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2" Type="http://schemas.openxmlformats.org/officeDocument/2006/relationships/slide" Target="../slides/slide760.xml"/><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2" Type="http://schemas.openxmlformats.org/officeDocument/2006/relationships/slide" Target="../slides/slide761.xml"/><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2" Type="http://schemas.openxmlformats.org/officeDocument/2006/relationships/slide" Target="../slides/slide762.xml"/><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2" Type="http://schemas.openxmlformats.org/officeDocument/2006/relationships/slide" Target="../slides/slide763.xml"/><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2" Type="http://schemas.openxmlformats.org/officeDocument/2006/relationships/slide" Target="../slides/slide764.xml"/><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2" Type="http://schemas.openxmlformats.org/officeDocument/2006/relationships/slide" Target="../slides/slide765.xml"/><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2" Type="http://schemas.openxmlformats.org/officeDocument/2006/relationships/slide" Target="../slides/slide766.xml"/><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2" Type="http://schemas.openxmlformats.org/officeDocument/2006/relationships/slide" Target="../slides/slide767.xml"/><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2" Type="http://schemas.openxmlformats.org/officeDocument/2006/relationships/slide" Target="../slides/slide768.xml"/><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2" Type="http://schemas.openxmlformats.org/officeDocument/2006/relationships/slide" Target="../slides/slide769.xml"/><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2" Type="http://schemas.openxmlformats.org/officeDocument/2006/relationships/slide" Target="../slides/slide770.xml"/><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2" Type="http://schemas.openxmlformats.org/officeDocument/2006/relationships/slide" Target="../slides/slide771.xml"/><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2" Type="http://schemas.openxmlformats.org/officeDocument/2006/relationships/slide" Target="../slides/slide772.xml"/><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2" Type="http://schemas.openxmlformats.org/officeDocument/2006/relationships/slide" Target="../slides/slide773.xml"/><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2" Type="http://schemas.openxmlformats.org/officeDocument/2006/relationships/slide" Target="../slides/slide774.xml"/><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2" Type="http://schemas.openxmlformats.org/officeDocument/2006/relationships/slide" Target="../slides/slide775.xml"/><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2" Type="http://schemas.openxmlformats.org/officeDocument/2006/relationships/slide" Target="../slides/slide777.xml"/><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2" Type="http://schemas.openxmlformats.org/officeDocument/2006/relationships/slide" Target="../slides/slide778.xml"/><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2" Type="http://schemas.openxmlformats.org/officeDocument/2006/relationships/slide" Target="../slides/slide780.xml"/><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2" Type="http://schemas.openxmlformats.org/officeDocument/2006/relationships/slide" Target="../slides/slide781.xml"/><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2" Type="http://schemas.openxmlformats.org/officeDocument/2006/relationships/slide" Target="../slides/slide782.xml"/><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2" Type="http://schemas.openxmlformats.org/officeDocument/2006/relationships/slide" Target="../slides/slide783.xml"/><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2" Type="http://schemas.openxmlformats.org/officeDocument/2006/relationships/slide" Target="../slides/slide784.xml"/><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2" Type="http://schemas.openxmlformats.org/officeDocument/2006/relationships/slide" Target="../slides/slide785.xml"/><Relationship Id="rId1" Type="http://schemas.openxmlformats.org/officeDocument/2006/relationships/notesMaster" Target="../notesMasters/notesMaster1.xml"/></Relationships>
</file>

<file path=ppt/notesSlides/_rels/notesSlide561.xml.rels><?xml version="1.0" encoding="UTF-8" standalone="yes"?>
<Relationships xmlns="http://schemas.openxmlformats.org/package/2006/relationships"><Relationship Id="rId2" Type="http://schemas.openxmlformats.org/officeDocument/2006/relationships/slide" Target="../slides/slide787.xml"/><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2" Type="http://schemas.openxmlformats.org/officeDocument/2006/relationships/slide" Target="../slides/slide788.xml"/><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2" Type="http://schemas.openxmlformats.org/officeDocument/2006/relationships/slide" Target="../slides/slide789.xml"/><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2" Type="http://schemas.openxmlformats.org/officeDocument/2006/relationships/slide" Target="../slides/slide790.xml"/><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2" Type="http://schemas.openxmlformats.org/officeDocument/2006/relationships/slide" Target="../slides/slide791.xml"/><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2" Type="http://schemas.openxmlformats.org/officeDocument/2006/relationships/slide" Target="../slides/slide792.xml"/><Relationship Id="rId1" Type="http://schemas.openxmlformats.org/officeDocument/2006/relationships/notesMaster" Target="../notesMasters/notesMaster1.xml"/></Relationships>
</file>

<file path=ppt/notesSlides/_rels/notesSlide567.xml.rels><?xml version="1.0" encoding="UTF-8" standalone="yes"?>
<Relationships xmlns="http://schemas.openxmlformats.org/package/2006/relationships"><Relationship Id="rId2" Type="http://schemas.openxmlformats.org/officeDocument/2006/relationships/slide" Target="../slides/slide793.xml"/><Relationship Id="rId1" Type="http://schemas.openxmlformats.org/officeDocument/2006/relationships/notesMaster" Target="../notesMasters/notesMaster1.xml"/></Relationships>
</file>

<file path=ppt/notesSlides/_rels/notesSlide568.xml.rels><?xml version="1.0" encoding="UTF-8" standalone="yes"?>
<Relationships xmlns="http://schemas.openxmlformats.org/package/2006/relationships"><Relationship Id="rId2" Type="http://schemas.openxmlformats.org/officeDocument/2006/relationships/slide" Target="../slides/slide794.xml"/><Relationship Id="rId1" Type="http://schemas.openxmlformats.org/officeDocument/2006/relationships/notesMaster" Target="../notesMasters/notesMaster1.xml"/></Relationships>
</file>

<file path=ppt/notesSlides/_rels/notesSlide569.xml.rels><?xml version="1.0" encoding="UTF-8" standalone="yes"?>
<Relationships xmlns="http://schemas.openxmlformats.org/package/2006/relationships"><Relationship Id="rId2" Type="http://schemas.openxmlformats.org/officeDocument/2006/relationships/slide" Target="../slides/slide795.xml"/><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2" Type="http://schemas.openxmlformats.org/officeDocument/2006/relationships/slide" Target="../slides/slide796.xml"/><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2" Type="http://schemas.openxmlformats.org/officeDocument/2006/relationships/slide" Target="../slides/slide797.xml"/><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2" Type="http://schemas.openxmlformats.org/officeDocument/2006/relationships/slide" Target="../slides/slide798.xml"/><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2" Type="http://schemas.openxmlformats.org/officeDocument/2006/relationships/slide" Target="../slides/slide799.xml"/><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2" Type="http://schemas.openxmlformats.org/officeDocument/2006/relationships/slide" Target="../slides/slide800.xml"/><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2" Type="http://schemas.openxmlformats.org/officeDocument/2006/relationships/slide" Target="../slides/slide801.xml"/><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2" Type="http://schemas.openxmlformats.org/officeDocument/2006/relationships/slide" Target="../slides/slide802.xml"/><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2" Type="http://schemas.openxmlformats.org/officeDocument/2006/relationships/slide" Target="../slides/slide803.xml"/><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2" Type="http://schemas.openxmlformats.org/officeDocument/2006/relationships/slide" Target="../slides/slide804.xml"/><Relationship Id="rId1" Type="http://schemas.openxmlformats.org/officeDocument/2006/relationships/notesMaster" Target="../notesMasters/notesMaster1.xml"/></Relationships>
</file>

<file path=ppt/notesSlides/_rels/notesSlide579.xml.rels><?xml version="1.0" encoding="UTF-8" standalone="yes"?>
<Relationships xmlns="http://schemas.openxmlformats.org/package/2006/relationships"><Relationship Id="rId2" Type="http://schemas.openxmlformats.org/officeDocument/2006/relationships/slide" Target="../slides/slide805.xml"/><Relationship Id="rId1" Type="http://schemas.openxmlformats.org/officeDocument/2006/relationships/notesMaster" Target="../notesMasters/notesMaster1.xml"/></Relationships>
</file>

<file path=ppt/notesSlides/_rels/notesSlide580.xml.rels><?xml version="1.0" encoding="UTF-8" standalone="yes"?>
<Relationships xmlns="http://schemas.openxmlformats.org/package/2006/relationships"><Relationship Id="rId2" Type="http://schemas.openxmlformats.org/officeDocument/2006/relationships/slide" Target="../slides/slide806.xml"/><Relationship Id="rId1" Type="http://schemas.openxmlformats.org/officeDocument/2006/relationships/notesMaster" Target="../notesMasters/notesMaster1.xml"/></Relationships>
</file>

<file path=ppt/notesSlides/_rels/notesSlide581.xml.rels><?xml version="1.0" encoding="UTF-8" standalone="yes"?>
<Relationships xmlns="http://schemas.openxmlformats.org/package/2006/relationships"><Relationship Id="rId2" Type="http://schemas.openxmlformats.org/officeDocument/2006/relationships/slide" Target="../slides/slide807.xml"/><Relationship Id="rId1" Type="http://schemas.openxmlformats.org/officeDocument/2006/relationships/notesMaster" Target="../notesMasters/notesMaster1.xml"/></Relationships>
</file>

<file path=ppt/notesSlides/_rels/notesSlide582.xml.rels><?xml version="1.0" encoding="UTF-8" standalone="yes"?>
<Relationships xmlns="http://schemas.openxmlformats.org/package/2006/relationships"><Relationship Id="rId2" Type="http://schemas.openxmlformats.org/officeDocument/2006/relationships/slide" Target="../slides/slide809.xml"/><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2" Type="http://schemas.openxmlformats.org/officeDocument/2006/relationships/slide" Target="../slides/slide810.xml"/><Relationship Id="rId1" Type="http://schemas.openxmlformats.org/officeDocument/2006/relationships/notesMaster" Target="../notesMasters/notesMaster1.xml"/></Relationships>
</file>

<file path=ppt/notesSlides/_rels/notesSlide584.xml.rels><?xml version="1.0" encoding="UTF-8" standalone="yes"?>
<Relationships xmlns="http://schemas.openxmlformats.org/package/2006/relationships"><Relationship Id="rId2" Type="http://schemas.openxmlformats.org/officeDocument/2006/relationships/slide" Target="../slides/slide811.xml"/><Relationship Id="rId1" Type="http://schemas.openxmlformats.org/officeDocument/2006/relationships/notesMaster" Target="../notesMasters/notesMaster1.xml"/></Relationships>
</file>

<file path=ppt/notesSlides/_rels/notesSlide585.xml.rels><?xml version="1.0" encoding="UTF-8" standalone="yes"?>
<Relationships xmlns="http://schemas.openxmlformats.org/package/2006/relationships"><Relationship Id="rId2" Type="http://schemas.openxmlformats.org/officeDocument/2006/relationships/slide" Target="../slides/slide812.xml"/><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2" Type="http://schemas.openxmlformats.org/officeDocument/2006/relationships/slide" Target="../slides/slide813.xml"/><Relationship Id="rId1" Type="http://schemas.openxmlformats.org/officeDocument/2006/relationships/notesMaster" Target="../notesMasters/notesMaster1.xml"/></Relationships>
</file>

<file path=ppt/notesSlides/_rels/notesSlide587.xml.rels><?xml version="1.0" encoding="UTF-8" standalone="yes"?>
<Relationships xmlns="http://schemas.openxmlformats.org/package/2006/relationships"><Relationship Id="rId2" Type="http://schemas.openxmlformats.org/officeDocument/2006/relationships/slide" Target="../slides/slide814.xml"/><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2" Type="http://schemas.openxmlformats.org/officeDocument/2006/relationships/slide" Target="../slides/slide816.xml"/><Relationship Id="rId1" Type="http://schemas.openxmlformats.org/officeDocument/2006/relationships/notesMaster" Target="../notesMasters/notesMaster1.xml"/></Relationships>
</file>

<file path=ppt/notesSlides/_rels/notesSlide589.xml.rels><?xml version="1.0" encoding="UTF-8" standalone="yes"?>
<Relationships xmlns="http://schemas.openxmlformats.org/package/2006/relationships"><Relationship Id="rId2" Type="http://schemas.openxmlformats.org/officeDocument/2006/relationships/slide" Target="../slides/slide817.xml"/><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2" Type="http://schemas.openxmlformats.org/officeDocument/2006/relationships/slide" Target="../slides/slide818.xml"/><Relationship Id="rId1" Type="http://schemas.openxmlformats.org/officeDocument/2006/relationships/notesMaster" Target="../notesMasters/notesMaster1.xml"/></Relationships>
</file>

<file path=ppt/notesSlides/_rels/notesSlide591.xml.rels><?xml version="1.0" encoding="UTF-8" standalone="yes"?>
<Relationships xmlns="http://schemas.openxmlformats.org/package/2006/relationships"><Relationship Id="rId2" Type="http://schemas.openxmlformats.org/officeDocument/2006/relationships/slide" Target="../slides/slide819.xml"/><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2" Type="http://schemas.openxmlformats.org/officeDocument/2006/relationships/slide" Target="../slides/slide820.xml"/><Relationship Id="rId1" Type="http://schemas.openxmlformats.org/officeDocument/2006/relationships/notesMaster" Target="../notesMasters/notesMaster1.xml"/></Relationships>
</file>

<file path=ppt/notesSlides/_rels/notesSlide593.xml.rels><?xml version="1.0" encoding="UTF-8" standalone="yes"?>
<Relationships xmlns="http://schemas.openxmlformats.org/package/2006/relationships"><Relationship Id="rId2" Type="http://schemas.openxmlformats.org/officeDocument/2006/relationships/slide" Target="../slides/slide821.xml"/><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2" Type="http://schemas.openxmlformats.org/officeDocument/2006/relationships/slide" Target="../slides/slide823.xml"/><Relationship Id="rId1" Type="http://schemas.openxmlformats.org/officeDocument/2006/relationships/notesMaster" Target="../notesMasters/notesMaster1.xml"/></Relationships>
</file>

<file path=ppt/notesSlides/_rels/notesSlide595.xml.rels><?xml version="1.0" encoding="UTF-8" standalone="yes"?>
<Relationships xmlns="http://schemas.openxmlformats.org/package/2006/relationships"><Relationship Id="rId2" Type="http://schemas.openxmlformats.org/officeDocument/2006/relationships/slide" Target="../slides/slide824.xml"/><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2" Type="http://schemas.openxmlformats.org/officeDocument/2006/relationships/slide" Target="../slides/slide825.xml"/><Relationship Id="rId1" Type="http://schemas.openxmlformats.org/officeDocument/2006/relationships/notesMaster" Target="../notesMasters/notesMaster1.xml"/></Relationships>
</file>

<file path=ppt/notesSlides/_rels/notesSlide597.xml.rels><?xml version="1.0" encoding="UTF-8" standalone="yes"?>
<Relationships xmlns="http://schemas.openxmlformats.org/package/2006/relationships"><Relationship Id="rId2" Type="http://schemas.openxmlformats.org/officeDocument/2006/relationships/slide" Target="../slides/slide826.xml"/><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2" Type="http://schemas.openxmlformats.org/officeDocument/2006/relationships/slide" Target="../slides/slide827.xml"/><Relationship Id="rId1" Type="http://schemas.openxmlformats.org/officeDocument/2006/relationships/notesMaster" Target="../notesMasters/notesMaster1.xml"/></Relationships>
</file>

<file path=ppt/notesSlides/_rels/notesSlide599.xml.rels><?xml version="1.0" encoding="UTF-8" standalone="yes"?>
<Relationships xmlns="http://schemas.openxmlformats.org/package/2006/relationships"><Relationship Id="rId2" Type="http://schemas.openxmlformats.org/officeDocument/2006/relationships/slide" Target="../slides/slide828.xml"/><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2" Type="http://schemas.openxmlformats.org/officeDocument/2006/relationships/slide" Target="../slides/slide829.xml"/><Relationship Id="rId1" Type="http://schemas.openxmlformats.org/officeDocument/2006/relationships/notesMaster" Target="../notesMasters/notesMaster1.xml"/></Relationships>
</file>

<file path=ppt/notesSlides/_rels/notesSlide601.xml.rels><?xml version="1.0" encoding="UTF-8" standalone="yes"?>
<Relationships xmlns="http://schemas.openxmlformats.org/package/2006/relationships"><Relationship Id="rId2" Type="http://schemas.openxmlformats.org/officeDocument/2006/relationships/slide" Target="../slides/slide845.xml"/><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2" Type="http://schemas.openxmlformats.org/officeDocument/2006/relationships/slide" Target="../slides/slide855.xml"/><Relationship Id="rId1" Type="http://schemas.openxmlformats.org/officeDocument/2006/relationships/notesMaster" Target="../notesMasters/notesMaster1.xml"/></Relationships>
</file>

<file path=ppt/notesSlides/_rels/notesSlide603.xml.rels><?xml version="1.0" encoding="UTF-8" standalone="yes"?>
<Relationships xmlns="http://schemas.openxmlformats.org/package/2006/relationships"><Relationship Id="rId2" Type="http://schemas.openxmlformats.org/officeDocument/2006/relationships/slide" Target="../slides/slide865.xml"/><Relationship Id="rId1" Type="http://schemas.openxmlformats.org/officeDocument/2006/relationships/notesMaster" Target="../notesMasters/notesMaster1.xml"/></Relationships>
</file>

<file path=ppt/notesSlides/_rels/notesSlide604.xml.rels><?xml version="1.0" encoding="UTF-8" standalone="yes"?>
<Relationships xmlns="http://schemas.openxmlformats.org/package/2006/relationships"><Relationship Id="rId2" Type="http://schemas.openxmlformats.org/officeDocument/2006/relationships/slide" Target="../slides/slide891.xml"/><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2" Type="http://schemas.openxmlformats.org/officeDocument/2006/relationships/slide" Target="../slides/slide892.xml"/><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2" Type="http://schemas.openxmlformats.org/officeDocument/2006/relationships/slide" Target="../slides/slide893.xml"/><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2" Type="http://schemas.openxmlformats.org/officeDocument/2006/relationships/slide" Target="../slides/slide894.xml"/><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2" Type="http://schemas.openxmlformats.org/officeDocument/2006/relationships/slide" Target="../slides/slide895.xml"/><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2" Type="http://schemas.openxmlformats.org/officeDocument/2006/relationships/slide" Target="../slides/slide896.xml"/><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2" Type="http://schemas.openxmlformats.org/officeDocument/2006/relationships/slide" Target="../slides/slide897.xml"/><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2" Type="http://schemas.openxmlformats.org/officeDocument/2006/relationships/slide" Target="../slides/slide898.xml"/><Relationship Id="rId1" Type="http://schemas.openxmlformats.org/officeDocument/2006/relationships/notesMaster" Target="../notesMasters/notesMaster1.xml"/></Relationships>
</file>

<file path=ppt/notesSlides/_rels/notesSlide612.xml.rels><?xml version="1.0" encoding="UTF-8" standalone="yes"?>
<Relationships xmlns="http://schemas.openxmlformats.org/package/2006/relationships"><Relationship Id="rId2" Type="http://schemas.openxmlformats.org/officeDocument/2006/relationships/slide" Target="../slides/slide899.xml"/><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2" Type="http://schemas.openxmlformats.org/officeDocument/2006/relationships/slide" Target="../slides/slide900.xml"/><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2" Type="http://schemas.openxmlformats.org/officeDocument/2006/relationships/slide" Target="../slides/slide901.xml"/><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2" Type="http://schemas.openxmlformats.org/officeDocument/2006/relationships/slide" Target="../slides/slide902.xml"/><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2" Type="http://schemas.openxmlformats.org/officeDocument/2006/relationships/slide" Target="../slides/slide903.xml"/><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2" Type="http://schemas.openxmlformats.org/officeDocument/2006/relationships/slide" Target="../slides/slide905.xml"/><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2" Type="http://schemas.openxmlformats.org/officeDocument/2006/relationships/slide" Target="../slides/slide906.xml"/><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2" Type="http://schemas.openxmlformats.org/officeDocument/2006/relationships/slide" Target="../slides/slide907.xml"/><Relationship Id="rId1" Type="http://schemas.openxmlformats.org/officeDocument/2006/relationships/notesMaster" Target="../notesMasters/notesMaster1.xml"/></Relationships>
</file>

<file path=ppt/notesSlides/_rels/notesSlide620.xml.rels><?xml version="1.0" encoding="UTF-8" standalone="yes"?>
<Relationships xmlns="http://schemas.openxmlformats.org/package/2006/relationships"><Relationship Id="rId2" Type="http://schemas.openxmlformats.org/officeDocument/2006/relationships/slide" Target="../slides/slide908.xml"/><Relationship Id="rId1" Type="http://schemas.openxmlformats.org/officeDocument/2006/relationships/notesMaster" Target="../notesMasters/notesMaster1.xml"/></Relationships>
</file>

<file path=ppt/notesSlides/_rels/notesSlide621.xml.rels><?xml version="1.0" encoding="UTF-8" standalone="yes"?>
<Relationships xmlns="http://schemas.openxmlformats.org/package/2006/relationships"><Relationship Id="rId2" Type="http://schemas.openxmlformats.org/officeDocument/2006/relationships/slide" Target="../slides/slide910.xml"/><Relationship Id="rId1" Type="http://schemas.openxmlformats.org/officeDocument/2006/relationships/notesMaster" Target="../notesMasters/notesMaster1.xml"/></Relationships>
</file>

<file path=ppt/notesSlides/_rels/notesSlide622.xml.rels><?xml version="1.0" encoding="UTF-8" standalone="yes"?>
<Relationships xmlns="http://schemas.openxmlformats.org/package/2006/relationships"><Relationship Id="rId2" Type="http://schemas.openxmlformats.org/officeDocument/2006/relationships/slide" Target="../slides/slide911.xml"/><Relationship Id="rId1" Type="http://schemas.openxmlformats.org/officeDocument/2006/relationships/notesMaster" Target="../notesMasters/notesMaster1.xml"/></Relationships>
</file>

<file path=ppt/notesSlides/_rels/notesSlide623.xml.rels><?xml version="1.0" encoding="UTF-8" standalone="yes"?>
<Relationships xmlns="http://schemas.openxmlformats.org/package/2006/relationships"><Relationship Id="rId2" Type="http://schemas.openxmlformats.org/officeDocument/2006/relationships/slide" Target="../slides/slide912.xml"/><Relationship Id="rId1" Type="http://schemas.openxmlformats.org/officeDocument/2006/relationships/notesMaster" Target="../notesMasters/notesMaster1.xml"/></Relationships>
</file>

<file path=ppt/notesSlides/_rels/notesSlide624.xml.rels><?xml version="1.0" encoding="UTF-8" standalone="yes"?>
<Relationships xmlns="http://schemas.openxmlformats.org/package/2006/relationships"><Relationship Id="rId2" Type="http://schemas.openxmlformats.org/officeDocument/2006/relationships/slide" Target="../slides/slide913.xml"/><Relationship Id="rId1" Type="http://schemas.openxmlformats.org/officeDocument/2006/relationships/notesMaster" Target="../notesMasters/notesMaster1.xml"/></Relationships>
</file>

<file path=ppt/notesSlides/_rels/notesSlide625.xml.rels><?xml version="1.0" encoding="UTF-8" standalone="yes"?>
<Relationships xmlns="http://schemas.openxmlformats.org/package/2006/relationships"><Relationship Id="rId2" Type="http://schemas.openxmlformats.org/officeDocument/2006/relationships/slide" Target="../slides/slide914.xml"/><Relationship Id="rId1" Type="http://schemas.openxmlformats.org/officeDocument/2006/relationships/notesMaster" Target="../notesMasters/notesMaster1.xml"/></Relationships>
</file>

<file path=ppt/notesSlides/_rels/notesSlide626.xml.rels><?xml version="1.0" encoding="UTF-8" standalone="yes"?>
<Relationships xmlns="http://schemas.openxmlformats.org/package/2006/relationships"><Relationship Id="rId2" Type="http://schemas.openxmlformats.org/officeDocument/2006/relationships/slide" Target="../slides/slide916.xml"/><Relationship Id="rId1" Type="http://schemas.openxmlformats.org/officeDocument/2006/relationships/notesMaster" Target="../notesMasters/notesMaster1.xml"/></Relationships>
</file>

<file path=ppt/notesSlides/_rels/notesSlide627.xml.rels><?xml version="1.0" encoding="UTF-8" standalone="yes"?>
<Relationships xmlns="http://schemas.openxmlformats.org/package/2006/relationships"><Relationship Id="rId2" Type="http://schemas.openxmlformats.org/officeDocument/2006/relationships/slide" Target="../slides/slide917.xml"/><Relationship Id="rId1" Type="http://schemas.openxmlformats.org/officeDocument/2006/relationships/notesMaster" Target="../notesMasters/notesMaster1.xml"/></Relationships>
</file>

<file path=ppt/notesSlides/_rels/notesSlide628.xml.rels><?xml version="1.0" encoding="UTF-8" standalone="yes"?>
<Relationships xmlns="http://schemas.openxmlformats.org/package/2006/relationships"><Relationship Id="rId2" Type="http://schemas.openxmlformats.org/officeDocument/2006/relationships/slide" Target="../slides/slide918.xml"/><Relationship Id="rId1" Type="http://schemas.openxmlformats.org/officeDocument/2006/relationships/notesMaster" Target="../notesMasters/notesMaster1.xml"/></Relationships>
</file>

<file path=ppt/notesSlides/_rels/notesSlide629.xml.rels><?xml version="1.0" encoding="UTF-8" standalone="yes"?>
<Relationships xmlns="http://schemas.openxmlformats.org/package/2006/relationships"><Relationship Id="rId2" Type="http://schemas.openxmlformats.org/officeDocument/2006/relationships/slide" Target="../slides/slide919.xml"/><Relationship Id="rId1" Type="http://schemas.openxmlformats.org/officeDocument/2006/relationships/notesMaster" Target="../notesMasters/notesMaster1.xml"/></Relationships>
</file>

<file path=ppt/notesSlides/_rels/notesSlide630.xml.rels><?xml version="1.0" encoding="UTF-8" standalone="yes"?>
<Relationships xmlns="http://schemas.openxmlformats.org/package/2006/relationships"><Relationship Id="rId2" Type="http://schemas.openxmlformats.org/officeDocument/2006/relationships/slide" Target="../slides/slide920.xml"/><Relationship Id="rId1" Type="http://schemas.openxmlformats.org/officeDocument/2006/relationships/notesMaster" Target="../notesMasters/notesMaster1.xml"/></Relationships>
</file>

<file path=ppt/notesSlides/_rels/notesSlide631.xml.rels><?xml version="1.0" encoding="UTF-8" standalone="yes"?>
<Relationships xmlns="http://schemas.openxmlformats.org/package/2006/relationships"><Relationship Id="rId2" Type="http://schemas.openxmlformats.org/officeDocument/2006/relationships/slide" Target="../slides/slide921.xml"/><Relationship Id="rId1" Type="http://schemas.openxmlformats.org/officeDocument/2006/relationships/notesMaster" Target="../notesMasters/notesMaster1.xml"/></Relationships>
</file>

<file path=ppt/notesSlides/_rels/notesSlide632.xml.rels><?xml version="1.0" encoding="UTF-8" standalone="yes"?>
<Relationships xmlns="http://schemas.openxmlformats.org/package/2006/relationships"><Relationship Id="rId2" Type="http://schemas.openxmlformats.org/officeDocument/2006/relationships/slide" Target="../slides/slide922.xml"/><Relationship Id="rId1" Type="http://schemas.openxmlformats.org/officeDocument/2006/relationships/notesMaster" Target="../notesMasters/notesMaster1.xml"/></Relationships>
</file>

<file path=ppt/notesSlides/_rels/notesSlide633.xml.rels><?xml version="1.0" encoding="UTF-8" standalone="yes"?>
<Relationships xmlns="http://schemas.openxmlformats.org/package/2006/relationships"><Relationship Id="rId2" Type="http://schemas.openxmlformats.org/officeDocument/2006/relationships/slide" Target="../slides/slide923.xml"/><Relationship Id="rId1" Type="http://schemas.openxmlformats.org/officeDocument/2006/relationships/notesMaster" Target="../notesMasters/notesMaster1.xml"/></Relationships>
</file>

<file path=ppt/notesSlides/_rels/notesSlide634.xml.rels><?xml version="1.0" encoding="UTF-8" standalone="yes"?>
<Relationships xmlns="http://schemas.openxmlformats.org/package/2006/relationships"><Relationship Id="rId2" Type="http://schemas.openxmlformats.org/officeDocument/2006/relationships/slide" Target="../slides/slide924.xml"/><Relationship Id="rId1" Type="http://schemas.openxmlformats.org/officeDocument/2006/relationships/notesMaster" Target="../notesMasters/notesMaster1.xml"/></Relationships>
</file>

<file path=ppt/notesSlides/_rels/notesSlide635.xml.rels><?xml version="1.0" encoding="UTF-8" standalone="yes"?>
<Relationships xmlns="http://schemas.openxmlformats.org/package/2006/relationships"><Relationship Id="rId2" Type="http://schemas.openxmlformats.org/officeDocument/2006/relationships/slide" Target="../slides/slide925.xml"/><Relationship Id="rId1" Type="http://schemas.openxmlformats.org/officeDocument/2006/relationships/notesMaster" Target="../notesMasters/notesMaster1.xml"/></Relationships>
</file>

<file path=ppt/notesSlides/_rels/notesSlide636.xml.rels><?xml version="1.0" encoding="UTF-8" standalone="yes"?>
<Relationships xmlns="http://schemas.openxmlformats.org/package/2006/relationships"><Relationship Id="rId2" Type="http://schemas.openxmlformats.org/officeDocument/2006/relationships/slide" Target="../slides/slide926.xml"/><Relationship Id="rId1" Type="http://schemas.openxmlformats.org/officeDocument/2006/relationships/notesMaster" Target="../notesMasters/notesMaster1.xml"/></Relationships>
</file>

<file path=ppt/notesSlides/_rels/notesSlide637.xml.rels><?xml version="1.0" encoding="UTF-8" standalone="yes"?>
<Relationships xmlns="http://schemas.openxmlformats.org/package/2006/relationships"><Relationship Id="rId2" Type="http://schemas.openxmlformats.org/officeDocument/2006/relationships/slide" Target="../slides/slide927.xml"/><Relationship Id="rId1" Type="http://schemas.openxmlformats.org/officeDocument/2006/relationships/notesMaster" Target="../notesMasters/notesMaster1.xml"/></Relationships>
</file>

<file path=ppt/notesSlides/_rels/notesSlide638.xml.rels><?xml version="1.0" encoding="UTF-8" standalone="yes"?>
<Relationships xmlns="http://schemas.openxmlformats.org/package/2006/relationships"><Relationship Id="rId2" Type="http://schemas.openxmlformats.org/officeDocument/2006/relationships/slide" Target="../slides/slide928.xml"/><Relationship Id="rId1" Type="http://schemas.openxmlformats.org/officeDocument/2006/relationships/notesMaster" Target="../notesMasters/notesMaster1.xml"/></Relationships>
</file>

<file path=ppt/notesSlides/_rels/notesSlide639.xml.rels><?xml version="1.0" encoding="UTF-8" standalone="yes"?>
<Relationships xmlns="http://schemas.openxmlformats.org/package/2006/relationships"><Relationship Id="rId2" Type="http://schemas.openxmlformats.org/officeDocument/2006/relationships/slide" Target="../slides/slide929.xml"/><Relationship Id="rId1" Type="http://schemas.openxmlformats.org/officeDocument/2006/relationships/notesMaster" Target="../notesMasters/notesMaster1.xml"/></Relationships>
</file>

<file path=ppt/notesSlides/_rels/notesSlide640.xml.rels><?xml version="1.0" encoding="UTF-8" standalone="yes"?>
<Relationships xmlns="http://schemas.openxmlformats.org/package/2006/relationships"><Relationship Id="rId2" Type="http://schemas.openxmlformats.org/officeDocument/2006/relationships/slide" Target="../slides/slide930.xml"/><Relationship Id="rId1" Type="http://schemas.openxmlformats.org/officeDocument/2006/relationships/notesMaster" Target="../notesMasters/notesMaster1.xml"/></Relationships>
</file>

<file path=ppt/notesSlides/_rels/notesSlide641.xml.rels><?xml version="1.0" encoding="UTF-8" standalone="yes"?>
<Relationships xmlns="http://schemas.openxmlformats.org/package/2006/relationships"><Relationship Id="rId2" Type="http://schemas.openxmlformats.org/officeDocument/2006/relationships/slide" Target="../slides/slide931.xml"/><Relationship Id="rId1" Type="http://schemas.openxmlformats.org/officeDocument/2006/relationships/notesMaster" Target="../notesMasters/notesMaster1.xml"/></Relationships>
</file>

<file path=ppt/notesSlides/_rels/notesSlide642.xml.rels><?xml version="1.0" encoding="UTF-8" standalone="yes"?>
<Relationships xmlns="http://schemas.openxmlformats.org/package/2006/relationships"><Relationship Id="rId2" Type="http://schemas.openxmlformats.org/officeDocument/2006/relationships/slide" Target="../slides/slide932.xml"/><Relationship Id="rId1" Type="http://schemas.openxmlformats.org/officeDocument/2006/relationships/notesMaster" Target="../notesMasters/notesMaster1.xml"/></Relationships>
</file>

<file path=ppt/notesSlides/_rels/notesSlide643.xml.rels><?xml version="1.0" encoding="UTF-8" standalone="yes"?>
<Relationships xmlns="http://schemas.openxmlformats.org/package/2006/relationships"><Relationship Id="rId2" Type="http://schemas.openxmlformats.org/officeDocument/2006/relationships/slide" Target="../slides/slide933.xml"/><Relationship Id="rId1" Type="http://schemas.openxmlformats.org/officeDocument/2006/relationships/notesMaster" Target="../notesMasters/notesMaster1.xml"/></Relationships>
</file>

<file path=ppt/notesSlides/_rels/notesSlide644.xml.rels><?xml version="1.0" encoding="UTF-8" standalone="yes"?>
<Relationships xmlns="http://schemas.openxmlformats.org/package/2006/relationships"><Relationship Id="rId2" Type="http://schemas.openxmlformats.org/officeDocument/2006/relationships/slide" Target="../slides/slide934.xml"/><Relationship Id="rId1" Type="http://schemas.openxmlformats.org/officeDocument/2006/relationships/notesMaster" Target="../notesMasters/notesMaster1.xml"/></Relationships>
</file>

<file path=ppt/notesSlides/_rels/notesSlide645.xml.rels><?xml version="1.0" encoding="UTF-8" standalone="yes"?>
<Relationships xmlns="http://schemas.openxmlformats.org/package/2006/relationships"><Relationship Id="rId2" Type="http://schemas.openxmlformats.org/officeDocument/2006/relationships/slide" Target="../slides/slide935.xml"/><Relationship Id="rId1" Type="http://schemas.openxmlformats.org/officeDocument/2006/relationships/notesMaster" Target="../notesMasters/notesMaster1.xml"/></Relationships>
</file>

<file path=ppt/notesSlides/_rels/notesSlide646.xml.rels><?xml version="1.0" encoding="UTF-8" standalone="yes"?>
<Relationships xmlns="http://schemas.openxmlformats.org/package/2006/relationships"><Relationship Id="rId2" Type="http://schemas.openxmlformats.org/officeDocument/2006/relationships/slide" Target="../slides/slide937.xml"/><Relationship Id="rId1" Type="http://schemas.openxmlformats.org/officeDocument/2006/relationships/notesMaster" Target="../notesMasters/notesMaster1.xml"/></Relationships>
</file>

<file path=ppt/notesSlides/_rels/notesSlide647.xml.rels><?xml version="1.0" encoding="UTF-8" standalone="yes"?>
<Relationships xmlns="http://schemas.openxmlformats.org/package/2006/relationships"><Relationship Id="rId2" Type="http://schemas.openxmlformats.org/officeDocument/2006/relationships/slide" Target="../slides/slide938.xml"/><Relationship Id="rId1" Type="http://schemas.openxmlformats.org/officeDocument/2006/relationships/notesMaster" Target="../notesMasters/notesMaster1.xml"/></Relationships>
</file>

<file path=ppt/notesSlides/_rels/notesSlide648.xml.rels><?xml version="1.0" encoding="UTF-8" standalone="yes"?>
<Relationships xmlns="http://schemas.openxmlformats.org/package/2006/relationships"><Relationship Id="rId2" Type="http://schemas.openxmlformats.org/officeDocument/2006/relationships/slide" Target="../slides/slide939.xml"/><Relationship Id="rId1" Type="http://schemas.openxmlformats.org/officeDocument/2006/relationships/notesMaster" Target="../notesMasters/notesMaster1.xml"/></Relationships>
</file>

<file path=ppt/notesSlides/_rels/notesSlide649.xml.rels><?xml version="1.0" encoding="UTF-8" standalone="yes"?>
<Relationships xmlns="http://schemas.openxmlformats.org/package/2006/relationships"><Relationship Id="rId2" Type="http://schemas.openxmlformats.org/officeDocument/2006/relationships/slide" Target="../slides/slide940.xml"/><Relationship Id="rId1" Type="http://schemas.openxmlformats.org/officeDocument/2006/relationships/notesMaster" Target="../notesMasters/notesMaster1.xml"/></Relationships>
</file>

<file path=ppt/notesSlides/_rels/notesSlide650.xml.rels><?xml version="1.0" encoding="UTF-8" standalone="yes"?>
<Relationships xmlns="http://schemas.openxmlformats.org/package/2006/relationships"><Relationship Id="rId2" Type="http://schemas.openxmlformats.org/officeDocument/2006/relationships/slide" Target="../slides/slide942.xml"/><Relationship Id="rId1" Type="http://schemas.openxmlformats.org/officeDocument/2006/relationships/notesMaster" Target="../notesMasters/notesMaster1.xml"/></Relationships>
</file>

<file path=ppt/notesSlides/_rels/notesSlide651.xml.rels><?xml version="1.0" encoding="UTF-8" standalone="yes"?>
<Relationships xmlns="http://schemas.openxmlformats.org/package/2006/relationships"><Relationship Id="rId2" Type="http://schemas.openxmlformats.org/officeDocument/2006/relationships/slide" Target="../slides/slide943.xml"/><Relationship Id="rId1" Type="http://schemas.openxmlformats.org/officeDocument/2006/relationships/notesMaster" Target="../notesMasters/notesMaster1.xml"/></Relationships>
</file>

<file path=ppt/notesSlides/_rels/notesSlide652.xml.rels><?xml version="1.0" encoding="UTF-8" standalone="yes"?>
<Relationships xmlns="http://schemas.openxmlformats.org/package/2006/relationships"><Relationship Id="rId2" Type="http://schemas.openxmlformats.org/officeDocument/2006/relationships/slide" Target="../slides/slide944.xml"/><Relationship Id="rId1" Type="http://schemas.openxmlformats.org/officeDocument/2006/relationships/notesMaster" Target="../notesMasters/notesMaster1.xml"/></Relationships>
</file>

<file path=ppt/notesSlides/_rels/notesSlide653.xml.rels><?xml version="1.0" encoding="UTF-8" standalone="yes"?>
<Relationships xmlns="http://schemas.openxmlformats.org/package/2006/relationships"><Relationship Id="rId2" Type="http://schemas.openxmlformats.org/officeDocument/2006/relationships/slide" Target="../slides/slide945.xml"/><Relationship Id="rId1" Type="http://schemas.openxmlformats.org/officeDocument/2006/relationships/notesMaster" Target="../notesMasters/notesMaster1.xml"/></Relationships>
</file>

<file path=ppt/notesSlides/_rels/notesSlide654.xml.rels><?xml version="1.0" encoding="UTF-8" standalone="yes"?>
<Relationships xmlns="http://schemas.openxmlformats.org/package/2006/relationships"><Relationship Id="rId2" Type="http://schemas.openxmlformats.org/officeDocument/2006/relationships/slide" Target="../slides/slide947.xml"/><Relationship Id="rId1" Type="http://schemas.openxmlformats.org/officeDocument/2006/relationships/notesMaster" Target="../notesMasters/notesMaster1.xml"/></Relationships>
</file>

<file path=ppt/notesSlides/_rels/notesSlide655.xml.rels><?xml version="1.0" encoding="UTF-8" standalone="yes"?>
<Relationships xmlns="http://schemas.openxmlformats.org/package/2006/relationships"><Relationship Id="rId2" Type="http://schemas.openxmlformats.org/officeDocument/2006/relationships/slide" Target="../slides/slide948.xml"/><Relationship Id="rId1" Type="http://schemas.openxmlformats.org/officeDocument/2006/relationships/notesMaster" Target="../notesMasters/notesMaster1.xml"/></Relationships>
</file>

<file path=ppt/notesSlides/_rels/notesSlide656.xml.rels><?xml version="1.0" encoding="UTF-8" standalone="yes"?>
<Relationships xmlns="http://schemas.openxmlformats.org/package/2006/relationships"><Relationship Id="rId2" Type="http://schemas.openxmlformats.org/officeDocument/2006/relationships/slide" Target="../slides/slide949.xml"/><Relationship Id="rId1" Type="http://schemas.openxmlformats.org/officeDocument/2006/relationships/notesMaster" Target="../notesMasters/notesMaster1.xml"/></Relationships>
</file>

<file path=ppt/notesSlides/_rels/notesSlide657.xml.rels><?xml version="1.0" encoding="UTF-8" standalone="yes"?>
<Relationships xmlns="http://schemas.openxmlformats.org/package/2006/relationships"><Relationship Id="rId2" Type="http://schemas.openxmlformats.org/officeDocument/2006/relationships/slide" Target="../slides/slide950.xml"/><Relationship Id="rId1" Type="http://schemas.openxmlformats.org/officeDocument/2006/relationships/notesMaster" Target="../notesMasters/notesMaster1.xml"/></Relationships>
</file>

<file path=ppt/notesSlides/_rels/notesSlide658.xml.rels><?xml version="1.0" encoding="UTF-8" standalone="yes"?>
<Relationships xmlns="http://schemas.openxmlformats.org/package/2006/relationships"><Relationship Id="rId2" Type="http://schemas.openxmlformats.org/officeDocument/2006/relationships/slide" Target="../slides/slide951.xml"/><Relationship Id="rId1" Type="http://schemas.openxmlformats.org/officeDocument/2006/relationships/notesMaster" Target="../notesMasters/notesMaster1.xml"/></Relationships>
</file>

<file path=ppt/notesSlides/_rels/notesSlide659.xml.rels><?xml version="1.0" encoding="UTF-8" standalone="yes"?>
<Relationships xmlns="http://schemas.openxmlformats.org/package/2006/relationships"><Relationship Id="rId2" Type="http://schemas.openxmlformats.org/officeDocument/2006/relationships/slide" Target="../slides/slide952.xml"/><Relationship Id="rId1" Type="http://schemas.openxmlformats.org/officeDocument/2006/relationships/notesMaster" Target="../notesMasters/notesMaster1.xml"/></Relationships>
</file>

<file path=ppt/notesSlides/_rels/notesSlide660.xml.rels><?xml version="1.0" encoding="UTF-8" standalone="yes"?>
<Relationships xmlns="http://schemas.openxmlformats.org/package/2006/relationships"><Relationship Id="rId2" Type="http://schemas.openxmlformats.org/officeDocument/2006/relationships/slide" Target="../slides/slide953.xml"/><Relationship Id="rId1" Type="http://schemas.openxmlformats.org/officeDocument/2006/relationships/notesMaster" Target="../notesMasters/notesMaster1.xml"/></Relationships>
</file>

<file path=ppt/notesSlides/_rels/notesSlide661.xml.rels><?xml version="1.0" encoding="UTF-8" standalone="yes"?>
<Relationships xmlns="http://schemas.openxmlformats.org/package/2006/relationships"><Relationship Id="rId2" Type="http://schemas.openxmlformats.org/officeDocument/2006/relationships/slide" Target="../slides/slide954.xml"/><Relationship Id="rId1" Type="http://schemas.openxmlformats.org/officeDocument/2006/relationships/notesMaster" Target="../notesMasters/notesMaster1.xml"/></Relationships>
</file>

<file path=ppt/notesSlides/_rels/notesSlide662.xml.rels><?xml version="1.0" encoding="UTF-8" standalone="yes"?>
<Relationships xmlns="http://schemas.openxmlformats.org/package/2006/relationships"><Relationship Id="rId2" Type="http://schemas.openxmlformats.org/officeDocument/2006/relationships/slide" Target="../slides/slide955.xml"/><Relationship Id="rId1" Type="http://schemas.openxmlformats.org/officeDocument/2006/relationships/notesMaster" Target="../notesMasters/notesMaster1.xml"/></Relationships>
</file>

<file path=ppt/notesSlides/_rels/notesSlide663.xml.rels><?xml version="1.0" encoding="UTF-8" standalone="yes"?>
<Relationships xmlns="http://schemas.openxmlformats.org/package/2006/relationships"><Relationship Id="rId2" Type="http://schemas.openxmlformats.org/officeDocument/2006/relationships/slide" Target="../slides/slide956.xml"/><Relationship Id="rId1" Type="http://schemas.openxmlformats.org/officeDocument/2006/relationships/notesMaster" Target="../notesMasters/notesMaster1.xml"/></Relationships>
</file>

<file path=ppt/notesSlides/_rels/notesSlide664.xml.rels><?xml version="1.0" encoding="UTF-8" standalone="yes"?>
<Relationships xmlns="http://schemas.openxmlformats.org/package/2006/relationships"><Relationship Id="rId2" Type="http://schemas.openxmlformats.org/officeDocument/2006/relationships/slide" Target="../slides/slide957.xml"/><Relationship Id="rId1" Type="http://schemas.openxmlformats.org/officeDocument/2006/relationships/notesMaster" Target="../notesMasters/notesMaster1.xml"/></Relationships>
</file>

<file path=ppt/notesSlides/_rels/notesSlide665.xml.rels><?xml version="1.0" encoding="UTF-8" standalone="yes"?>
<Relationships xmlns="http://schemas.openxmlformats.org/package/2006/relationships"><Relationship Id="rId2" Type="http://schemas.openxmlformats.org/officeDocument/2006/relationships/slide" Target="../slides/slide958.xml"/><Relationship Id="rId1" Type="http://schemas.openxmlformats.org/officeDocument/2006/relationships/notesMaster" Target="../notesMasters/notesMaster1.xml"/></Relationships>
</file>

<file path=ppt/notesSlides/_rels/notesSlide666.xml.rels><?xml version="1.0" encoding="UTF-8" standalone="yes"?>
<Relationships xmlns="http://schemas.openxmlformats.org/package/2006/relationships"><Relationship Id="rId2" Type="http://schemas.openxmlformats.org/officeDocument/2006/relationships/slide" Target="../slides/slide959.xml"/><Relationship Id="rId1" Type="http://schemas.openxmlformats.org/officeDocument/2006/relationships/notesMaster" Target="../notesMasters/notesMaster1.xml"/></Relationships>
</file>

<file path=ppt/notesSlides/_rels/notesSlide667.xml.rels><?xml version="1.0" encoding="UTF-8" standalone="yes"?>
<Relationships xmlns="http://schemas.openxmlformats.org/package/2006/relationships"><Relationship Id="rId2" Type="http://schemas.openxmlformats.org/officeDocument/2006/relationships/slide" Target="../slides/slide960.xml"/><Relationship Id="rId1" Type="http://schemas.openxmlformats.org/officeDocument/2006/relationships/notesMaster" Target="../notesMasters/notesMaster1.xml"/></Relationships>
</file>

<file path=ppt/notesSlides/_rels/notesSlide668.xml.rels><?xml version="1.0" encoding="UTF-8" standalone="yes"?>
<Relationships xmlns="http://schemas.openxmlformats.org/package/2006/relationships"><Relationship Id="rId2" Type="http://schemas.openxmlformats.org/officeDocument/2006/relationships/slide" Target="../slides/slide961.xml"/><Relationship Id="rId1" Type="http://schemas.openxmlformats.org/officeDocument/2006/relationships/notesMaster" Target="../notesMasters/notesMaster1.xml"/></Relationships>
</file>

<file path=ppt/notesSlides/_rels/notesSlide669.xml.rels><?xml version="1.0" encoding="UTF-8" standalone="yes"?>
<Relationships xmlns="http://schemas.openxmlformats.org/package/2006/relationships"><Relationship Id="rId2" Type="http://schemas.openxmlformats.org/officeDocument/2006/relationships/slide" Target="../slides/slide962.xml"/><Relationship Id="rId1" Type="http://schemas.openxmlformats.org/officeDocument/2006/relationships/notesMaster" Target="../notesMasters/notesMaster1.xml"/></Relationships>
</file>

<file path=ppt/notesSlides/_rels/notesSlide670.xml.rels><?xml version="1.0" encoding="UTF-8" standalone="yes"?>
<Relationships xmlns="http://schemas.openxmlformats.org/package/2006/relationships"><Relationship Id="rId2" Type="http://schemas.openxmlformats.org/officeDocument/2006/relationships/slide" Target="../slides/slide963.xml"/><Relationship Id="rId1" Type="http://schemas.openxmlformats.org/officeDocument/2006/relationships/notesMaster" Target="../notesMasters/notesMaster1.xml"/></Relationships>
</file>

<file path=ppt/notesSlides/_rels/notesSlide671.xml.rels><?xml version="1.0" encoding="UTF-8" standalone="yes"?>
<Relationships xmlns="http://schemas.openxmlformats.org/package/2006/relationships"><Relationship Id="rId2" Type="http://schemas.openxmlformats.org/officeDocument/2006/relationships/slide" Target="../slides/slide964.xml"/><Relationship Id="rId1" Type="http://schemas.openxmlformats.org/officeDocument/2006/relationships/notesMaster" Target="../notesMasters/notesMaster1.xml"/></Relationships>
</file>

<file path=ppt/notesSlides/_rels/notesSlide672.xml.rels><?xml version="1.0" encoding="UTF-8" standalone="yes"?>
<Relationships xmlns="http://schemas.openxmlformats.org/package/2006/relationships"><Relationship Id="rId2" Type="http://schemas.openxmlformats.org/officeDocument/2006/relationships/slide" Target="../slides/slide965.xml"/><Relationship Id="rId1" Type="http://schemas.openxmlformats.org/officeDocument/2006/relationships/notesMaster" Target="../notesMasters/notesMaster1.xml"/></Relationships>
</file>

<file path=ppt/notesSlides/_rels/notesSlide673.xml.rels><?xml version="1.0" encoding="UTF-8" standalone="yes"?>
<Relationships xmlns="http://schemas.openxmlformats.org/package/2006/relationships"><Relationship Id="rId2" Type="http://schemas.openxmlformats.org/officeDocument/2006/relationships/slide" Target="../slides/slide966.xml"/><Relationship Id="rId1" Type="http://schemas.openxmlformats.org/officeDocument/2006/relationships/notesMaster" Target="../notesMasters/notesMaster1.xml"/></Relationships>
</file>

<file path=ppt/notesSlides/_rels/notesSlide674.xml.rels><?xml version="1.0" encoding="UTF-8" standalone="yes"?>
<Relationships xmlns="http://schemas.openxmlformats.org/package/2006/relationships"><Relationship Id="rId2" Type="http://schemas.openxmlformats.org/officeDocument/2006/relationships/slide" Target="../slides/slide968.xml"/><Relationship Id="rId1" Type="http://schemas.openxmlformats.org/officeDocument/2006/relationships/notesMaster" Target="../notesMasters/notesMaster1.xml"/></Relationships>
</file>

<file path=ppt/notesSlides/_rels/notesSlide675.xml.rels><?xml version="1.0" encoding="UTF-8" standalone="yes"?>
<Relationships xmlns="http://schemas.openxmlformats.org/package/2006/relationships"><Relationship Id="rId2" Type="http://schemas.openxmlformats.org/officeDocument/2006/relationships/slide" Target="../slides/slide969.xml"/><Relationship Id="rId1" Type="http://schemas.openxmlformats.org/officeDocument/2006/relationships/notesMaster" Target="../notesMasters/notesMaster1.xml"/></Relationships>
</file>

<file path=ppt/notesSlides/_rels/notesSlide676.xml.rels><?xml version="1.0" encoding="UTF-8" standalone="yes"?>
<Relationships xmlns="http://schemas.openxmlformats.org/package/2006/relationships"><Relationship Id="rId2" Type="http://schemas.openxmlformats.org/officeDocument/2006/relationships/slide" Target="../slides/slide970.xml"/><Relationship Id="rId1" Type="http://schemas.openxmlformats.org/officeDocument/2006/relationships/notesMaster" Target="../notesMasters/notesMaster1.xml"/></Relationships>
</file>

<file path=ppt/notesSlides/_rels/notesSlide677.xml.rels><?xml version="1.0" encoding="UTF-8" standalone="yes"?>
<Relationships xmlns="http://schemas.openxmlformats.org/package/2006/relationships"><Relationship Id="rId2" Type="http://schemas.openxmlformats.org/officeDocument/2006/relationships/slide" Target="../slides/slide971.xml"/><Relationship Id="rId1" Type="http://schemas.openxmlformats.org/officeDocument/2006/relationships/notesMaster" Target="../notesMasters/notesMaster1.xml"/></Relationships>
</file>

<file path=ppt/notesSlides/_rels/notesSlide678.xml.rels><?xml version="1.0" encoding="UTF-8" standalone="yes"?>
<Relationships xmlns="http://schemas.openxmlformats.org/package/2006/relationships"><Relationship Id="rId2" Type="http://schemas.openxmlformats.org/officeDocument/2006/relationships/slide" Target="../slides/slide972.xml"/><Relationship Id="rId1" Type="http://schemas.openxmlformats.org/officeDocument/2006/relationships/notesMaster" Target="../notesMasters/notesMaster1.xml"/></Relationships>
</file>

<file path=ppt/notesSlides/_rels/notesSlide679.xml.rels><?xml version="1.0" encoding="UTF-8" standalone="yes"?>
<Relationships xmlns="http://schemas.openxmlformats.org/package/2006/relationships"><Relationship Id="rId2" Type="http://schemas.openxmlformats.org/officeDocument/2006/relationships/slide" Target="../slides/slide974.xml"/><Relationship Id="rId1" Type="http://schemas.openxmlformats.org/officeDocument/2006/relationships/notesMaster" Target="../notesMasters/notesMaster1.xml"/></Relationships>
</file>

<file path=ppt/notesSlides/_rels/notesSlide680.xml.rels><?xml version="1.0" encoding="UTF-8" standalone="yes"?>
<Relationships xmlns="http://schemas.openxmlformats.org/package/2006/relationships"><Relationship Id="rId2" Type="http://schemas.openxmlformats.org/officeDocument/2006/relationships/slide" Target="../slides/slide975.xml"/><Relationship Id="rId1" Type="http://schemas.openxmlformats.org/officeDocument/2006/relationships/notesMaster" Target="../notesMasters/notesMaster1.xml"/></Relationships>
</file>

<file path=ppt/notesSlides/_rels/notesSlide681.xml.rels><?xml version="1.0" encoding="UTF-8" standalone="yes"?>
<Relationships xmlns="http://schemas.openxmlformats.org/package/2006/relationships"><Relationship Id="rId2" Type="http://schemas.openxmlformats.org/officeDocument/2006/relationships/slide" Target="../slides/slide976.xml"/><Relationship Id="rId1" Type="http://schemas.openxmlformats.org/officeDocument/2006/relationships/notesMaster" Target="../notesMasters/notesMaster1.xml"/></Relationships>
</file>

<file path=ppt/notesSlides/_rels/notesSlide682.xml.rels><?xml version="1.0" encoding="UTF-8" standalone="yes"?>
<Relationships xmlns="http://schemas.openxmlformats.org/package/2006/relationships"><Relationship Id="rId2" Type="http://schemas.openxmlformats.org/officeDocument/2006/relationships/slide" Target="../slides/slide977.xml"/><Relationship Id="rId1" Type="http://schemas.openxmlformats.org/officeDocument/2006/relationships/notesMaster" Target="../notesMasters/notesMaster1.xml"/></Relationships>
</file>

<file path=ppt/notesSlides/_rels/notesSlide683.xml.rels><?xml version="1.0" encoding="UTF-8" standalone="yes"?>
<Relationships xmlns="http://schemas.openxmlformats.org/package/2006/relationships"><Relationship Id="rId2" Type="http://schemas.openxmlformats.org/officeDocument/2006/relationships/slide" Target="../slides/slide978.xml"/><Relationship Id="rId1" Type="http://schemas.openxmlformats.org/officeDocument/2006/relationships/notesMaster" Target="../notesMasters/notesMaster1.xml"/></Relationships>
</file>

<file path=ppt/notesSlides/_rels/notesSlide684.xml.rels><?xml version="1.0" encoding="UTF-8" standalone="yes"?>
<Relationships xmlns="http://schemas.openxmlformats.org/package/2006/relationships"><Relationship Id="rId2" Type="http://schemas.openxmlformats.org/officeDocument/2006/relationships/slide" Target="../slides/slide980.xml"/><Relationship Id="rId1" Type="http://schemas.openxmlformats.org/officeDocument/2006/relationships/notesMaster" Target="../notesMasters/notesMaster1.xml"/></Relationships>
</file>

<file path=ppt/notesSlides/_rels/notesSlide685.xml.rels><?xml version="1.0" encoding="UTF-8" standalone="yes"?>
<Relationships xmlns="http://schemas.openxmlformats.org/package/2006/relationships"><Relationship Id="rId2" Type="http://schemas.openxmlformats.org/officeDocument/2006/relationships/slide" Target="../slides/slide981.xml"/><Relationship Id="rId1" Type="http://schemas.openxmlformats.org/officeDocument/2006/relationships/notesMaster" Target="../notesMasters/notesMaster1.xml"/></Relationships>
</file>

<file path=ppt/notesSlides/_rels/notesSlide686.xml.rels><?xml version="1.0" encoding="UTF-8" standalone="yes"?>
<Relationships xmlns="http://schemas.openxmlformats.org/package/2006/relationships"><Relationship Id="rId2" Type="http://schemas.openxmlformats.org/officeDocument/2006/relationships/slide" Target="../slides/slide982.xml"/><Relationship Id="rId1" Type="http://schemas.openxmlformats.org/officeDocument/2006/relationships/notesMaster" Target="../notesMasters/notesMaster1.xml"/></Relationships>
</file>

<file path=ppt/notesSlides/_rels/notesSlide687.xml.rels><?xml version="1.0" encoding="UTF-8" standalone="yes"?>
<Relationships xmlns="http://schemas.openxmlformats.org/package/2006/relationships"><Relationship Id="rId2" Type="http://schemas.openxmlformats.org/officeDocument/2006/relationships/slide" Target="../slides/slide983.xml"/><Relationship Id="rId1" Type="http://schemas.openxmlformats.org/officeDocument/2006/relationships/notesMaster" Target="../notesMasters/notesMaster1.xml"/></Relationships>
</file>

<file path=ppt/notesSlides/_rels/notesSlide688.xml.rels><?xml version="1.0" encoding="UTF-8" standalone="yes"?>
<Relationships xmlns="http://schemas.openxmlformats.org/package/2006/relationships"><Relationship Id="rId2" Type="http://schemas.openxmlformats.org/officeDocument/2006/relationships/slide" Target="../slides/slide984.xml"/><Relationship Id="rId1" Type="http://schemas.openxmlformats.org/officeDocument/2006/relationships/notesMaster" Target="../notesMasters/notesMaster1.xml"/></Relationships>
</file>

<file path=ppt/notesSlides/_rels/notesSlide689.xml.rels><?xml version="1.0" encoding="UTF-8" standalone="yes"?>
<Relationships xmlns="http://schemas.openxmlformats.org/package/2006/relationships"><Relationship Id="rId2" Type="http://schemas.openxmlformats.org/officeDocument/2006/relationships/slide" Target="../slides/slide985.xml"/><Relationship Id="rId1" Type="http://schemas.openxmlformats.org/officeDocument/2006/relationships/notesMaster" Target="../notesMasters/notesMaster1.xml"/></Relationships>
</file>

<file path=ppt/notesSlides/_rels/notesSlide690.xml.rels><?xml version="1.0" encoding="UTF-8" standalone="yes"?>
<Relationships xmlns="http://schemas.openxmlformats.org/package/2006/relationships"><Relationship Id="rId2" Type="http://schemas.openxmlformats.org/officeDocument/2006/relationships/slide" Target="../slides/slide986.xml"/><Relationship Id="rId1" Type="http://schemas.openxmlformats.org/officeDocument/2006/relationships/notesMaster" Target="../notesMasters/notesMaster1.xml"/></Relationships>
</file>

<file path=ppt/notesSlides/_rels/notesSlide691.xml.rels><?xml version="1.0" encoding="UTF-8" standalone="yes"?>
<Relationships xmlns="http://schemas.openxmlformats.org/package/2006/relationships"><Relationship Id="rId2" Type="http://schemas.openxmlformats.org/officeDocument/2006/relationships/slide" Target="../slides/slide987.xml"/><Relationship Id="rId1" Type="http://schemas.openxmlformats.org/officeDocument/2006/relationships/notesMaster" Target="../notesMasters/notesMaster1.xml"/></Relationships>
</file>

<file path=ppt/notesSlides/_rels/notesSlide692.xml.rels><?xml version="1.0" encoding="UTF-8" standalone="yes"?>
<Relationships xmlns="http://schemas.openxmlformats.org/package/2006/relationships"><Relationship Id="rId2" Type="http://schemas.openxmlformats.org/officeDocument/2006/relationships/slide" Target="../slides/slide988.xml"/><Relationship Id="rId1" Type="http://schemas.openxmlformats.org/officeDocument/2006/relationships/notesMaster" Target="../notesMasters/notesMaster1.xml"/></Relationships>
</file>

<file path=ppt/notesSlides/_rels/notesSlide693.xml.rels><?xml version="1.0" encoding="UTF-8" standalone="yes"?>
<Relationships xmlns="http://schemas.openxmlformats.org/package/2006/relationships"><Relationship Id="rId2" Type="http://schemas.openxmlformats.org/officeDocument/2006/relationships/slide" Target="../slides/slide989.xml"/><Relationship Id="rId1" Type="http://schemas.openxmlformats.org/officeDocument/2006/relationships/notesMaster" Target="../notesMasters/notesMaster1.xml"/></Relationships>
</file>

<file path=ppt/notesSlides/_rels/notesSlide694.xml.rels><?xml version="1.0" encoding="UTF-8" standalone="yes"?>
<Relationships xmlns="http://schemas.openxmlformats.org/package/2006/relationships"><Relationship Id="rId2" Type="http://schemas.openxmlformats.org/officeDocument/2006/relationships/slide" Target="../slides/slide990.xml"/><Relationship Id="rId1" Type="http://schemas.openxmlformats.org/officeDocument/2006/relationships/notesMaster" Target="../notesMasters/notesMaster1.xml"/></Relationships>
</file>

<file path=ppt/notesSlides/_rels/notesSlide695.xml.rels><?xml version="1.0" encoding="UTF-8" standalone="yes"?>
<Relationships xmlns="http://schemas.openxmlformats.org/package/2006/relationships"><Relationship Id="rId2" Type="http://schemas.openxmlformats.org/officeDocument/2006/relationships/slide" Target="../slides/slide991.xml"/><Relationship Id="rId1" Type="http://schemas.openxmlformats.org/officeDocument/2006/relationships/notesMaster" Target="../notesMasters/notesMaster1.xml"/></Relationships>
</file>

<file path=ppt/notesSlides/_rels/notesSlide696.xml.rels><?xml version="1.0" encoding="UTF-8" standalone="yes"?>
<Relationships xmlns="http://schemas.openxmlformats.org/package/2006/relationships"><Relationship Id="rId2" Type="http://schemas.openxmlformats.org/officeDocument/2006/relationships/slide" Target="../slides/slide992.xml"/><Relationship Id="rId1" Type="http://schemas.openxmlformats.org/officeDocument/2006/relationships/notesMaster" Target="../notesMasters/notesMaster1.xml"/></Relationships>
</file>

<file path=ppt/notesSlides/_rels/notesSlide697.xml.rels><?xml version="1.0" encoding="UTF-8" standalone="yes"?>
<Relationships xmlns="http://schemas.openxmlformats.org/package/2006/relationships"><Relationship Id="rId2" Type="http://schemas.openxmlformats.org/officeDocument/2006/relationships/slide" Target="../slides/slide993.xml"/><Relationship Id="rId1" Type="http://schemas.openxmlformats.org/officeDocument/2006/relationships/notesMaster" Target="../notesMasters/notesMaster1.xml"/></Relationships>
</file>

<file path=ppt/notesSlides/_rels/notesSlide698.xml.rels><?xml version="1.0" encoding="UTF-8" standalone="yes"?>
<Relationships xmlns="http://schemas.openxmlformats.org/package/2006/relationships"><Relationship Id="rId2" Type="http://schemas.openxmlformats.org/officeDocument/2006/relationships/slide" Target="../slides/slide994.xml"/><Relationship Id="rId1" Type="http://schemas.openxmlformats.org/officeDocument/2006/relationships/notesMaster" Target="../notesMasters/notesMaster1.xml"/></Relationships>
</file>

<file path=ppt/notesSlides/_rels/notesSlide699.xml.rels><?xml version="1.0" encoding="UTF-8" standalone="yes"?>
<Relationships xmlns="http://schemas.openxmlformats.org/package/2006/relationships"><Relationship Id="rId2" Type="http://schemas.openxmlformats.org/officeDocument/2006/relationships/slide" Target="../slides/slide995.xml"/><Relationship Id="rId1" Type="http://schemas.openxmlformats.org/officeDocument/2006/relationships/notesMaster" Target="../notesMasters/notesMaster1.xml"/></Relationships>
</file>

<file path=ppt/notesSlides/_rels/notesSlide700.xml.rels><?xml version="1.0" encoding="UTF-8" standalone="yes"?>
<Relationships xmlns="http://schemas.openxmlformats.org/package/2006/relationships"><Relationship Id="rId2" Type="http://schemas.openxmlformats.org/officeDocument/2006/relationships/slide" Target="../slides/slide996.xml"/><Relationship Id="rId1" Type="http://schemas.openxmlformats.org/officeDocument/2006/relationships/notesMaster" Target="../notesMasters/notesMaster1.xml"/></Relationships>
</file>

<file path=ppt/notesSlides/_rels/notesSlide701.xml.rels><?xml version="1.0" encoding="UTF-8" standalone="yes"?>
<Relationships xmlns="http://schemas.openxmlformats.org/package/2006/relationships"><Relationship Id="rId2" Type="http://schemas.openxmlformats.org/officeDocument/2006/relationships/slide" Target="../slides/slide997.xml"/><Relationship Id="rId1" Type="http://schemas.openxmlformats.org/officeDocument/2006/relationships/notesMaster" Target="../notesMasters/notesMaster1.xml"/></Relationships>
</file>

<file path=ppt/notesSlides/_rels/notesSlide702.xml.rels><?xml version="1.0" encoding="UTF-8" standalone="yes"?>
<Relationships xmlns="http://schemas.openxmlformats.org/package/2006/relationships"><Relationship Id="rId2" Type="http://schemas.openxmlformats.org/officeDocument/2006/relationships/slide" Target="../slides/slide998.xml"/><Relationship Id="rId1" Type="http://schemas.openxmlformats.org/officeDocument/2006/relationships/notesMaster" Target="../notesMasters/notesMaster1.xml"/></Relationships>
</file>

<file path=ppt/notesSlides/_rels/notesSlide703.xml.rels><?xml version="1.0" encoding="UTF-8" standalone="yes"?>
<Relationships xmlns="http://schemas.openxmlformats.org/package/2006/relationships"><Relationship Id="rId2" Type="http://schemas.openxmlformats.org/officeDocument/2006/relationships/slide" Target="../slides/slide999.xml"/><Relationship Id="rId1" Type="http://schemas.openxmlformats.org/officeDocument/2006/relationships/notesMaster" Target="../notesMasters/notesMaster1.xml"/></Relationships>
</file>

<file path=ppt/notesSlides/_rels/notesSlide704.xml.rels><?xml version="1.0" encoding="UTF-8" standalone="yes"?>
<Relationships xmlns="http://schemas.openxmlformats.org/package/2006/relationships"><Relationship Id="rId2" Type="http://schemas.openxmlformats.org/officeDocument/2006/relationships/slide" Target="../slides/slide1000.xml"/><Relationship Id="rId1" Type="http://schemas.openxmlformats.org/officeDocument/2006/relationships/notesMaster" Target="../notesMasters/notesMaster1.xml"/></Relationships>
</file>

<file path=ppt/notesSlides/_rels/notesSlide705.xml.rels><?xml version="1.0" encoding="UTF-8" standalone="yes"?>
<Relationships xmlns="http://schemas.openxmlformats.org/package/2006/relationships"><Relationship Id="rId2" Type="http://schemas.openxmlformats.org/officeDocument/2006/relationships/slide" Target="../slides/slide1001.xml"/><Relationship Id="rId1" Type="http://schemas.openxmlformats.org/officeDocument/2006/relationships/notesMaster" Target="../notesMasters/notesMaster1.xml"/></Relationships>
</file>

<file path=ppt/notesSlides/_rels/notesSlide706.xml.rels><?xml version="1.0" encoding="UTF-8" standalone="yes"?>
<Relationships xmlns="http://schemas.openxmlformats.org/package/2006/relationships"><Relationship Id="rId2" Type="http://schemas.openxmlformats.org/officeDocument/2006/relationships/slide" Target="../slides/slide1002.xml"/><Relationship Id="rId1" Type="http://schemas.openxmlformats.org/officeDocument/2006/relationships/notesMaster" Target="../notesMasters/notesMaster1.xml"/></Relationships>
</file>

<file path=ppt/notesSlides/_rels/notesSlide707.xml.rels><?xml version="1.0" encoding="UTF-8" standalone="yes"?>
<Relationships xmlns="http://schemas.openxmlformats.org/package/2006/relationships"><Relationship Id="rId2" Type="http://schemas.openxmlformats.org/officeDocument/2006/relationships/slide" Target="../slides/slide1003.xml"/><Relationship Id="rId1" Type="http://schemas.openxmlformats.org/officeDocument/2006/relationships/notesMaster" Target="../notesMasters/notesMaster1.xml"/></Relationships>
</file>

<file path=ppt/notesSlides/_rels/notesSlide708.xml.rels><?xml version="1.0" encoding="UTF-8" standalone="yes"?>
<Relationships xmlns="http://schemas.openxmlformats.org/package/2006/relationships"><Relationship Id="rId2" Type="http://schemas.openxmlformats.org/officeDocument/2006/relationships/slide" Target="../slides/slide1004.xml"/><Relationship Id="rId1" Type="http://schemas.openxmlformats.org/officeDocument/2006/relationships/notesMaster" Target="../notesMasters/notesMaster1.xml"/></Relationships>
</file>

<file path=ppt/notesSlides/_rels/notesSlide709.xml.rels><?xml version="1.0" encoding="UTF-8" standalone="yes"?>
<Relationships xmlns="http://schemas.openxmlformats.org/package/2006/relationships"><Relationship Id="rId2" Type="http://schemas.openxmlformats.org/officeDocument/2006/relationships/slide" Target="../slides/slide1006.xml"/><Relationship Id="rId1" Type="http://schemas.openxmlformats.org/officeDocument/2006/relationships/notesMaster" Target="../notesMasters/notesMaster1.xml"/></Relationships>
</file>

<file path=ppt/notesSlides/_rels/notesSlide710.xml.rels><?xml version="1.0" encoding="UTF-8" standalone="yes"?>
<Relationships xmlns="http://schemas.openxmlformats.org/package/2006/relationships"><Relationship Id="rId2" Type="http://schemas.openxmlformats.org/officeDocument/2006/relationships/slide" Target="../slides/slide1007.xml"/><Relationship Id="rId1" Type="http://schemas.openxmlformats.org/officeDocument/2006/relationships/notesMaster" Target="../notesMasters/notesMaster1.xml"/></Relationships>
</file>

<file path=ppt/notesSlides/_rels/notesSlide711.xml.rels><?xml version="1.0" encoding="UTF-8" standalone="yes"?>
<Relationships xmlns="http://schemas.openxmlformats.org/package/2006/relationships"><Relationship Id="rId2" Type="http://schemas.openxmlformats.org/officeDocument/2006/relationships/slide" Target="../slides/slide1008.xml"/><Relationship Id="rId1" Type="http://schemas.openxmlformats.org/officeDocument/2006/relationships/notesMaster" Target="../notesMasters/notesMaster1.xml"/></Relationships>
</file>

<file path=ppt/notesSlides/_rels/notesSlide712.xml.rels><?xml version="1.0" encoding="UTF-8" standalone="yes"?>
<Relationships xmlns="http://schemas.openxmlformats.org/package/2006/relationships"><Relationship Id="rId2" Type="http://schemas.openxmlformats.org/officeDocument/2006/relationships/slide" Target="../slides/slide1009.xml"/><Relationship Id="rId1" Type="http://schemas.openxmlformats.org/officeDocument/2006/relationships/notesMaster" Target="../notesMasters/notesMaster1.xml"/></Relationships>
</file>

<file path=ppt/notesSlides/_rels/notesSlide713.xml.rels><?xml version="1.0" encoding="UTF-8" standalone="yes"?>
<Relationships xmlns="http://schemas.openxmlformats.org/package/2006/relationships"><Relationship Id="rId2" Type="http://schemas.openxmlformats.org/officeDocument/2006/relationships/slide" Target="../slides/slide1010.xml"/><Relationship Id="rId1" Type="http://schemas.openxmlformats.org/officeDocument/2006/relationships/notesMaster" Target="../notesMasters/notesMaster1.xml"/></Relationships>
</file>

<file path=ppt/notesSlides/_rels/notesSlide714.xml.rels><?xml version="1.0" encoding="UTF-8" standalone="yes"?>
<Relationships xmlns="http://schemas.openxmlformats.org/package/2006/relationships"><Relationship Id="rId2" Type="http://schemas.openxmlformats.org/officeDocument/2006/relationships/slide" Target="../slides/slide1012.xml"/><Relationship Id="rId1" Type="http://schemas.openxmlformats.org/officeDocument/2006/relationships/notesMaster" Target="../notesMasters/notesMaster1.xml"/></Relationships>
</file>

<file path=ppt/notesSlides/_rels/notesSlide715.xml.rels><?xml version="1.0" encoding="UTF-8" standalone="yes"?>
<Relationships xmlns="http://schemas.openxmlformats.org/package/2006/relationships"><Relationship Id="rId2" Type="http://schemas.openxmlformats.org/officeDocument/2006/relationships/slide" Target="../slides/slide1013.xml"/><Relationship Id="rId1" Type="http://schemas.openxmlformats.org/officeDocument/2006/relationships/notesMaster" Target="../notesMasters/notesMaster1.xml"/></Relationships>
</file>

<file path=ppt/notesSlides/_rels/notesSlide716.xml.rels><?xml version="1.0" encoding="UTF-8" standalone="yes"?>
<Relationships xmlns="http://schemas.openxmlformats.org/package/2006/relationships"><Relationship Id="rId2" Type="http://schemas.openxmlformats.org/officeDocument/2006/relationships/slide" Target="../slides/slide1014.xml"/><Relationship Id="rId1" Type="http://schemas.openxmlformats.org/officeDocument/2006/relationships/notesMaster" Target="../notesMasters/notesMaster1.xml"/></Relationships>
</file>

<file path=ppt/notesSlides/_rels/notesSlide717.xml.rels><?xml version="1.0" encoding="UTF-8" standalone="yes"?>
<Relationships xmlns="http://schemas.openxmlformats.org/package/2006/relationships"><Relationship Id="rId2" Type="http://schemas.openxmlformats.org/officeDocument/2006/relationships/slide" Target="../slides/slide1015.xml"/><Relationship Id="rId1" Type="http://schemas.openxmlformats.org/officeDocument/2006/relationships/notesMaster" Target="../notesMasters/notesMaster1.xml"/></Relationships>
</file>

<file path=ppt/notesSlides/_rels/notesSlide718.xml.rels><?xml version="1.0" encoding="UTF-8" standalone="yes"?>
<Relationships xmlns="http://schemas.openxmlformats.org/package/2006/relationships"><Relationship Id="rId2" Type="http://schemas.openxmlformats.org/officeDocument/2006/relationships/slide" Target="../slides/slide1017.xml"/><Relationship Id="rId1" Type="http://schemas.openxmlformats.org/officeDocument/2006/relationships/notesMaster" Target="../notesMasters/notesMaster1.xml"/></Relationships>
</file>

<file path=ppt/notesSlides/_rels/notesSlide719.xml.rels><?xml version="1.0" encoding="UTF-8" standalone="yes"?>
<Relationships xmlns="http://schemas.openxmlformats.org/package/2006/relationships"><Relationship Id="rId2" Type="http://schemas.openxmlformats.org/officeDocument/2006/relationships/slide" Target="../slides/slide1018.xml"/><Relationship Id="rId1" Type="http://schemas.openxmlformats.org/officeDocument/2006/relationships/notesMaster" Target="../notesMasters/notesMaster1.xml"/></Relationships>
</file>

<file path=ppt/notesSlides/_rels/notesSlide720.xml.rels><?xml version="1.0" encoding="UTF-8" standalone="yes"?>
<Relationships xmlns="http://schemas.openxmlformats.org/package/2006/relationships"><Relationship Id="rId2" Type="http://schemas.openxmlformats.org/officeDocument/2006/relationships/slide" Target="../slides/slide1019.xml"/><Relationship Id="rId1" Type="http://schemas.openxmlformats.org/officeDocument/2006/relationships/notesMaster" Target="../notesMasters/notesMaster1.xml"/></Relationships>
</file>

<file path=ppt/notesSlides/_rels/notesSlide721.xml.rels><?xml version="1.0" encoding="UTF-8" standalone="yes"?>
<Relationships xmlns="http://schemas.openxmlformats.org/package/2006/relationships"><Relationship Id="rId2" Type="http://schemas.openxmlformats.org/officeDocument/2006/relationships/slide" Target="../slides/slide1020.xml"/><Relationship Id="rId1" Type="http://schemas.openxmlformats.org/officeDocument/2006/relationships/notesMaster" Target="../notesMasters/notesMaster1.xml"/></Relationships>
</file>

<file path=ppt/notesSlides/_rels/notesSlide722.xml.rels><?xml version="1.0" encoding="UTF-8" standalone="yes"?>
<Relationships xmlns="http://schemas.openxmlformats.org/package/2006/relationships"><Relationship Id="rId2" Type="http://schemas.openxmlformats.org/officeDocument/2006/relationships/slide" Target="../slides/slide1021.xml"/><Relationship Id="rId1" Type="http://schemas.openxmlformats.org/officeDocument/2006/relationships/notesMaster" Target="../notesMasters/notesMaster1.xml"/></Relationships>
</file>

<file path=ppt/notesSlides/_rels/notesSlide723.xml.rels><?xml version="1.0" encoding="UTF-8" standalone="yes"?>
<Relationships xmlns="http://schemas.openxmlformats.org/package/2006/relationships"><Relationship Id="rId2" Type="http://schemas.openxmlformats.org/officeDocument/2006/relationships/slide" Target="../slides/slide1022.xml"/><Relationship Id="rId1" Type="http://schemas.openxmlformats.org/officeDocument/2006/relationships/notesMaster" Target="../notesMasters/notesMaster1.xml"/></Relationships>
</file>

<file path=ppt/notesSlides/_rels/notesSlide724.xml.rels><?xml version="1.0" encoding="UTF-8" standalone="yes"?>
<Relationships xmlns="http://schemas.openxmlformats.org/package/2006/relationships"><Relationship Id="rId2" Type="http://schemas.openxmlformats.org/officeDocument/2006/relationships/slide" Target="../slides/slide1023.xml"/><Relationship Id="rId1" Type="http://schemas.openxmlformats.org/officeDocument/2006/relationships/notesMaster" Target="../notesMasters/notesMaster1.xml"/></Relationships>
</file>

<file path=ppt/notesSlides/_rels/notesSlide725.xml.rels><?xml version="1.0" encoding="UTF-8" standalone="yes"?>
<Relationships xmlns="http://schemas.openxmlformats.org/package/2006/relationships"><Relationship Id="rId2" Type="http://schemas.openxmlformats.org/officeDocument/2006/relationships/slide" Target="../slides/slide1024.xml"/><Relationship Id="rId1" Type="http://schemas.openxmlformats.org/officeDocument/2006/relationships/notesMaster" Target="../notesMasters/notesMaster1.xml"/></Relationships>
</file>

<file path=ppt/notesSlides/_rels/notesSlide726.xml.rels><?xml version="1.0" encoding="UTF-8" standalone="yes"?>
<Relationships xmlns="http://schemas.openxmlformats.org/package/2006/relationships"><Relationship Id="rId2" Type="http://schemas.openxmlformats.org/officeDocument/2006/relationships/slide" Target="../slides/slide1025.xml"/><Relationship Id="rId1" Type="http://schemas.openxmlformats.org/officeDocument/2006/relationships/notesMaster" Target="../notesMasters/notesMaster1.xml"/></Relationships>
</file>

<file path=ppt/notesSlides/_rels/notesSlide727.xml.rels><?xml version="1.0" encoding="UTF-8" standalone="yes"?>
<Relationships xmlns="http://schemas.openxmlformats.org/package/2006/relationships"><Relationship Id="rId2" Type="http://schemas.openxmlformats.org/officeDocument/2006/relationships/slide" Target="../slides/slide1026.xml"/><Relationship Id="rId1" Type="http://schemas.openxmlformats.org/officeDocument/2006/relationships/notesMaster" Target="../notesMasters/notesMaster1.xml"/></Relationships>
</file>

<file path=ppt/notesSlides/_rels/notesSlide728.xml.rels><?xml version="1.0" encoding="UTF-8" standalone="yes"?>
<Relationships xmlns="http://schemas.openxmlformats.org/package/2006/relationships"><Relationship Id="rId2" Type="http://schemas.openxmlformats.org/officeDocument/2006/relationships/slide" Target="../slides/slide1027.xml"/><Relationship Id="rId1" Type="http://schemas.openxmlformats.org/officeDocument/2006/relationships/notesMaster" Target="../notesMasters/notesMaster1.xml"/></Relationships>
</file>

<file path=ppt/notesSlides/_rels/notesSlide729.xml.rels><?xml version="1.0" encoding="UTF-8" standalone="yes"?>
<Relationships xmlns="http://schemas.openxmlformats.org/package/2006/relationships"><Relationship Id="rId2" Type="http://schemas.openxmlformats.org/officeDocument/2006/relationships/slide" Target="../slides/slide1028.xml"/><Relationship Id="rId1" Type="http://schemas.openxmlformats.org/officeDocument/2006/relationships/notesMaster" Target="../notesMasters/notesMaster1.xml"/></Relationships>
</file>

<file path=ppt/notesSlides/_rels/notesSlide730.xml.rels><?xml version="1.0" encoding="UTF-8" standalone="yes"?>
<Relationships xmlns="http://schemas.openxmlformats.org/package/2006/relationships"><Relationship Id="rId2" Type="http://schemas.openxmlformats.org/officeDocument/2006/relationships/slide" Target="../slides/slide1029.xml"/><Relationship Id="rId1" Type="http://schemas.openxmlformats.org/officeDocument/2006/relationships/notesMaster" Target="../notesMasters/notesMaster1.xml"/></Relationships>
</file>

<file path=ppt/notesSlides/_rels/notesSlide731.xml.rels><?xml version="1.0" encoding="UTF-8" standalone="yes"?>
<Relationships xmlns="http://schemas.openxmlformats.org/package/2006/relationships"><Relationship Id="rId2" Type="http://schemas.openxmlformats.org/officeDocument/2006/relationships/slide" Target="../slides/slide1030.xml"/><Relationship Id="rId1" Type="http://schemas.openxmlformats.org/officeDocument/2006/relationships/notesMaster" Target="../notesMasters/notesMaster1.xml"/></Relationships>
</file>

<file path=ppt/notesSlides/_rels/notesSlide732.xml.rels><?xml version="1.0" encoding="UTF-8" standalone="yes"?>
<Relationships xmlns="http://schemas.openxmlformats.org/package/2006/relationships"><Relationship Id="rId2" Type="http://schemas.openxmlformats.org/officeDocument/2006/relationships/slide" Target="../slides/slide1031.xml"/><Relationship Id="rId1" Type="http://schemas.openxmlformats.org/officeDocument/2006/relationships/notesMaster" Target="../notesMasters/notesMaster1.xml"/></Relationships>
</file>

<file path=ppt/notesSlides/_rels/notesSlide733.xml.rels><?xml version="1.0" encoding="UTF-8" standalone="yes"?>
<Relationships xmlns="http://schemas.openxmlformats.org/package/2006/relationships"><Relationship Id="rId2" Type="http://schemas.openxmlformats.org/officeDocument/2006/relationships/slide" Target="../slides/slide1032.xml"/><Relationship Id="rId1" Type="http://schemas.openxmlformats.org/officeDocument/2006/relationships/notesMaster" Target="../notesMasters/notesMaster1.xml"/></Relationships>
</file>

<file path=ppt/notesSlides/_rels/notesSlide734.xml.rels><?xml version="1.0" encoding="UTF-8" standalone="yes"?>
<Relationships xmlns="http://schemas.openxmlformats.org/package/2006/relationships"><Relationship Id="rId2" Type="http://schemas.openxmlformats.org/officeDocument/2006/relationships/slide" Target="../slides/slide1033.xml"/><Relationship Id="rId1" Type="http://schemas.openxmlformats.org/officeDocument/2006/relationships/notesMaster" Target="../notesMasters/notesMaster1.xml"/></Relationships>
</file>

<file path=ppt/notesSlides/_rels/notesSlide735.xml.rels><?xml version="1.0" encoding="UTF-8" standalone="yes"?>
<Relationships xmlns="http://schemas.openxmlformats.org/package/2006/relationships"><Relationship Id="rId2" Type="http://schemas.openxmlformats.org/officeDocument/2006/relationships/slide" Target="../slides/slide1034.xml"/><Relationship Id="rId1" Type="http://schemas.openxmlformats.org/officeDocument/2006/relationships/notesMaster" Target="../notesMasters/notesMaster1.xml"/></Relationships>
</file>

<file path=ppt/notesSlides/_rels/notesSlide736.xml.rels><?xml version="1.0" encoding="UTF-8" standalone="yes"?>
<Relationships xmlns="http://schemas.openxmlformats.org/package/2006/relationships"><Relationship Id="rId2" Type="http://schemas.openxmlformats.org/officeDocument/2006/relationships/slide" Target="../slides/slide1035.xml"/><Relationship Id="rId1" Type="http://schemas.openxmlformats.org/officeDocument/2006/relationships/notesMaster" Target="../notesMasters/notesMaster1.xml"/></Relationships>
</file>

<file path=ppt/notesSlides/_rels/notesSlide737.xml.rels><?xml version="1.0" encoding="UTF-8" standalone="yes"?>
<Relationships xmlns="http://schemas.openxmlformats.org/package/2006/relationships"><Relationship Id="rId2" Type="http://schemas.openxmlformats.org/officeDocument/2006/relationships/slide" Target="../slides/slide1037.xml"/><Relationship Id="rId1" Type="http://schemas.openxmlformats.org/officeDocument/2006/relationships/notesMaster" Target="../notesMasters/notesMaster1.xml"/></Relationships>
</file>

<file path=ppt/notesSlides/_rels/notesSlide738.xml.rels><?xml version="1.0" encoding="UTF-8" standalone="yes"?>
<Relationships xmlns="http://schemas.openxmlformats.org/package/2006/relationships"><Relationship Id="rId2" Type="http://schemas.openxmlformats.org/officeDocument/2006/relationships/slide" Target="../slides/slide1038.xml"/><Relationship Id="rId1" Type="http://schemas.openxmlformats.org/officeDocument/2006/relationships/notesMaster" Target="../notesMasters/notesMaster1.xml"/></Relationships>
</file>

<file path=ppt/notesSlides/_rels/notesSlide739.xml.rels><?xml version="1.0" encoding="UTF-8" standalone="yes"?>
<Relationships xmlns="http://schemas.openxmlformats.org/package/2006/relationships"><Relationship Id="rId2" Type="http://schemas.openxmlformats.org/officeDocument/2006/relationships/slide" Target="../slides/slide1039.xml"/><Relationship Id="rId1" Type="http://schemas.openxmlformats.org/officeDocument/2006/relationships/notesMaster" Target="../notesMasters/notesMaster1.xml"/></Relationships>
</file>

<file path=ppt/notesSlides/_rels/notesSlide740.xml.rels><?xml version="1.0" encoding="UTF-8" standalone="yes"?>
<Relationships xmlns="http://schemas.openxmlformats.org/package/2006/relationships"><Relationship Id="rId2" Type="http://schemas.openxmlformats.org/officeDocument/2006/relationships/slide" Target="../slides/slide1040.xml"/><Relationship Id="rId1" Type="http://schemas.openxmlformats.org/officeDocument/2006/relationships/notesMaster" Target="../notesMasters/notesMaster1.xml"/></Relationships>
</file>

<file path=ppt/notesSlides/_rels/notesSlide741.xml.rels><?xml version="1.0" encoding="UTF-8" standalone="yes"?>
<Relationships xmlns="http://schemas.openxmlformats.org/package/2006/relationships"><Relationship Id="rId2" Type="http://schemas.openxmlformats.org/officeDocument/2006/relationships/slide" Target="../slides/slide1042.xml"/><Relationship Id="rId1" Type="http://schemas.openxmlformats.org/officeDocument/2006/relationships/notesMaster" Target="../notesMasters/notesMaster1.xml"/></Relationships>
</file>

<file path=ppt/notesSlides/_rels/notesSlide742.xml.rels><?xml version="1.0" encoding="UTF-8" standalone="yes"?>
<Relationships xmlns="http://schemas.openxmlformats.org/package/2006/relationships"><Relationship Id="rId2" Type="http://schemas.openxmlformats.org/officeDocument/2006/relationships/slide" Target="../slides/slide1043.xml"/><Relationship Id="rId1" Type="http://schemas.openxmlformats.org/officeDocument/2006/relationships/notesMaster" Target="../notesMasters/notesMaster1.xml"/></Relationships>
</file>

<file path=ppt/notesSlides/_rels/notesSlide743.xml.rels><?xml version="1.0" encoding="UTF-8" standalone="yes"?>
<Relationships xmlns="http://schemas.openxmlformats.org/package/2006/relationships"><Relationship Id="rId2" Type="http://schemas.openxmlformats.org/officeDocument/2006/relationships/slide" Target="../slides/slide1044.xml"/><Relationship Id="rId1" Type="http://schemas.openxmlformats.org/officeDocument/2006/relationships/notesMaster" Target="../notesMasters/notesMaster1.xml"/></Relationships>
</file>

<file path=ppt/notesSlides/_rels/notesSlide744.xml.rels><?xml version="1.0" encoding="UTF-8" standalone="yes"?>
<Relationships xmlns="http://schemas.openxmlformats.org/package/2006/relationships"><Relationship Id="rId2" Type="http://schemas.openxmlformats.org/officeDocument/2006/relationships/slide" Target="../slides/slide1045.xml"/><Relationship Id="rId1" Type="http://schemas.openxmlformats.org/officeDocument/2006/relationships/notesMaster" Target="../notesMasters/notesMaster1.xml"/></Relationships>
</file>

<file path=ppt/notesSlides/_rels/notesSlide745.xml.rels><?xml version="1.0" encoding="UTF-8" standalone="yes"?>
<Relationships xmlns="http://schemas.openxmlformats.org/package/2006/relationships"><Relationship Id="rId2" Type="http://schemas.openxmlformats.org/officeDocument/2006/relationships/slide" Target="../slides/slide1047.xml"/><Relationship Id="rId1" Type="http://schemas.openxmlformats.org/officeDocument/2006/relationships/notesMaster" Target="../notesMasters/notesMaster1.xml"/></Relationships>
</file>

<file path=ppt/notesSlides/_rels/notesSlide746.xml.rels><?xml version="1.0" encoding="UTF-8" standalone="yes"?>
<Relationships xmlns="http://schemas.openxmlformats.org/package/2006/relationships"><Relationship Id="rId2" Type="http://schemas.openxmlformats.org/officeDocument/2006/relationships/slide" Target="../slides/slide1048.xml"/><Relationship Id="rId1" Type="http://schemas.openxmlformats.org/officeDocument/2006/relationships/notesMaster" Target="../notesMasters/notesMaster1.xml"/></Relationships>
</file>

<file path=ppt/notesSlides/_rels/notesSlide747.xml.rels><?xml version="1.0" encoding="UTF-8" standalone="yes"?>
<Relationships xmlns="http://schemas.openxmlformats.org/package/2006/relationships"><Relationship Id="rId2" Type="http://schemas.openxmlformats.org/officeDocument/2006/relationships/slide" Target="../slides/slide1049.xml"/><Relationship Id="rId1" Type="http://schemas.openxmlformats.org/officeDocument/2006/relationships/notesMaster" Target="../notesMasters/notesMaster1.xml"/></Relationships>
</file>

<file path=ppt/notesSlides/_rels/notesSlide748.xml.rels><?xml version="1.0" encoding="UTF-8" standalone="yes"?>
<Relationships xmlns="http://schemas.openxmlformats.org/package/2006/relationships"><Relationship Id="rId2" Type="http://schemas.openxmlformats.org/officeDocument/2006/relationships/slide" Target="../slides/slide1050.xml"/><Relationship Id="rId1" Type="http://schemas.openxmlformats.org/officeDocument/2006/relationships/notesMaster" Target="../notesMasters/notesMaster1.xml"/></Relationships>
</file>

<file path=ppt/notesSlides/_rels/notesSlide749.xml.rels><?xml version="1.0" encoding="UTF-8" standalone="yes"?>
<Relationships xmlns="http://schemas.openxmlformats.org/package/2006/relationships"><Relationship Id="rId2" Type="http://schemas.openxmlformats.org/officeDocument/2006/relationships/slide" Target="../slides/slide1051.xml"/><Relationship Id="rId1" Type="http://schemas.openxmlformats.org/officeDocument/2006/relationships/notesMaster" Target="../notesMasters/notesMaster1.xml"/></Relationships>
</file>

<file path=ppt/notesSlides/_rels/notesSlide750.xml.rels><?xml version="1.0" encoding="UTF-8" standalone="yes"?>
<Relationships xmlns="http://schemas.openxmlformats.org/package/2006/relationships"><Relationship Id="rId2" Type="http://schemas.openxmlformats.org/officeDocument/2006/relationships/slide" Target="../slides/slide1052.xml"/><Relationship Id="rId1" Type="http://schemas.openxmlformats.org/officeDocument/2006/relationships/notesMaster" Target="../notesMasters/notesMaster1.xml"/></Relationships>
</file>

<file path=ppt/notesSlides/_rels/notesSlide751.xml.rels><?xml version="1.0" encoding="UTF-8" standalone="yes"?>
<Relationships xmlns="http://schemas.openxmlformats.org/package/2006/relationships"><Relationship Id="rId2" Type="http://schemas.openxmlformats.org/officeDocument/2006/relationships/slide" Target="../slides/slide1053.xml"/><Relationship Id="rId1" Type="http://schemas.openxmlformats.org/officeDocument/2006/relationships/notesMaster" Target="../notesMasters/notesMaster1.xml"/></Relationships>
</file>

<file path=ppt/notesSlides/_rels/notesSlide752.xml.rels><?xml version="1.0" encoding="UTF-8" standalone="yes"?>
<Relationships xmlns="http://schemas.openxmlformats.org/package/2006/relationships"><Relationship Id="rId2" Type="http://schemas.openxmlformats.org/officeDocument/2006/relationships/slide" Target="../slides/slide1054.xml"/><Relationship Id="rId1" Type="http://schemas.openxmlformats.org/officeDocument/2006/relationships/notesMaster" Target="../notesMasters/notesMaster1.xml"/></Relationships>
</file>

<file path=ppt/notesSlides/_rels/notesSlide753.xml.rels><?xml version="1.0" encoding="UTF-8" standalone="yes"?>
<Relationships xmlns="http://schemas.openxmlformats.org/package/2006/relationships"><Relationship Id="rId2" Type="http://schemas.openxmlformats.org/officeDocument/2006/relationships/slide" Target="../slides/slide1055.xml"/><Relationship Id="rId1" Type="http://schemas.openxmlformats.org/officeDocument/2006/relationships/notesMaster" Target="../notesMasters/notesMaster1.xml"/></Relationships>
</file>

<file path=ppt/notesSlides/_rels/notesSlide754.xml.rels><?xml version="1.0" encoding="UTF-8" standalone="yes"?>
<Relationships xmlns="http://schemas.openxmlformats.org/package/2006/relationships"><Relationship Id="rId2" Type="http://schemas.openxmlformats.org/officeDocument/2006/relationships/slide" Target="../slides/slide1056.xml"/><Relationship Id="rId1" Type="http://schemas.openxmlformats.org/officeDocument/2006/relationships/notesMaster" Target="../notesMasters/notesMaster1.xml"/></Relationships>
</file>

<file path=ppt/notesSlides/_rels/notesSlide755.xml.rels><?xml version="1.0" encoding="UTF-8" standalone="yes"?>
<Relationships xmlns="http://schemas.openxmlformats.org/package/2006/relationships"><Relationship Id="rId2" Type="http://schemas.openxmlformats.org/officeDocument/2006/relationships/slide" Target="../slides/slide1057.xml"/><Relationship Id="rId1" Type="http://schemas.openxmlformats.org/officeDocument/2006/relationships/notesMaster" Target="../notesMasters/notesMaster1.xml"/></Relationships>
</file>

<file path=ppt/notesSlides/_rels/notesSlide756.xml.rels><?xml version="1.0" encoding="UTF-8" standalone="yes"?>
<Relationships xmlns="http://schemas.openxmlformats.org/package/2006/relationships"><Relationship Id="rId2" Type="http://schemas.openxmlformats.org/officeDocument/2006/relationships/slide" Target="../slides/slide1058.xml"/><Relationship Id="rId1" Type="http://schemas.openxmlformats.org/officeDocument/2006/relationships/notesMaster" Target="../notesMasters/notesMaster1.xml"/></Relationships>
</file>

<file path=ppt/notesSlides/_rels/notesSlide757.xml.rels><?xml version="1.0" encoding="UTF-8" standalone="yes"?>
<Relationships xmlns="http://schemas.openxmlformats.org/package/2006/relationships"><Relationship Id="rId2" Type="http://schemas.openxmlformats.org/officeDocument/2006/relationships/slide" Target="../slides/slide1059.xml"/><Relationship Id="rId1" Type="http://schemas.openxmlformats.org/officeDocument/2006/relationships/notesMaster" Target="../notesMasters/notesMaster1.xml"/></Relationships>
</file>

<file path=ppt/notesSlides/_rels/notesSlide758.xml.rels><?xml version="1.0" encoding="UTF-8" standalone="yes"?>
<Relationships xmlns="http://schemas.openxmlformats.org/package/2006/relationships"><Relationship Id="rId2" Type="http://schemas.openxmlformats.org/officeDocument/2006/relationships/slide" Target="../slides/slide1060.xml"/><Relationship Id="rId1" Type="http://schemas.openxmlformats.org/officeDocument/2006/relationships/notesMaster" Target="../notesMasters/notesMaster1.xml"/></Relationships>
</file>

<file path=ppt/notesSlides/_rels/notesSlide759.xml.rels><?xml version="1.0" encoding="UTF-8" standalone="yes"?>
<Relationships xmlns="http://schemas.openxmlformats.org/package/2006/relationships"><Relationship Id="rId2" Type="http://schemas.openxmlformats.org/officeDocument/2006/relationships/slide" Target="../slides/slide1061.xml"/><Relationship Id="rId1" Type="http://schemas.openxmlformats.org/officeDocument/2006/relationships/notesMaster" Target="../notesMasters/notesMaster1.xml"/></Relationships>
</file>

<file path=ppt/notesSlides/_rels/notesSlide760.xml.rels><?xml version="1.0" encoding="UTF-8" standalone="yes"?>
<Relationships xmlns="http://schemas.openxmlformats.org/package/2006/relationships"><Relationship Id="rId2" Type="http://schemas.openxmlformats.org/officeDocument/2006/relationships/slide" Target="../slides/slide1062.xml"/><Relationship Id="rId1" Type="http://schemas.openxmlformats.org/officeDocument/2006/relationships/notesMaster" Target="../notesMasters/notesMaster1.xml"/></Relationships>
</file>

<file path=ppt/notesSlides/_rels/notesSlide761.xml.rels><?xml version="1.0" encoding="UTF-8" standalone="yes"?>
<Relationships xmlns="http://schemas.openxmlformats.org/package/2006/relationships"><Relationship Id="rId2" Type="http://schemas.openxmlformats.org/officeDocument/2006/relationships/slide" Target="../slides/slide1063.xml"/><Relationship Id="rId1" Type="http://schemas.openxmlformats.org/officeDocument/2006/relationships/notesMaster" Target="../notesMasters/notesMaster1.xml"/></Relationships>
</file>

<file path=ppt/notesSlides/_rels/notesSlide762.xml.rels><?xml version="1.0" encoding="UTF-8" standalone="yes"?>
<Relationships xmlns="http://schemas.openxmlformats.org/package/2006/relationships"><Relationship Id="rId2" Type="http://schemas.openxmlformats.org/officeDocument/2006/relationships/slide" Target="../slides/slide1064.xml"/><Relationship Id="rId1" Type="http://schemas.openxmlformats.org/officeDocument/2006/relationships/notesMaster" Target="../notesMasters/notesMaster1.xml"/></Relationships>
</file>

<file path=ppt/notesSlides/_rels/notesSlide763.xml.rels><?xml version="1.0" encoding="UTF-8" standalone="yes"?>
<Relationships xmlns="http://schemas.openxmlformats.org/package/2006/relationships"><Relationship Id="rId2" Type="http://schemas.openxmlformats.org/officeDocument/2006/relationships/slide" Target="../slides/slide1065.xml"/><Relationship Id="rId1" Type="http://schemas.openxmlformats.org/officeDocument/2006/relationships/notesMaster" Target="../notesMasters/notesMaster1.xml"/></Relationships>
</file>

<file path=ppt/notesSlides/_rels/notesSlide764.xml.rels><?xml version="1.0" encoding="UTF-8" standalone="yes"?>
<Relationships xmlns="http://schemas.openxmlformats.org/package/2006/relationships"><Relationship Id="rId2" Type="http://schemas.openxmlformats.org/officeDocument/2006/relationships/slide" Target="../slides/slide1066.xml"/><Relationship Id="rId1" Type="http://schemas.openxmlformats.org/officeDocument/2006/relationships/notesMaster" Target="../notesMasters/notesMaster1.xml"/></Relationships>
</file>

<file path=ppt/notesSlides/_rels/notesSlide765.xml.rels><?xml version="1.0" encoding="UTF-8" standalone="yes"?>
<Relationships xmlns="http://schemas.openxmlformats.org/package/2006/relationships"><Relationship Id="rId2" Type="http://schemas.openxmlformats.org/officeDocument/2006/relationships/slide" Target="../slides/slide1067.xml"/><Relationship Id="rId1" Type="http://schemas.openxmlformats.org/officeDocument/2006/relationships/notesMaster" Target="../notesMasters/notesMaster1.xml"/></Relationships>
</file>

<file path=ppt/notesSlides/_rels/notesSlide766.xml.rels><?xml version="1.0" encoding="UTF-8" standalone="yes"?>
<Relationships xmlns="http://schemas.openxmlformats.org/package/2006/relationships"><Relationship Id="rId2" Type="http://schemas.openxmlformats.org/officeDocument/2006/relationships/slide" Target="../slides/slide1068.xml"/><Relationship Id="rId1" Type="http://schemas.openxmlformats.org/officeDocument/2006/relationships/notesMaster" Target="../notesMasters/notesMaster1.xml"/></Relationships>
</file>

<file path=ppt/notesSlides/_rels/notesSlide767.xml.rels><?xml version="1.0" encoding="UTF-8" standalone="yes"?>
<Relationships xmlns="http://schemas.openxmlformats.org/package/2006/relationships"><Relationship Id="rId2" Type="http://schemas.openxmlformats.org/officeDocument/2006/relationships/slide" Target="../slides/slide1069.xml"/><Relationship Id="rId1" Type="http://schemas.openxmlformats.org/officeDocument/2006/relationships/notesMaster" Target="../notesMasters/notesMaster1.xml"/></Relationships>
</file>

<file path=ppt/notesSlides/_rels/notesSlide768.xml.rels><?xml version="1.0" encoding="UTF-8" standalone="yes"?>
<Relationships xmlns="http://schemas.openxmlformats.org/package/2006/relationships"><Relationship Id="rId2" Type="http://schemas.openxmlformats.org/officeDocument/2006/relationships/slide" Target="../slides/slide1070.xml"/><Relationship Id="rId1" Type="http://schemas.openxmlformats.org/officeDocument/2006/relationships/notesMaster" Target="../notesMasters/notesMaster1.xml"/></Relationships>
</file>

<file path=ppt/notesSlides/_rels/notesSlide769.xml.rels><?xml version="1.0" encoding="UTF-8" standalone="yes"?>
<Relationships xmlns="http://schemas.openxmlformats.org/package/2006/relationships"><Relationship Id="rId2" Type="http://schemas.openxmlformats.org/officeDocument/2006/relationships/slide" Target="../slides/slide1071.xml"/><Relationship Id="rId1" Type="http://schemas.openxmlformats.org/officeDocument/2006/relationships/notesMaster" Target="../notesMasters/notesMaster1.xml"/></Relationships>
</file>

<file path=ppt/notesSlides/_rels/notesSlide770.xml.rels><?xml version="1.0" encoding="UTF-8" standalone="yes"?>
<Relationships xmlns="http://schemas.openxmlformats.org/package/2006/relationships"><Relationship Id="rId2" Type="http://schemas.openxmlformats.org/officeDocument/2006/relationships/slide" Target="../slides/slide1073.xml"/><Relationship Id="rId1" Type="http://schemas.openxmlformats.org/officeDocument/2006/relationships/notesMaster" Target="../notesMasters/notesMaster1.xml"/></Relationships>
</file>

<file path=ppt/notesSlides/_rels/notesSlide771.xml.rels><?xml version="1.0" encoding="UTF-8" standalone="yes"?>
<Relationships xmlns="http://schemas.openxmlformats.org/package/2006/relationships"><Relationship Id="rId2" Type="http://schemas.openxmlformats.org/officeDocument/2006/relationships/slide" Target="../slides/slide1074.xml"/><Relationship Id="rId1" Type="http://schemas.openxmlformats.org/officeDocument/2006/relationships/notesMaster" Target="../notesMasters/notesMaster1.xml"/></Relationships>
</file>

<file path=ppt/notesSlides/_rels/notesSlide772.xml.rels><?xml version="1.0" encoding="UTF-8" standalone="yes"?>
<Relationships xmlns="http://schemas.openxmlformats.org/package/2006/relationships"><Relationship Id="rId2" Type="http://schemas.openxmlformats.org/officeDocument/2006/relationships/slide" Target="../slides/slide1075.xml"/><Relationship Id="rId1" Type="http://schemas.openxmlformats.org/officeDocument/2006/relationships/notesMaster" Target="../notesMasters/notesMaster1.xml"/></Relationships>
</file>

<file path=ppt/notesSlides/_rels/notesSlide773.xml.rels><?xml version="1.0" encoding="UTF-8" standalone="yes"?>
<Relationships xmlns="http://schemas.openxmlformats.org/package/2006/relationships"><Relationship Id="rId2" Type="http://schemas.openxmlformats.org/officeDocument/2006/relationships/slide" Target="../slides/slide1076.xml"/><Relationship Id="rId1" Type="http://schemas.openxmlformats.org/officeDocument/2006/relationships/notesMaster" Target="../notesMasters/notesMaster1.xml"/></Relationships>
</file>

<file path=ppt/notesSlides/_rels/notesSlide774.xml.rels><?xml version="1.0" encoding="UTF-8" standalone="yes"?>
<Relationships xmlns="http://schemas.openxmlformats.org/package/2006/relationships"><Relationship Id="rId2" Type="http://schemas.openxmlformats.org/officeDocument/2006/relationships/slide" Target="../slides/slide1077.xml"/><Relationship Id="rId1" Type="http://schemas.openxmlformats.org/officeDocument/2006/relationships/notesMaster" Target="../notesMasters/notesMaster1.xml"/></Relationships>
</file>

<file path=ppt/notesSlides/_rels/notesSlide775.xml.rels><?xml version="1.0" encoding="UTF-8" standalone="yes"?>
<Relationships xmlns="http://schemas.openxmlformats.org/package/2006/relationships"><Relationship Id="rId2" Type="http://schemas.openxmlformats.org/officeDocument/2006/relationships/slide" Target="../slides/slide1079.xml"/><Relationship Id="rId1" Type="http://schemas.openxmlformats.org/officeDocument/2006/relationships/notesMaster" Target="../notesMasters/notesMaster1.xml"/></Relationships>
</file>

<file path=ppt/notesSlides/_rels/notesSlide776.xml.rels><?xml version="1.0" encoding="UTF-8" standalone="yes"?>
<Relationships xmlns="http://schemas.openxmlformats.org/package/2006/relationships"><Relationship Id="rId2" Type="http://schemas.openxmlformats.org/officeDocument/2006/relationships/slide" Target="../slides/slide1080.xml"/><Relationship Id="rId1" Type="http://schemas.openxmlformats.org/officeDocument/2006/relationships/notesMaster" Target="../notesMasters/notesMaster1.xml"/></Relationships>
</file>

<file path=ppt/notesSlides/_rels/notesSlide777.xml.rels><?xml version="1.0" encoding="UTF-8" standalone="yes"?>
<Relationships xmlns="http://schemas.openxmlformats.org/package/2006/relationships"><Relationship Id="rId2" Type="http://schemas.openxmlformats.org/officeDocument/2006/relationships/slide" Target="../slides/slide1081.xml"/><Relationship Id="rId1" Type="http://schemas.openxmlformats.org/officeDocument/2006/relationships/notesMaster" Target="../notesMasters/notesMaster1.xml"/></Relationships>
</file>

<file path=ppt/notesSlides/_rels/notesSlide778.xml.rels><?xml version="1.0" encoding="UTF-8" standalone="yes"?>
<Relationships xmlns="http://schemas.openxmlformats.org/package/2006/relationships"><Relationship Id="rId2" Type="http://schemas.openxmlformats.org/officeDocument/2006/relationships/slide" Target="../slides/slide1082.xml"/><Relationship Id="rId1" Type="http://schemas.openxmlformats.org/officeDocument/2006/relationships/notesMaster" Target="../notesMasters/notesMaster1.xml"/></Relationships>
</file>

<file path=ppt/notesSlides/_rels/notesSlide779.xml.rels><?xml version="1.0" encoding="UTF-8" standalone="yes"?>
<Relationships xmlns="http://schemas.openxmlformats.org/package/2006/relationships"><Relationship Id="rId2" Type="http://schemas.openxmlformats.org/officeDocument/2006/relationships/slide" Target="../slides/slide1083.xml"/><Relationship Id="rId1" Type="http://schemas.openxmlformats.org/officeDocument/2006/relationships/notesMaster" Target="../notesMasters/notesMaster1.xml"/></Relationships>
</file>

<file path=ppt/notesSlides/_rels/notesSlide780.xml.rels><?xml version="1.0" encoding="UTF-8" standalone="yes"?>
<Relationships xmlns="http://schemas.openxmlformats.org/package/2006/relationships"><Relationship Id="rId2" Type="http://schemas.openxmlformats.org/officeDocument/2006/relationships/slide" Target="../slides/slide1084.xml"/><Relationship Id="rId1" Type="http://schemas.openxmlformats.org/officeDocument/2006/relationships/notesMaster" Target="../notesMasters/notesMaster1.xml"/></Relationships>
</file>

<file path=ppt/notesSlides/_rels/notesSlide781.xml.rels><?xml version="1.0" encoding="UTF-8" standalone="yes"?>
<Relationships xmlns="http://schemas.openxmlformats.org/package/2006/relationships"><Relationship Id="rId2" Type="http://schemas.openxmlformats.org/officeDocument/2006/relationships/slide" Target="../slides/slide1086.xml"/><Relationship Id="rId1" Type="http://schemas.openxmlformats.org/officeDocument/2006/relationships/notesMaster" Target="../notesMasters/notesMaster1.xml"/></Relationships>
</file>

<file path=ppt/notesSlides/_rels/notesSlide782.xml.rels><?xml version="1.0" encoding="UTF-8" standalone="yes"?>
<Relationships xmlns="http://schemas.openxmlformats.org/package/2006/relationships"><Relationship Id="rId2" Type="http://schemas.openxmlformats.org/officeDocument/2006/relationships/slide" Target="../slides/slide1087.xml"/><Relationship Id="rId1" Type="http://schemas.openxmlformats.org/officeDocument/2006/relationships/notesMaster" Target="../notesMasters/notesMaster1.xml"/></Relationships>
</file>

<file path=ppt/notesSlides/_rels/notesSlide783.xml.rels><?xml version="1.0" encoding="UTF-8" standalone="yes"?>
<Relationships xmlns="http://schemas.openxmlformats.org/package/2006/relationships"><Relationship Id="rId2" Type="http://schemas.openxmlformats.org/officeDocument/2006/relationships/slide" Target="../slides/slide1088.xml"/><Relationship Id="rId1" Type="http://schemas.openxmlformats.org/officeDocument/2006/relationships/notesMaster" Target="../notesMasters/notesMaster1.xml"/></Relationships>
</file>

<file path=ppt/notesSlides/_rels/notesSlide784.xml.rels><?xml version="1.0" encoding="UTF-8" standalone="yes"?>
<Relationships xmlns="http://schemas.openxmlformats.org/package/2006/relationships"><Relationship Id="rId2" Type="http://schemas.openxmlformats.org/officeDocument/2006/relationships/slide" Target="../slides/slide1089.xml"/><Relationship Id="rId1" Type="http://schemas.openxmlformats.org/officeDocument/2006/relationships/notesMaster" Target="../notesMasters/notesMaster1.xml"/></Relationships>
</file>

<file path=ppt/notesSlides/_rels/notesSlide785.xml.rels><?xml version="1.0" encoding="UTF-8" standalone="yes"?>
<Relationships xmlns="http://schemas.openxmlformats.org/package/2006/relationships"><Relationship Id="rId2" Type="http://schemas.openxmlformats.org/officeDocument/2006/relationships/slide" Target="../slides/slide1090.xml"/><Relationship Id="rId1" Type="http://schemas.openxmlformats.org/officeDocument/2006/relationships/notesMaster" Target="../notesMasters/notesMaster1.xml"/></Relationships>
</file>

<file path=ppt/notesSlides/_rels/notesSlide786.xml.rels><?xml version="1.0" encoding="UTF-8" standalone="yes"?>
<Relationships xmlns="http://schemas.openxmlformats.org/package/2006/relationships"><Relationship Id="rId2" Type="http://schemas.openxmlformats.org/officeDocument/2006/relationships/slide" Target="../slides/slide1091.xml"/><Relationship Id="rId1" Type="http://schemas.openxmlformats.org/officeDocument/2006/relationships/notesMaster" Target="../notesMasters/notesMaster1.xml"/></Relationships>
</file>

<file path=ppt/notesSlides/_rels/notesSlide787.xml.rels><?xml version="1.0" encoding="UTF-8" standalone="yes"?>
<Relationships xmlns="http://schemas.openxmlformats.org/package/2006/relationships"><Relationship Id="rId2" Type="http://schemas.openxmlformats.org/officeDocument/2006/relationships/slide" Target="../slides/slide1092.xml"/><Relationship Id="rId1" Type="http://schemas.openxmlformats.org/officeDocument/2006/relationships/notesMaster" Target="../notesMasters/notesMaster1.xml"/></Relationships>
</file>

<file path=ppt/notesSlides/_rels/notesSlide788.xml.rels><?xml version="1.0" encoding="UTF-8" standalone="yes"?>
<Relationships xmlns="http://schemas.openxmlformats.org/package/2006/relationships"><Relationship Id="rId2" Type="http://schemas.openxmlformats.org/officeDocument/2006/relationships/slide" Target="../slides/slide1093.xml"/><Relationship Id="rId1" Type="http://schemas.openxmlformats.org/officeDocument/2006/relationships/notesMaster" Target="../notesMasters/notesMaster1.xml"/></Relationships>
</file>

<file path=ppt/notesSlides/_rels/notesSlide789.xml.rels><?xml version="1.0" encoding="UTF-8" standalone="yes"?>
<Relationships xmlns="http://schemas.openxmlformats.org/package/2006/relationships"><Relationship Id="rId2" Type="http://schemas.openxmlformats.org/officeDocument/2006/relationships/slide" Target="../slides/slide1110.xml"/><Relationship Id="rId1" Type="http://schemas.openxmlformats.org/officeDocument/2006/relationships/notesMaster" Target="../notesMasters/notesMaster1.xml"/></Relationships>
</file>

<file path=ppt/notesSlides/_rels/notesSlide790.xml.rels><?xml version="1.0" encoding="UTF-8" standalone="yes"?>
<Relationships xmlns="http://schemas.openxmlformats.org/package/2006/relationships"><Relationship Id="rId2" Type="http://schemas.openxmlformats.org/officeDocument/2006/relationships/slide" Target="../slides/slide1117.xml"/><Relationship Id="rId1" Type="http://schemas.openxmlformats.org/officeDocument/2006/relationships/notesMaster" Target="../notesMasters/notesMaster1.xml"/></Relationships>
</file>

<file path=ppt/notesSlides/_rels/notesSlide791.xml.rels><?xml version="1.0" encoding="UTF-8" standalone="yes"?>
<Relationships xmlns="http://schemas.openxmlformats.org/package/2006/relationships"><Relationship Id="rId2" Type="http://schemas.openxmlformats.org/officeDocument/2006/relationships/slide" Target="../slides/slide1125.xml"/><Relationship Id="rId1" Type="http://schemas.openxmlformats.org/officeDocument/2006/relationships/notesMaster" Target="../notesMasters/notesMaster1.xml"/></Relationships>
</file>

<file path=ppt/notesSlides/_rels/notesSlide792.xml.rels><?xml version="1.0" encoding="UTF-8" standalone="yes"?>
<Relationships xmlns="http://schemas.openxmlformats.org/package/2006/relationships"><Relationship Id="rId2" Type="http://schemas.openxmlformats.org/officeDocument/2006/relationships/slide" Target="../slides/slide1148.xml"/><Relationship Id="rId1" Type="http://schemas.openxmlformats.org/officeDocument/2006/relationships/notesMaster" Target="../notesMasters/notesMaster1.xml"/></Relationships>
</file>

<file path=ppt/notesSlides/_rels/notesSlide793.xml.rels><?xml version="1.0" encoding="UTF-8" standalone="yes"?>
<Relationships xmlns="http://schemas.openxmlformats.org/package/2006/relationships"><Relationship Id="rId2" Type="http://schemas.openxmlformats.org/officeDocument/2006/relationships/slide" Target="../slides/slide1149.xml"/><Relationship Id="rId1" Type="http://schemas.openxmlformats.org/officeDocument/2006/relationships/notesMaster" Target="../notesMasters/notesMaster1.xml"/></Relationships>
</file>

<file path=ppt/notesSlides/_rels/notesSlide794.xml.rels><?xml version="1.0" encoding="UTF-8" standalone="yes"?>
<Relationships xmlns="http://schemas.openxmlformats.org/package/2006/relationships"><Relationship Id="rId2" Type="http://schemas.openxmlformats.org/officeDocument/2006/relationships/slide" Target="../slides/slide1150.xml"/><Relationship Id="rId1" Type="http://schemas.openxmlformats.org/officeDocument/2006/relationships/notesMaster" Target="../notesMasters/notesMaster1.xml"/></Relationships>
</file>

<file path=ppt/notesSlides/_rels/notesSlide795.xml.rels><?xml version="1.0" encoding="UTF-8" standalone="yes"?>
<Relationships xmlns="http://schemas.openxmlformats.org/package/2006/relationships"><Relationship Id="rId2" Type="http://schemas.openxmlformats.org/officeDocument/2006/relationships/slide" Target="../slides/slide1151.xml"/><Relationship Id="rId1" Type="http://schemas.openxmlformats.org/officeDocument/2006/relationships/notesMaster" Target="../notesMasters/notesMaster1.xml"/></Relationships>
</file>

<file path=ppt/notesSlides/_rels/notesSlide796.xml.rels><?xml version="1.0" encoding="UTF-8" standalone="yes"?>
<Relationships xmlns="http://schemas.openxmlformats.org/package/2006/relationships"><Relationship Id="rId2" Type="http://schemas.openxmlformats.org/officeDocument/2006/relationships/slide" Target="../slides/slide1152.xml"/><Relationship Id="rId1" Type="http://schemas.openxmlformats.org/officeDocument/2006/relationships/notesMaster" Target="../notesMasters/notesMaster1.xml"/></Relationships>
</file>

<file path=ppt/notesSlides/_rels/notesSlide797.xml.rels><?xml version="1.0" encoding="UTF-8" standalone="yes"?>
<Relationships xmlns="http://schemas.openxmlformats.org/package/2006/relationships"><Relationship Id="rId2" Type="http://schemas.openxmlformats.org/officeDocument/2006/relationships/slide" Target="../slides/slide1153.xml"/><Relationship Id="rId1" Type="http://schemas.openxmlformats.org/officeDocument/2006/relationships/notesMaster" Target="../notesMasters/notesMaster1.xml"/></Relationships>
</file>

<file path=ppt/notesSlides/_rels/notesSlide798.xml.rels><?xml version="1.0" encoding="UTF-8" standalone="yes"?>
<Relationships xmlns="http://schemas.openxmlformats.org/package/2006/relationships"><Relationship Id="rId2" Type="http://schemas.openxmlformats.org/officeDocument/2006/relationships/slide" Target="../slides/slide1154.xml"/><Relationship Id="rId1" Type="http://schemas.openxmlformats.org/officeDocument/2006/relationships/notesMaster" Target="../notesMasters/notesMaster1.xml"/></Relationships>
</file>

<file path=ppt/notesSlides/_rels/notesSlide799.xml.rels><?xml version="1.0" encoding="UTF-8" standalone="yes"?>
<Relationships xmlns="http://schemas.openxmlformats.org/package/2006/relationships"><Relationship Id="rId2" Type="http://schemas.openxmlformats.org/officeDocument/2006/relationships/slide" Target="../slides/slide1155.xml"/><Relationship Id="rId1" Type="http://schemas.openxmlformats.org/officeDocument/2006/relationships/notesMaster" Target="../notesMasters/notesMaster1.xml"/></Relationships>
</file>

<file path=ppt/notesSlides/_rels/notesSlide800.xml.rels><?xml version="1.0" encoding="UTF-8" standalone="yes"?>
<Relationships xmlns="http://schemas.openxmlformats.org/package/2006/relationships"><Relationship Id="rId2" Type="http://schemas.openxmlformats.org/officeDocument/2006/relationships/slide" Target="../slides/slide1156.xml"/><Relationship Id="rId1" Type="http://schemas.openxmlformats.org/officeDocument/2006/relationships/notesMaster" Target="../notesMasters/notesMaster1.xml"/></Relationships>
</file>

<file path=ppt/notesSlides/_rels/notesSlide801.xml.rels><?xml version="1.0" encoding="UTF-8" standalone="yes"?>
<Relationships xmlns="http://schemas.openxmlformats.org/package/2006/relationships"><Relationship Id="rId2" Type="http://schemas.openxmlformats.org/officeDocument/2006/relationships/slide" Target="../slides/slide1157.xml"/><Relationship Id="rId1" Type="http://schemas.openxmlformats.org/officeDocument/2006/relationships/notesMaster" Target="../notesMasters/notesMaster1.xml"/></Relationships>
</file>

<file path=ppt/notesSlides/_rels/notesSlide802.xml.rels><?xml version="1.0" encoding="UTF-8" standalone="yes"?>
<Relationships xmlns="http://schemas.openxmlformats.org/package/2006/relationships"><Relationship Id="rId2" Type="http://schemas.openxmlformats.org/officeDocument/2006/relationships/slide" Target="../slides/slide1158.xml"/><Relationship Id="rId1" Type="http://schemas.openxmlformats.org/officeDocument/2006/relationships/notesMaster" Target="../notesMasters/notesMaster1.xml"/></Relationships>
</file>

<file path=ppt/notesSlides/_rels/notesSlide803.xml.rels><?xml version="1.0" encoding="UTF-8" standalone="yes"?>
<Relationships xmlns="http://schemas.openxmlformats.org/package/2006/relationships"><Relationship Id="rId2" Type="http://schemas.openxmlformats.org/officeDocument/2006/relationships/slide" Target="../slides/slide1159.xml"/><Relationship Id="rId1" Type="http://schemas.openxmlformats.org/officeDocument/2006/relationships/notesMaster" Target="../notesMasters/notesMaster1.xml"/></Relationships>
</file>

<file path=ppt/notesSlides/_rels/notesSlide804.xml.rels><?xml version="1.0" encoding="UTF-8" standalone="yes"?>
<Relationships xmlns="http://schemas.openxmlformats.org/package/2006/relationships"><Relationship Id="rId2" Type="http://schemas.openxmlformats.org/officeDocument/2006/relationships/slide" Target="../slides/slide1160.xml"/><Relationship Id="rId1" Type="http://schemas.openxmlformats.org/officeDocument/2006/relationships/notesMaster" Target="../notesMasters/notesMaster1.xml"/></Relationships>
</file>

<file path=ppt/notesSlides/_rels/notesSlide805.xml.rels><?xml version="1.0" encoding="UTF-8" standalone="yes"?>
<Relationships xmlns="http://schemas.openxmlformats.org/package/2006/relationships"><Relationship Id="rId2" Type="http://schemas.openxmlformats.org/officeDocument/2006/relationships/slide" Target="../slides/slide1161.xml"/><Relationship Id="rId1" Type="http://schemas.openxmlformats.org/officeDocument/2006/relationships/notesMaster" Target="../notesMasters/notesMaster1.xml"/></Relationships>
</file>

<file path=ppt/notesSlides/_rels/notesSlide806.xml.rels><?xml version="1.0" encoding="UTF-8" standalone="yes"?>
<Relationships xmlns="http://schemas.openxmlformats.org/package/2006/relationships"><Relationship Id="rId2" Type="http://schemas.openxmlformats.org/officeDocument/2006/relationships/slide" Target="../slides/slide1162.xml"/><Relationship Id="rId1" Type="http://schemas.openxmlformats.org/officeDocument/2006/relationships/notesMaster" Target="../notesMasters/notesMaster1.xml"/></Relationships>
</file>

<file path=ppt/notesSlides/_rels/notesSlide807.xml.rels><?xml version="1.0" encoding="UTF-8" standalone="yes"?>
<Relationships xmlns="http://schemas.openxmlformats.org/package/2006/relationships"><Relationship Id="rId2" Type="http://schemas.openxmlformats.org/officeDocument/2006/relationships/slide" Target="../slides/slide1163.xml"/><Relationship Id="rId1" Type="http://schemas.openxmlformats.org/officeDocument/2006/relationships/notesMaster" Target="../notesMasters/notesMaster1.xml"/></Relationships>
</file>

<file path=ppt/notesSlides/_rels/notesSlide808.xml.rels><?xml version="1.0" encoding="UTF-8" standalone="yes"?>
<Relationships xmlns="http://schemas.openxmlformats.org/package/2006/relationships"><Relationship Id="rId2" Type="http://schemas.openxmlformats.org/officeDocument/2006/relationships/slide" Target="../slides/slide1164.xml"/><Relationship Id="rId1" Type="http://schemas.openxmlformats.org/officeDocument/2006/relationships/notesMaster" Target="../notesMasters/notesMaster1.xml"/></Relationships>
</file>

<file path=ppt/notesSlides/_rels/notesSlide809.xml.rels><?xml version="1.0" encoding="UTF-8" standalone="yes"?>
<Relationships xmlns="http://schemas.openxmlformats.org/package/2006/relationships"><Relationship Id="rId2" Type="http://schemas.openxmlformats.org/officeDocument/2006/relationships/slide" Target="../slides/slide1165.xml"/><Relationship Id="rId1" Type="http://schemas.openxmlformats.org/officeDocument/2006/relationships/notesMaster" Target="../notesMasters/notesMaster1.xml"/></Relationships>
</file>

<file path=ppt/notesSlides/_rels/notesSlide810.xml.rels><?xml version="1.0" encoding="UTF-8" standalone="yes"?>
<Relationships xmlns="http://schemas.openxmlformats.org/package/2006/relationships"><Relationship Id="rId2" Type="http://schemas.openxmlformats.org/officeDocument/2006/relationships/slide" Target="../slides/slide1166.xml"/><Relationship Id="rId1" Type="http://schemas.openxmlformats.org/officeDocument/2006/relationships/notesMaster" Target="../notesMasters/notesMaster1.xml"/></Relationships>
</file>

<file path=ppt/notesSlides/_rels/notesSlide811.xml.rels><?xml version="1.0" encoding="UTF-8" standalone="yes"?>
<Relationships xmlns="http://schemas.openxmlformats.org/package/2006/relationships"><Relationship Id="rId2" Type="http://schemas.openxmlformats.org/officeDocument/2006/relationships/slide" Target="../slides/slide1167.xml"/><Relationship Id="rId1" Type="http://schemas.openxmlformats.org/officeDocument/2006/relationships/notesMaster" Target="../notesMasters/notesMaster1.xml"/></Relationships>
</file>

<file path=ppt/notesSlides/_rels/notesSlide812.xml.rels><?xml version="1.0" encoding="UTF-8" standalone="yes"?>
<Relationships xmlns="http://schemas.openxmlformats.org/package/2006/relationships"><Relationship Id="rId2" Type="http://schemas.openxmlformats.org/officeDocument/2006/relationships/slide" Target="../slides/slide1168.xml"/><Relationship Id="rId1" Type="http://schemas.openxmlformats.org/officeDocument/2006/relationships/notesMaster" Target="../notesMasters/notesMaster1.xml"/></Relationships>
</file>

<file path=ppt/notesSlides/_rels/notesSlide813.xml.rels><?xml version="1.0" encoding="UTF-8" standalone="yes"?>
<Relationships xmlns="http://schemas.openxmlformats.org/package/2006/relationships"><Relationship Id="rId2" Type="http://schemas.openxmlformats.org/officeDocument/2006/relationships/slide" Target="../slides/slide1169.xml"/><Relationship Id="rId1" Type="http://schemas.openxmlformats.org/officeDocument/2006/relationships/notesMaster" Target="../notesMasters/notesMaster1.xml"/></Relationships>
</file>

<file path=ppt/notesSlides/_rels/notesSlide814.xml.rels><?xml version="1.0" encoding="UTF-8" standalone="yes"?>
<Relationships xmlns="http://schemas.openxmlformats.org/package/2006/relationships"><Relationship Id="rId2" Type="http://schemas.openxmlformats.org/officeDocument/2006/relationships/slide" Target="../slides/slide1170.xml"/><Relationship Id="rId1" Type="http://schemas.openxmlformats.org/officeDocument/2006/relationships/notesMaster" Target="../notesMasters/notesMaster1.xml"/></Relationships>
</file>

<file path=ppt/notesSlides/_rels/notesSlide815.xml.rels><?xml version="1.0" encoding="UTF-8" standalone="yes"?>
<Relationships xmlns="http://schemas.openxmlformats.org/package/2006/relationships"><Relationship Id="rId2" Type="http://schemas.openxmlformats.org/officeDocument/2006/relationships/slide" Target="../slides/slide1172.xml"/><Relationship Id="rId1" Type="http://schemas.openxmlformats.org/officeDocument/2006/relationships/notesMaster" Target="../notesMasters/notesMaster1.xml"/></Relationships>
</file>

<file path=ppt/notesSlides/_rels/notesSlide816.xml.rels><?xml version="1.0" encoding="UTF-8" standalone="yes"?>
<Relationships xmlns="http://schemas.openxmlformats.org/package/2006/relationships"><Relationship Id="rId2" Type="http://schemas.openxmlformats.org/officeDocument/2006/relationships/slide" Target="../slides/slide1173.xml"/><Relationship Id="rId1" Type="http://schemas.openxmlformats.org/officeDocument/2006/relationships/notesMaster" Target="../notesMasters/notesMaster1.xml"/></Relationships>
</file>

<file path=ppt/notesSlides/_rels/notesSlide817.xml.rels><?xml version="1.0" encoding="UTF-8" standalone="yes"?>
<Relationships xmlns="http://schemas.openxmlformats.org/package/2006/relationships"><Relationship Id="rId2" Type="http://schemas.openxmlformats.org/officeDocument/2006/relationships/slide" Target="../slides/slide1174.xml"/><Relationship Id="rId1" Type="http://schemas.openxmlformats.org/officeDocument/2006/relationships/notesMaster" Target="../notesMasters/notesMaster1.xml"/></Relationships>
</file>

<file path=ppt/notesSlides/_rels/notesSlide818.xml.rels><?xml version="1.0" encoding="UTF-8" standalone="yes"?>
<Relationships xmlns="http://schemas.openxmlformats.org/package/2006/relationships"><Relationship Id="rId2" Type="http://schemas.openxmlformats.org/officeDocument/2006/relationships/slide" Target="../slides/slide1176.xml"/><Relationship Id="rId1" Type="http://schemas.openxmlformats.org/officeDocument/2006/relationships/notesMaster" Target="../notesMasters/notesMaster1.xml"/></Relationships>
</file>

<file path=ppt/notesSlides/_rels/notesSlide819.xml.rels><?xml version="1.0" encoding="UTF-8" standalone="yes"?>
<Relationships xmlns="http://schemas.openxmlformats.org/package/2006/relationships"><Relationship Id="rId2" Type="http://schemas.openxmlformats.org/officeDocument/2006/relationships/slide" Target="../slides/slide1177.xml"/><Relationship Id="rId1" Type="http://schemas.openxmlformats.org/officeDocument/2006/relationships/notesMaster" Target="../notesMasters/notesMaster1.xml"/></Relationships>
</file>

<file path=ppt/notesSlides/_rels/notesSlide820.xml.rels><?xml version="1.0" encoding="UTF-8" standalone="yes"?>
<Relationships xmlns="http://schemas.openxmlformats.org/package/2006/relationships"><Relationship Id="rId2" Type="http://schemas.openxmlformats.org/officeDocument/2006/relationships/slide" Target="../slides/slide1178.xml"/><Relationship Id="rId1" Type="http://schemas.openxmlformats.org/officeDocument/2006/relationships/notesMaster" Target="../notesMasters/notesMaster1.xml"/></Relationships>
</file>

<file path=ppt/notesSlides/_rels/notesSlide821.xml.rels><?xml version="1.0" encoding="UTF-8" standalone="yes"?>
<Relationships xmlns="http://schemas.openxmlformats.org/package/2006/relationships"><Relationship Id="rId2" Type="http://schemas.openxmlformats.org/officeDocument/2006/relationships/slide" Target="../slides/slide1179.xml"/><Relationship Id="rId1" Type="http://schemas.openxmlformats.org/officeDocument/2006/relationships/notesMaster" Target="../notesMasters/notesMaster1.xml"/></Relationships>
</file>

<file path=ppt/notesSlides/_rels/notesSlide822.xml.rels><?xml version="1.0" encoding="UTF-8" standalone="yes"?>
<Relationships xmlns="http://schemas.openxmlformats.org/package/2006/relationships"><Relationship Id="rId2" Type="http://schemas.openxmlformats.org/officeDocument/2006/relationships/slide" Target="../slides/slide1180.xml"/><Relationship Id="rId1" Type="http://schemas.openxmlformats.org/officeDocument/2006/relationships/notesMaster" Target="../notesMasters/notesMaster1.xml"/></Relationships>
</file>

<file path=ppt/notesSlides/_rels/notesSlide823.xml.rels><?xml version="1.0" encoding="UTF-8" standalone="yes"?>
<Relationships xmlns="http://schemas.openxmlformats.org/package/2006/relationships"><Relationship Id="rId2" Type="http://schemas.openxmlformats.org/officeDocument/2006/relationships/slide" Target="../slides/slide1182.xml"/><Relationship Id="rId1" Type="http://schemas.openxmlformats.org/officeDocument/2006/relationships/notesMaster" Target="../notesMasters/notesMaster1.xml"/></Relationships>
</file>

<file path=ppt/notesSlides/_rels/notesSlide824.xml.rels><?xml version="1.0" encoding="UTF-8" standalone="yes"?>
<Relationships xmlns="http://schemas.openxmlformats.org/package/2006/relationships"><Relationship Id="rId2" Type="http://schemas.openxmlformats.org/officeDocument/2006/relationships/slide" Target="../slides/slide1183.xml"/><Relationship Id="rId1" Type="http://schemas.openxmlformats.org/officeDocument/2006/relationships/notesMaster" Target="../notesMasters/notesMaster1.xml"/></Relationships>
</file>

<file path=ppt/notesSlides/_rels/notesSlide825.xml.rels><?xml version="1.0" encoding="UTF-8" standalone="yes"?>
<Relationships xmlns="http://schemas.openxmlformats.org/package/2006/relationships"><Relationship Id="rId2" Type="http://schemas.openxmlformats.org/officeDocument/2006/relationships/slide" Target="../slides/slide1184.xml"/><Relationship Id="rId1" Type="http://schemas.openxmlformats.org/officeDocument/2006/relationships/notesMaster" Target="../notesMasters/notesMaster1.xml"/></Relationships>
</file>

<file path=ppt/notesSlides/_rels/notesSlide826.xml.rels><?xml version="1.0" encoding="UTF-8" standalone="yes"?>
<Relationships xmlns="http://schemas.openxmlformats.org/package/2006/relationships"><Relationship Id="rId2" Type="http://schemas.openxmlformats.org/officeDocument/2006/relationships/slide" Target="../slides/slide1185.xml"/><Relationship Id="rId1" Type="http://schemas.openxmlformats.org/officeDocument/2006/relationships/notesMaster" Target="../notesMasters/notesMaster1.xml"/></Relationships>
</file>

<file path=ppt/notesSlides/_rels/notesSlide827.xml.rels><?xml version="1.0" encoding="UTF-8" standalone="yes"?>
<Relationships xmlns="http://schemas.openxmlformats.org/package/2006/relationships"><Relationship Id="rId2" Type="http://schemas.openxmlformats.org/officeDocument/2006/relationships/slide" Target="../slides/slide1186.xml"/><Relationship Id="rId1" Type="http://schemas.openxmlformats.org/officeDocument/2006/relationships/notesMaster" Target="../notesMasters/notesMaster1.xml"/></Relationships>
</file>

<file path=ppt/notesSlides/_rels/notesSlide828.xml.rels><?xml version="1.0" encoding="UTF-8" standalone="yes"?>
<Relationships xmlns="http://schemas.openxmlformats.org/package/2006/relationships"><Relationship Id="rId2" Type="http://schemas.openxmlformats.org/officeDocument/2006/relationships/slide" Target="../slides/slide1187.xml"/><Relationship Id="rId1" Type="http://schemas.openxmlformats.org/officeDocument/2006/relationships/notesMaster" Target="../notesMasters/notesMaster1.xml"/></Relationships>
</file>

<file path=ppt/notesSlides/_rels/notesSlide829.xml.rels><?xml version="1.0" encoding="UTF-8" standalone="yes"?>
<Relationships xmlns="http://schemas.openxmlformats.org/package/2006/relationships"><Relationship Id="rId2" Type="http://schemas.openxmlformats.org/officeDocument/2006/relationships/slide" Target="../slides/slide1188.xml"/><Relationship Id="rId1" Type="http://schemas.openxmlformats.org/officeDocument/2006/relationships/notesMaster" Target="../notesMasters/notesMaster1.xml"/></Relationships>
</file>

<file path=ppt/notesSlides/_rels/notesSlide830.xml.rels><?xml version="1.0" encoding="UTF-8" standalone="yes"?>
<Relationships xmlns="http://schemas.openxmlformats.org/package/2006/relationships"><Relationship Id="rId2" Type="http://schemas.openxmlformats.org/officeDocument/2006/relationships/slide" Target="../slides/slide1189.xml"/><Relationship Id="rId1" Type="http://schemas.openxmlformats.org/officeDocument/2006/relationships/notesMaster" Target="../notesMasters/notesMaster1.xml"/></Relationships>
</file>

<file path=ppt/notesSlides/_rels/notesSlide831.xml.rels><?xml version="1.0" encoding="UTF-8" standalone="yes"?>
<Relationships xmlns="http://schemas.openxmlformats.org/package/2006/relationships"><Relationship Id="rId2" Type="http://schemas.openxmlformats.org/officeDocument/2006/relationships/slide" Target="../slides/slide1190.xml"/><Relationship Id="rId1" Type="http://schemas.openxmlformats.org/officeDocument/2006/relationships/notesMaster" Target="../notesMasters/notesMaster1.xml"/></Relationships>
</file>

<file path=ppt/notesSlides/_rels/notesSlide832.xml.rels><?xml version="1.0" encoding="UTF-8" standalone="yes"?>
<Relationships xmlns="http://schemas.openxmlformats.org/package/2006/relationships"><Relationship Id="rId2" Type="http://schemas.openxmlformats.org/officeDocument/2006/relationships/slide" Target="../slides/slide1191.xml"/><Relationship Id="rId1" Type="http://schemas.openxmlformats.org/officeDocument/2006/relationships/notesMaster" Target="../notesMasters/notesMaster1.xml"/></Relationships>
</file>

<file path=ppt/notesSlides/_rels/notesSlide833.xml.rels><?xml version="1.0" encoding="UTF-8" standalone="yes"?>
<Relationships xmlns="http://schemas.openxmlformats.org/package/2006/relationships"><Relationship Id="rId2" Type="http://schemas.openxmlformats.org/officeDocument/2006/relationships/slide" Target="../slides/slide1192.xml"/><Relationship Id="rId1" Type="http://schemas.openxmlformats.org/officeDocument/2006/relationships/notesMaster" Target="../notesMasters/notesMaster1.xml"/></Relationships>
</file>

<file path=ppt/notesSlides/_rels/notesSlide834.xml.rels><?xml version="1.0" encoding="UTF-8" standalone="yes"?>
<Relationships xmlns="http://schemas.openxmlformats.org/package/2006/relationships"><Relationship Id="rId2" Type="http://schemas.openxmlformats.org/officeDocument/2006/relationships/slide" Target="../slides/slide1193.xml"/><Relationship Id="rId1" Type="http://schemas.openxmlformats.org/officeDocument/2006/relationships/notesMaster" Target="../notesMasters/notesMaster1.xml"/></Relationships>
</file>

<file path=ppt/notesSlides/_rels/notesSlide835.xml.rels><?xml version="1.0" encoding="UTF-8" standalone="yes"?>
<Relationships xmlns="http://schemas.openxmlformats.org/package/2006/relationships"><Relationship Id="rId2" Type="http://schemas.openxmlformats.org/officeDocument/2006/relationships/slide" Target="../slides/slide1194.xml"/><Relationship Id="rId1" Type="http://schemas.openxmlformats.org/officeDocument/2006/relationships/notesMaster" Target="../notesMasters/notesMaster1.xml"/></Relationships>
</file>

<file path=ppt/notesSlides/_rels/notesSlide836.xml.rels><?xml version="1.0" encoding="UTF-8" standalone="yes"?>
<Relationships xmlns="http://schemas.openxmlformats.org/package/2006/relationships"><Relationship Id="rId2" Type="http://schemas.openxmlformats.org/officeDocument/2006/relationships/slide" Target="../slides/slide1195.xml"/><Relationship Id="rId1" Type="http://schemas.openxmlformats.org/officeDocument/2006/relationships/notesMaster" Target="../notesMasters/notesMaster1.xml"/></Relationships>
</file>

<file path=ppt/notesSlides/_rels/notesSlide837.xml.rels><?xml version="1.0" encoding="UTF-8" standalone="yes"?>
<Relationships xmlns="http://schemas.openxmlformats.org/package/2006/relationships"><Relationship Id="rId2" Type="http://schemas.openxmlformats.org/officeDocument/2006/relationships/slide" Target="../slides/slide1196.xml"/><Relationship Id="rId1" Type="http://schemas.openxmlformats.org/officeDocument/2006/relationships/notesMaster" Target="../notesMasters/notesMaster1.xml"/></Relationships>
</file>

<file path=ppt/notesSlides/_rels/notesSlide838.xml.rels><?xml version="1.0" encoding="UTF-8" standalone="yes"?>
<Relationships xmlns="http://schemas.openxmlformats.org/package/2006/relationships"><Relationship Id="rId2" Type="http://schemas.openxmlformats.org/officeDocument/2006/relationships/slide" Target="../slides/slide1197.xml"/><Relationship Id="rId1" Type="http://schemas.openxmlformats.org/officeDocument/2006/relationships/notesMaster" Target="../notesMasters/notesMaster1.xml"/></Relationships>
</file>

<file path=ppt/notesSlides/_rels/notesSlide839.xml.rels><?xml version="1.0" encoding="UTF-8" standalone="yes"?>
<Relationships xmlns="http://schemas.openxmlformats.org/package/2006/relationships"><Relationship Id="rId2" Type="http://schemas.openxmlformats.org/officeDocument/2006/relationships/slide" Target="../slides/slide1198.xml"/><Relationship Id="rId1" Type="http://schemas.openxmlformats.org/officeDocument/2006/relationships/notesMaster" Target="../notesMasters/notesMaster1.xml"/></Relationships>
</file>

<file path=ppt/notesSlides/_rels/notesSlide840.xml.rels><?xml version="1.0" encoding="UTF-8" standalone="yes"?>
<Relationships xmlns="http://schemas.openxmlformats.org/package/2006/relationships"><Relationship Id="rId2" Type="http://schemas.openxmlformats.org/officeDocument/2006/relationships/slide" Target="../slides/slide1199.xml"/><Relationship Id="rId1" Type="http://schemas.openxmlformats.org/officeDocument/2006/relationships/notesMaster" Target="../notesMasters/notesMaster1.xml"/></Relationships>
</file>

<file path=ppt/notesSlides/_rels/notesSlide841.xml.rels><?xml version="1.0" encoding="UTF-8" standalone="yes"?>
<Relationships xmlns="http://schemas.openxmlformats.org/package/2006/relationships"><Relationship Id="rId2" Type="http://schemas.openxmlformats.org/officeDocument/2006/relationships/slide" Target="../slides/slide1200.xml"/><Relationship Id="rId1" Type="http://schemas.openxmlformats.org/officeDocument/2006/relationships/notesMaster" Target="../notesMasters/notesMaster1.xml"/></Relationships>
</file>

<file path=ppt/notesSlides/_rels/notesSlide842.xml.rels><?xml version="1.0" encoding="UTF-8" standalone="yes"?>
<Relationships xmlns="http://schemas.openxmlformats.org/package/2006/relationships"><Relationship Id="rId2" Type="http://schemas.openxmlformats.org/officeDocument/2006/relationships/slide" Target="../slides/slide1201.xml"/><Relationship Id="rId1" Type="http://schemas.openxmlformats.org/officeDocument/2006/relationships/notesMaster" Target="../notesMasters/notesMaster1.xml"/></Relationships>
</file>

<file path=ppt/notesSlides/_rels/notesSlide843.xml.rels><?xml version="1.0" encoding="UTF-8" standalone="yes"?>
<Relationships xmlns="http://schemas.openxmlformats.org/package/2006/relationships"><Relationship Id="rId2" Type="http://schemas.openxmlformats.org/officeDocument/2006/relationships/slide" Target="../slides/slide1202.xml"/><Relationship Id="rId1" Type="http://schemas.openxmlformats.org/officeDocument/2006/relationships/notesMaster" Target="../notesMasters/notesMaster1.xml"/></Relationships>
</file>

<file path=ppt/notesSlides/_rels/notesSlide844.xml.rels><?xml version="1.0" encoding="UTF-8" standalone="yes"?>
<Relationships xmlns="http://schemas.openxmlformats.org/package/2006/relationships"><Relationship Id="rId2" Type="http://schemas.openxmlformats.org/officeDocument/2006/relationships/slide" Target="../slides/slide1204.xml"/><Relationship Id="rId1" Type="http://schemas.openxmlformats.org/officeDocument/2006/relationships/notesMaster" Target="../notesMasters/notesMaster1.xml"/></Relationships>
</file>

<file path=ppt/notesSlides/_rels/notesSlide845.xml.rels><?xml version="1.0" encoding="UTF-8" standalone="yes"?>
<Relationships xmlns="http://schemas.openxmlformats.org/package/2006/relationships"><Relationship Id="rId2" Type="http://schemas.openxmlformats.org/officeDocument/2006/relationships/slide" Target="../slides/slide1205.xml"/><Relationship Id="rId1" Type="http://schemas.openxmlformats.org/officeDocument/2006/relationships/notesMaster" Target="../notesMasters/notesMaster1.xml"/></Relationships>
</file>

<file path=ppt/notesSlides/_rels/notesSlide846.xml.rels><?xml version="1.0" encoding="UTF-8" standalone="yes"?>
<Relationships xmlns="http://schemas.openxmlformats.org/package/2006/relationships"><Relationship Id="rId2" Type="http://schemas.openxmlformats.org/officeDocument/2006/relationships/slide" Target="../slides/slide1206.xml"/><Relationship Id="rId1" Type="http://schemas.openxmlformats.org/officeDocument/2006/relationships/notesMaster" Target="../notesMasters/notesMaster1.xml"/></Relationships>
</file>

<file path=ppt/notesSlides/_rels/notesSlide847.xml.rels><?xml version="1.0" encoding="UTF-8" standalone="yes"?>
<Relationships xmlns="http://schemas.openxmlformats.org/package/2006/relationships"><Relationship Id="rId2" Type="http://schemas.openxmlformats.org/officeDocument/2006/relationships/slide" Target="../slides/slide1207.xml"/><Relationship Id="rId1" Type="http://schemas.openxmlformats.org/officeDocument/2006/relationships/notesMaster" Target="../notesMasters/notesMaster1.xml"/></Relationships>
</file>

<file path=ppt/notesSlides/_rels/notesSlide848.xml.rels><?xml version="1.0" encoding="UTF-8" standalone="yes"?>
<Relationships xmlns="http://schemas.openxmlformats.org/package/2006/relationships"><Relationship Id="rId2" Type="http://schemas.openxmlformats.org/officeDocument/2006/relationships/slide" Target="../slides/slide1208.xml"/><Relationship Id="rId1" Type="http://schemas.openxmlformats.org/officeDocument/2006/relationships/notesMaster" Target="../notesMasters/notesMaster1.xml"/></Relationships>
</file>

<file path=ppt/notesSlides/_rels/notesSlide849.xml.rels><?xml version="1.0" encoding="UTF-8" standalone="yes"?>
<Relationships xmlns="http://schemas.openxmlformats.org/package/2006/relationships"><Relationship Id="rId2" Type="http://schemas.openxmlformats.org/officeDocument/2006/relationships/slide" Target="../slides/slide1210.xml"/><Relationship Id="rId1" Type="http://schemas.openxmlformats.org/officeDocument/2006/relationships/notesMaster" Target="../notesMasters/notesMaster1.xml"/></Relationships>
</file>

<file path=ppt/notesSlides/_rels/notesSlide850.xml.rels><?xml version="1.0" encoding="UTF-8" standalone="yes"?>
<Relationships xmlns="http://schemas.openxmlformats.org/package/2006/relationships"><Relationship Id="rId2" Type="http://schemas.openxmlformats.org/officeDocument/2006/relationships/slide" Target="../slides/slide1211.xml"/><Relationship Id="rId1" Type="http://schemas.openxmlformats.org/officeDocument/2006/relationships/notesMaster" Target="../notesMasters/notesMaster1.xml"/></Relationships>
</file>

<file path=ppt/notesSlides/_rels/notesSlide851.xml.rels><?xml version="1.0" encoding="UTF-8" standalone="yes"?>
<Relationships xmlns="http://schemas.openxmlformats.org/package/2006/relationships"><Relationship Id="rId2" Type="http://schemas.openxmlformats.org/officeDocument/2006/relationships/slide" Target="../slides/slide1212.xml"/><Relationship Id="rId1" Type="http://schemas.openxmlformats.org/officeDocument/2006/relationships/notesMaster" Target="../notesMasters/notesMaster1.xml"/></Relationships>
</file>

<file path=ppt/notesSlides/_rels/notesSlide852.xml.rels><?xml version="1.0" encoding="UTF-8" standalone="yes"?>
<Relationships xmlns="http://schemas.openxmlformats.org/package/2006/relationships"><Relationship Id="rId2" Type="http://schemas.openxmlformats.org/officeDocument/2006/relationships/slide" Target="../slides/slide1213.xml"/><Relationship Id="rId1" Type="http://schemas.openxmlformats.org/officeDocument/2006/relationships/notesMaster" Target="../notesMasters/notesMaster1.xml"/></Relationships>
</file>

<file path=ppt/notesSlides/_rels/notesSlide853.xml.rels><?xml version="1.0" encoding="UTF-8" standalone="yes"?>
<Relationships xmlns="http://schemas.openxmlformats.org/package/2006/relationships"><Relationship Id="rId2" Type="http://schemas.openxmlformats.org/officeDocument/2006/relationships/slide" Target="../slides/slide1214.xml"/><Relationship Id="rId1" Type="http://schemas.openxmlformats.org/officeDocument/2006/relationships/notesMaster" Target="../notesMasters/notesMaster1.xml"/></Relationships>
</file>

<file path=ppt/notesSlides/_rels/notesSlide854.xml.rels><?xml version="1.0" encoding="UTF-8" standalone="yes"?>
<Relationships xmlns="http://schemas.openxmlformats.org/package/2006/relationships"><Relationship Id="rId2" Type="http://schemas.openxmlformats.org/officeDocument/2006/relationships/slide" Target="../slides/slide1216.xml"/><Relationship Id="rId1" Type="http://schemas.openxmlformats.org/officeDocument/2006/relationships/notesMaster" Target="../notesMasters/notesMaster1.xml"/></Relationships>
</file>

<file path=ppt/notesSlides/_rels/notesSlide855.xml.rels><?xml version="1.0" encoding="UTF-8" standalone="yes"?>
<Relationships xmlns="http://schemas.openxmlformats.org/package/2006/relationships"><Relationship Id="rId2" Type="http://schemas.openxmlformats.org/officeDocument/2006/relationships/slide" Target="../slides/slide1217.xml"/><Relationship Id="rId1" Type="http://schemas.openxmlformats.org/officeDocument/2006/relationships/notesMaster" Target="../notesMasters/notesMaster1.xml"/></Relationships>
</file>

<file path=ppt/notesSlides/_rels/notesSlide856.xml.rels><?xml version="1.0" encoding="UTF-8" standalone="yes"?>
<Relationships xmlns="http://schemas.openxmlformats.org/package/2006/relationships"><Relationship Id="rId2" Type="http://schemas.openxmlformats.org/officeDocument/2006/relationships/slide" Target="../slides/slide1218.xml"/><Relationship Id="rId1" Type="http://schemas.openxmlformats.org/officeDocument/2006/relationships/notesMaster" Target="../notesMasters/notesMaster1.xml"/></Relationships>
</file>

<file path=ppt/notesSlides/_rels/notesSlide857.xml.rels><?xml version="1.0" encoding="UTF-8" standalone="yes"?>
<Relationships xmlns="http://schemas.openxmlformats.org/package/2006/relationships"><Relationship Id="rId2" Type="http://schemas.openxmlformats.org/officeDocument/2006/relationships/slide" Target="../slides/slide1219.xml"/><Relationship Id="rId1" Type="http://schemas.openxmlformats.org/officeDocument/2006/relationships/notesMaster" Target="../notesMasters/notesMaster1.xml"/></Relationships>
</file>

<file path=ppt/notesSlides/_rels/notesSlide858.xml.rels><?xml version="1.0" encoding="UTF-8" standalone="yes"?>
<Relationships xmlns="http://schemas.openxmlformats.org/package/2006/relationships"><Relationship Id="rId2" Type="http://schemas.openxmlformats.org/officeDocument/2006/relationships/slide" Target="../slides/slide1220.xml"/><Relationship Id="rId1" Type="http://schemas.openxmlformats.org/officeDocument/2006/relationships/notesMaster" Target="../notesMasters/notesMaster1.xml"/></Relationships>
</file>

<file path=ppt/notesSlides/_rels/notesSlide859.xml.rels><?xml version="1.0" encoding="UTF-8" standalone="yes"?>
<Relationships xmlns="http://schemas.openxmlformats.org/package/2006/relationships"><Relationship Id="rId2" Type="http://schemas.openxmlformats.org/officeDocument/2006/relationships/slide" Target="../slides/slide1221.xml"/><Relationship Id="rId1" Type="http://schemas.openxmlformats.org/officeDocument/2006/relationships/notesMaster" Target="../notesMasters/notesMaster1.xml"/></Relationships>
</file>

<file path=ppt/notesSlides/_rels/notesSlide860.xml.rels><?xml version="1.0" encoding="UTF-8" standalone="yes"?>
<Relationships xmlns="http://schemas.openxmlformats.org/package/2006/relationships"><Relationship Id="rId2" Type="http://schemas.openxmlformats.org/officeDocument/2006/relationships/slide" Target="../slides/slide1222.xml"/><Relationship Id="rId1" Type="http://schemas.openxmlformats.org/officeDocument/2006/relationships/notesMaster" Target="../notesMasters/notesMaster1.xml"/></Relationships>
</file>

<file path=ppt/notesSlides/_rels/notesSlide861.xml.rels><?xml version="1.0" encoding="UTF-8" standalone="yes"?>
<Relationships xmlns="http://schemas.openxmlformats.org/package/2006/relationships"><Relationship Id="rId2" Type="http://schemas.openxmlformats.org/officeDocument/2006/relationships/slide" Target="../slides/slide1223.xml"/><Relationship Id="rId1" Type="http://schemas.openxmlformats.org/officeDocument/2006/relationships/notesMaster" Target="../notesMasters/notesMaster1.xml"/></Relationships>
</file>

<file path=ppt/notesSlides/_rels/notesSlide862.xml.rels><?xml version="1.0" encoding="UTF-8" standalone="yes"?>
<Relationships xmlns="http://schemas.openxmlformats.org/package/2006/relationships"><Relationship Id="rId2" Type="http://schemas.openxmlformats.org/officeDocument/2006/relationships/slide" Target="../slides/slide1224.xml"/><Relationship Id="rId1" Type="http://schemas.openxmlformats.org/officeDocument/2006/relationships/notesMaster" Target="../notesMasters/notesMaster1.xml"/></Relationships>
</file>

<file path=ppt/notesSlides/_rels/notesSlide863.xml.rels><?xml version="1.0" encoding="UTF-8" standalone="yes"?>
<Relationships xmlns="http://schemas.openxmlformats.org/package/2006/relationships"><Relationship Id="rId2" Type="http://schemas.openxmlformats.org/officeDocument/2006/relationships/slide" Target="../slides/slide1225.xml"/><Relationship Id="rId1" Type="http://schemas.openxmlformats.org/officeDocument/2006/relationships/notesMaster" Target="../notesMasters/notesMaster1.xml"/></Relationships>
</file>

<file path=ppt/notesSlides/_rels/notesSlide864.xml.rels><?xml version="1.0" encoding="UTF-8" standalone="yes"?>
<Relationships xmlns="http://schemas.openxmlformats.org/package/2006/relationships"><Relationship Id="rId2" Type="http://schemas.openxmlformats.org/officeDocument/2006/relationships/slide" Target="../slides/slide1226.xml"/><Relationship Id="rId1" Type="http://schemas.openxmlformats.org/officeDocument/2006/relationships/notesMaster" Target="../notesMasters/notesMaster1.xml"/></Relationships>
</file>

<file path=ppt/notesSlides/_rels/notesSlide865.xml.rels><?xml version="1.0" encoding="UTF-8" standalone="yes"?>
<Relationships xmlns="http://schemas.openxmlformats.org/package/2006/relationships"><Relationship Id="rId2" Type="http://schemas.openxmlformats.org/officeDocument/2006/relationships/slide" Target="../slides/slide1227.xml"/><Relationship Id="rId1" Type="http://schemas.openxmlformats.org/officeDocument/2006/relationships/notesMaster" Target="../notesMasters/notesMaster1.xml"/></Relationships>
</file>

<file path=ppt/notesSlides/_rels/notesSlide866.xml.rels><?xml version="1.0" encoding="UTF-8" standalone="yes"?>
<Relationships xmlns="http://schemas.openxmlformats.org/package/2006/relationships"><Relationship Id="rId2" Type="http://schemas.openxmlformats.org/officeDocument/2006/relationships/slide" Target="../slides/slide1228.xml"/><Relationship Id="rId1" Type="http://schemas.openxmlformats.org/officeDocument/2006/relationships/notesMaster" Target="../notesMasters/notesMaster1.xml"/></Relationships>
</file>

<file path=ppt/notesSlides/_rels/notesSlide867.xml.rels><?xml version="1.0" encoding="UTF-8" standalone="yes"?>
<Relationships xmlns="http://schemas.openxmlformats.org/package/2006/relationships"><Relationship Id="rId2" Type="http://schemas.openxmlformats.org/officeDocument/2006/relationships/slide" Target="../slides/slide1229.xml"/><Relationship Id="rId1" Type="http://schemas.openxmlformats.org/officeDocument/2006/relationships/notesMaster" Target="../notesMasters/notesMaster1.xml"/></Relationships>
</file>

<file path=ppt/notesSlides/_rels/notesSlide868.xml.rels><?xml version="1.0" encoding="UTF-8" standalone="yes"?>
<Relationships xmlns="http://schemas.openxmlformats.org/package/2006/relationships"><Relationship Id="rId2" Type="http://schemas.openxmlformats.org/officeDocument/2006/relationships/slide" Target="../slides/slide1230.xml"/><Relationship Id="rId1" Type="http://schemas.openxmlformats.org/officeDocument/2006/relationships/notesMaster" Target="../notesMasters/notesMaster1.xml"/></Relationships>
</file>

<file path=ppt/notesSlides/_rels/notesSlide869.xml.rels><?xml version="1.0" encoding="UTF-8" standalone="yes"?>
<Relationships xmlns="http://schemas.openxmlformats.org/package/2006/relationships"><Relationship Id="rId2" Type="http://schemas.openxmlformats.org/officeDocument/2006/relationships/slide" Target="../slides/slide1231.xml"/><Relationship Id="rId1" Type="http://schemas.openxmlformats.org/officeDocument/2006/relationships/notesMaster" Target="../notesMasters/notesMaster1.xml"/></Relationships>
</file>

<file path=ppt/notesSlides/_rels/notesSlide870.xml.rels><?xml version="1.0" encoding="UTF-8" standalone="yes"?>
<Relationships xmlns="http://schemas.openxmlformats.org/package/2006/relationships"><Relationship Id="rId2" Type="http://schemas.openxmlformats.org/officeDocument/2006/relationships/slide" Target="../slides/slide1232.xml"/><Relationship Id="rId1" Type="http://schemas.openxmlformats.org/officeDocument/2006/relationships/notesMaster" Target="../notesMasters/notesMaster1.xml"/></Relationships>
</file>

<file path=ppt/notesSlides/_rels/notesSlide871.xml.rels><?xml version="1.0" encoding="UTF-8" standalone="yes"?>
<Relationships xmlns="http://schemas.openxmlformats.org/package/2006/relationships"><Relationship Id="rId2" Type="http://schemas.openxmlformats.org/officeDocument/2006/relationships/slide" Target="../slides/slide1233.xml"/><Relationship Id="rId1" Type="http://schemas.openxmlformats.org/officeDocument/2006/relationships/notesMaster" Target="../notesMasters/notesMaster1.xml"/></Relationships>
</file>

<file path=ppt/notesSlides/_rels/notesSlide872.xml.rels><?xml version="1.0" encoding="UTF-8" standalone="yes"?>
<Relationships xmlns="http://schemas.openxmlformats.org/package/2006/relationships"><Relationship Id="rId2" Type="http://schemas.openxmlformats.org/officeDocument/2006/relationships/slide" Target="../slides/slide1234.xml"/><Relationship Id="rId1" Type="http://schemas.openxmlformats.org/officeDocument/2006/relationships/notesMaster" Target="../notesMasters/notesMaster1.xml"/></Relationships>
</file>

<file path=ppt/notesSlides/_rels/notesSlide873.xml.rels><?xml version="1.0" encoding="UTF-8" standalone="yes"?>
<Relationships xmlns="http://schemas.openxmlformats.org/package/2006/relationships"><Relationship Id="rId2" Type="http://schemas.openxmlformats.org/officeDocument/2006/relationships/slide" Target="../slides/slide1235.xml"/><Relationship Id="rId1" Type="http://schemas.openxmlformats.org/officeDocument/2006/relationships/notesMaster" Target="../notesMasters/notesMaster1.xml"/></Relationships>
</file>

<file path=ppt/notesSlides/_rels/notesSlide874.xml.rels><?xml version="1.0" encoding="UTF-8" standalone="yes"?>
<Relationships xmlns="http://schemas.openxmlformats.org/package/2006/relationships"><Relationship Id="rId2" Type="http://schemas.openxmlformats.org/officeDocument/2006/relationships/slide" Target="../slides/slide1236.xml"/><Relationship Id="rId1" Type="http://schemas.openxmlformats.org/officeDocument/2006/relationships/notesMaster" Target="../notesMasters/notesMaster1.xml"/></Relationships>
</file>

<file path=ppt/notesSlides/_rels/notesSlide875.xml.rels><?xml version="1.0" encoding="UTF-8" standalone="yes"?>
<Relationships xmlns="http://schemas.openxmlformats.org/package/2006/relationships"><Relationship Id="rId2" Type="http://schemas.openxmlformats.org/officeDocument/2006/relationships/slide" Target="../slides/slide1237.xml"/><Relationship Id="rId1" Type="http://schemas.openxmlformats.org/officeDocument/2006/relationships/notesMaster" Target="../notesMasters/notesMaster1.xml"/></Relationships>
</file>

<file path=ppt/notesSlides/_rels/notesSlide876.xml.rels><?xml version="1.0" encoding="UTF-8" standalone="yes"?>
<Relationships xmlns="http://schemas.openxmlformats.org/package/2006/relationships"><Relationship Id="rId2" Type="http://schemas.openxmlformats.org/officeDocument/2006/relationships/slide" Target="../slides/slide1238.xml"/><Relationship Id="rId1" Type="http://schemas.openxmlformats.org/officeDocument/2006/relationships/notesMaster" Target="../notesMasters/notesMaster1.xml"/></Relationships>
</file>

<file path=ppt/notesSlides/_rels/notesSlide877.xml.rels><?xml version="1.0" encoding="UTF-8" standalone="yes"?>
<Relationships xmlns="http://schemas.openxmlformats.org/package/2006/relationships"><Relationship Id="rId2" Type="http://schemas.openxmlformats.org/officeDocument/2006/relationships/slide" Target="../slides/slide1239.xml"/><Relationship Id="rId1" Type="http://schemas.openxmlformats.org/officeDocument/2006/relationships/notesMaster" Target="../notesMasters/notesMaster1.xml"/></Relationships>
</file>

<file path=ppt/notesSlides/_rels/notesSlide878.xml.rels><?xml version="1.0" encoding="UTF-8" standalone="yes"?>
<Relationships xmlns="http://schemas.openxmlformats.org/package/2006/relationships"><Relationship Id="rId2" Type="http://schemas.openxmlformats.org/officeDocument/2006/relationships/slide" Target="../slides/slide1241.xml"/><Relationship Id="rId1" Type="http://schemas.openxmlformats.org/officeDocument/2006/relationships/notesMaster" Target="../notesMasters/notesMaster1.xml"/></Relationships>
</file>

<file path=ppt/notesSlides/_rels/notesSlide879.xml.rels><?xml version="1.0" encoding="UTF-8" standalone="yes"?>
<Relationships xmlns="http://schemas.openxmlformats.org/package/2006/relationships"><Relationship Id="rId2" Type="http://schemas.openxmlformats.org/officeDocument/2006/relationships/slide" Target="../slides/slide1242.xml"/><Relationship Id="rId1" Type="http://schemas.openxmlformats.org/officeDocument/2006/relationships/notesMaster" Target="../notesMasters/notesMaster1.xml"/></Relationships>
</file>

<file path=ppt/notesSlides/_rels/notesSlide880.xml.rels><?xml version="1.0" encoding="UTF-8" standalone="yes"?>
<Relationships xmlns="http://schemas.openxmlformats.org/package/2006/relationships"><Relationship Id="rId2" Type="http://schemas.openxmlformats.org/officeDocument/2006/relationships/slide" Target="../slides/slide1243.xml"/><Relationship Id="rId1" Type="http://schemas.openxmlformats.org/officeDocument/2006/relationships/notesMaster" Target="../notesMasters/notesMaster1.xml"/></Relationships>
</file>

<file path=ppt/notesSlides/_rels/notesSlide881.xml.rels><?xml version="1.0" encoding="UTF-8" standalone="yes"?>
<Relationships xmlns="http://schemas.openxmlformats.org/package/2006/relationships"><Relationship Id="rId2" Type="http://schemas.openxmlformats.org/officeDocument/2006/relationships/slide" Target="../slides/slide1244.xml"/><Relationship Id="rId1" Type="http://schemas.openxmlformats.org/officeDocument/2006/relationships/notesMaster" Target="../notesMasters/notesMaster1.xml"/></Relationships>
</file>

<file path=ppt/notesSlides/_rels/notesSlide882.xml.rels><?xml version="1.0" encoding="UTF-8" standalone="yes"?>
<Relationships xmlns="http://schemas.openxmlformats.org/package/2006/relationships"><Relationship Id="rId2" Type="http://schemas.openxmlformats.org/officeDocument/2006/relationships/slide" Target="../slides/slide1246.xml"/><Relationship Id="rId1" Type="http://schemas.openxmlformats.org/officeDocument/2006/relationships/notesMaster" Target="../notesMasters/notesMaster1.xml"/></Relationships>
</file>

<file path=ppt/notesSlides/_rels/notesSlide883.xml.rels><?xml version="1.0" encoding="UTF-8" standalone="yes"?>
<Relationships xmlns="http://schemas.openxmlformats.org/package/2006/relationships"><Relationship Id="rId2" Type="http://schemas.openxmlformats.org/officeDocument/2006/relationships/slide" Target="../slides/slide1247.xml"/><Relationship Id="rId1" Type="http://schemas.openxmlformats.org/officeDocument/2006/relationships/notesMaster" Target="../notesMasters/notesMaster1.xml"/></Relationships>
</file>

<file path=ppt/notesSlides/_rels/notesSlide884.xml.rels><?xml version="1.0" encoding="UTF-8" standalone="yes"?>
<Relationships xmlns="http://schemas.openxmlformats.org/package/2006/relationships"><Relationship Id="rId2" Type="http://schemas.openxmlformats.org/officeDocument/2006/relationships/slide" Target="../slides/slide1248.xml"/><Relationship Id="rId1" Type="http://schemas.openxmlformats.org/officeDocument/2006/relationships/notesMaster" Target="../notesMasters/notesMaster1.xml"/></Relationships>
</file>

<file path=ppt/notesSlides/_rels/notesSlide885.xml.rels><?xml version="1.0" encoding="UTF-8" standalone="yes"?>
<Relationships xmlns="http://schemas.openxmlformats.org/package/2006/relationships"><Relationship Id="rId2" Type="http://schemas.openxmlformats.org/officeDocument/2006/relationships/slide" Target="../slides/slide1249.xml"/><Relationship Id="rId1" Type="http://schemas.openxmlformats.org/officeDocument/2006/relationships/notesMaster" Target="../notesMasters/notesMaster1.xml"/></Relationships>
</file>

<file path=ppt/notesSlides/_rels/notesSlide886.xml.rels><?xml version="1.0" encoding="UTF-8" standalone="yes"?>
<Relationships xmlns="http://schemas.openxmlformats.org/package/2006/relationships"><Relationship Id="rId2" Type="http://schemas.openxmlformats.org/officeDocument/2006/relationships/slide" Target="../slides/slide1250.xml"/><Relationship Id="rId1" Type="http://schemas.openxmlformats.org/officeDocument/2006/relationships/notesMaster" Target="../notesMasters/notesMaster1.xml"/></Relationships>
</file>

<file path=ppt/notesSlides/_rels/notesSlide887.xml.rels><?xml version="1.0" encoding="UTF-8" standalone="yes"?>
<Relationships xmlns="http://schemas.openxmlformats.org/package/2006/relationships"><Relationship Id="rId2" Type="http://schemas.openxmlformats.org/officeDocument/2006/relationships/slide" Target="../slides/slide1252.xml"/><Relationship Id="rId1" Type="http://schemas.openxmlformats.org/officeDocument/2006/relationships/notesMaster" Target="../notesMasters/notesMaster1.xml"/></Relationships>
</file>

<file path=ppt/notesSlides/_rels/notesSlide888.xml.rels><?xml version="1.0" encoding="UTF-8" standalone="yes"?>
<Relationships xmlns="http://schemas.openxmlformats.org/package/2006/relationships"><Relationship Id="rId2" Type="http://schemas.openxmlformats.org/officeDocument/2006/relationships/slide" Target="../slides/slide1253.xml"/><Relationship Id="rId1" Type="http://schemas.openxmlformats.org/officeDocument/2006/relationships/notesMaster" Target="../notesMasters/notesMaster1.xml"/></Relationships>
</file>

<file path=ppt/notesSlides/_rels/notesSlide889.xml.rels><?xml version="1.0" encoding="UTF-8" standalone="yes"?>
<Relationships xmlns="http://schemas.openxmlformats.org/package/2006/relationships"><Relationship Id="rId2" Type="http://schemas.openxmlformats.org/officeDocument/2006/relationships/slide" Target="../slides/slide1254.xml"/><Relationship Id="rId1" Type="http://schemas.openxmlformats.org/officeDocument/2006/relationships/notesMaster" Target="../notesMasters/notesMaster1.xml"/></Relationships>
</file>

<file path=ppt/notesSlides/_rels/notesSlide890.xml.rels><?xml version="1.0" encoding="UTF-8" standalone="yes"?>
<Relationships xmlns="http://schemas.openxmlformats.org/package/2006/relationships"><Relationship Id="rId2" Type="http://schemas.openxmlformats.org/officeDocument/2006/relationships/slide" Target="../slides/slide1255.xml"/><Relationship Id="rId1" Type="http://schemas.openxmlformats.org/officeDocument/2006/relationships/notesMaster" Target="../notesMasters/notesMaster1.xml"/></Relationships>
</file>

<file path=ppt/notesSlides/_rels/notesSlide891.xml.rels><?xml version="1.0" encoding="UTF-8" standalone="yes"?>
<Relationships xmlns="http://schemas.openxmlformats.org/package/2006/relationships"><Relationship Id="rId2" Type="http://schemas.openxmlformats.org/officeDocument/2006/relationships/slide" Target="../slides/slide1256.xml"/><Relationship Id="rId1" Type="http://schemas.openxmlformats.org/officeDocument/2006/relationships/notesMaster" Target="../notesMasters/notesMaster1.xml"/></Relationships>
</file>

<file path=ppt/notesSlides/_rels/notesSlide892.xml.rels><?xml version="1.0" encoding="UTF-8" standalone="yes"?>
<Relationships xmlns="http://schemas.openxmlformats.org/package/2006/relationships"><Relationship Id="rId2" Type="http://schemas.openxmlformats.org/officeDocument/2006/relationships/slide" Target="../slides/slide1257.xml"/><Relationship Id="rId1" Type="http://schemas.openxmlformats.org/officeDocument/2006/relationships/notesMaster" Target="../notesMasters/notesMaster1.xml"/></Relationships>
</file>

<file path=ppt/notesSlides/_rels/notesSlide893.xml.rels><?xml version="1.0" encoding="UTF-8" standalone="yes"?>
<Relationships xmlns="http://schemas.openxmlformats.org/package/2006/relationships"><Relationship Id="rId2" Type="http://schemas.openxmlformats.org/officeDocument/2006/relationships/slide" Target="../slides/slide1258.xml"/><Relationship Id="rId1" Type="http://schemas.openxmlformats.org/officeDocument/2006/relationships/notesMaster" Target="../notesMasters/notesMaster1.xml"/></Relationships>
</file>

<file path=ppt/notesSlides/_rels/notesSlide894.xml.rels><?xml version="1.0" encoding="UTF-8" standalone="yes"?>
<Relationships xmlns="http://schemas.openxmlformats.org/package/2006/relationships"><Relationship Id="rId2" Type="http://schemas.openxmlformats.org/officeDocument/2006/relationships/slide" Target="../slides/slide1259.xml"/><Relationship Id="rId1" Type="http://schemas.openxmlformats.org/officeDocument/2006/relationships/notesMaster" Target="../notesMasters/notesMaster1.xml"/></Relationships>
</file>

<file path=ppt/notesSlides/_rels/notesSlide895.xml.rels><?xml version="1.0" encoding="UTF-8" standalone="yes"?>
<Relationships xmlns="http://schemas.openxmlformats.org/package/2006/relationships"><Relationship Id="rId2" Type="http://schemas.openxmlformats.org/officeDocument/2006/relationships/slide" Target="../slides/slide1260.xml"/><Relationship Id="rId1" Type="http://schemas.openxmlformats.org/officeDocument/2006/relationships/notesMaster" Target="../notesMasters/notesMaster1.xml"/></Relationships>
</file>

<file path=ppt/notesSlides/_rels/notesSlide896.xml.rels><?xml version="1.0" encoding="UTF-8" standalone="yes"?>
<Relationships xmlns="http://schemas.openxmlformats.org/package/2006/relationships"><Relationship Id="rId2" Type="http://schemas.openxmlformats.org/officeDocument/2006/relationships/slide" Target="../slides/slide1261.xml"/><Relationship Id="rId1" Type="http://schemas.openxmlformats.org/officeDocument/2006/relationships/notesMaster" Target="../notesMasters/notesMaster1.xml"/></Relationships>
</file>

<file path=ppt/notesSlides/_rels/notesSlide897.xml.rels><?xml version="1.0" encoding="UTF-8" standalone="yes"?>
<Relationships xmlns="http://schemas.openxmlformats.org/package/2006/relationships"><Relationship Id="rId2" Type="http://schemas.openxmlformats.org/officeDocument/2006/relationships/slide" Target="../slides/slide1262.xml"/><Relationship Id="rId1" Type="http://schemas.openxmlformats.org/officeDocument/2006/relationships/notesMaster" Target="../notesMasters/notesMaster1.xml"/></Relationships>
</file>

<file path=ppt/notesSlides/_rels/notesSlide898.xml.rels><?xml version="1.0" encoding="UTF-8" standalone="yes"?>
<Relationships xmlns="http://schemas.openxmlformats.org/package/2006/relationships"><Relationship Id="rId2" Type="http://schemas.openxmlformats.org/officeDocument/2006/relationships/slide" Target="../slides/slide1263.xml"/><Relationship Id="rId1" Type="http://schemas.openxmlformats.org/officeDocument/2006/relationships/notesMaster" Target="../notesMasters/notesMaster1.xml"/></Relationships>
</file>

<file path=ppt/notesSlides/_rels/notesSlide899.xml.rels><?xml version="1.0" encoding="UTF-8" standalone="yes"?>
<Relationships xmlns="http://schemas.openxmlformats.org/package/2006/relationships"><Relationship Id="rId2" Type="http://schemas.openxmlformats.org/officeDocument/2006/relationships/slide" Target="../slides/slide1264.xml"/><Relationship Id="rId1" Type="http://schemas.openxmlformats.org/officeDocument/2006/relationships/notesMaster" Target="../notesMasters/notesMaster1.xml"/></Relationships>
</file>

<file path=ppt/notesSlides/_rels/notesSlide900.xml.rels><?xml version="1.0" encoding="UTF-8" standalone="yes"?>
<Relationships xmlns="http://schemas.openxmlformats.org/package/2006/relationships"><Relationship Id="rId2" Type="http://schemas.openxmlformats.org/officeDocument/2006/relationships/slide" Target="../slides/slide1265.xml"/><Relationship Id="rId1" Type="http://schemas.openxmlformats.org/officeDocument/2006/relationships/notesMaster" Target="../notesMasters/notesMaster1.xml"/></Relationships>
</file>

<file path=ppt/notesSlides/_rels/notesSlide901.xml.rels><?xml version="1.0" encoding="UTF-8" standalone="yes"?>
<Relationships xmlns="http://schemas.openxmlformats.org/package/2006/relationships"><Relationship Id="rId2" Type="http://schemas.openxmlformats.org/officeDocument/2006/relationships/slide" Target="../slides/slide1266.xml"/><Relationship Id="rId1" Type="http://schemas.openxmlformats.org/officeDocument/2006/relationships/notesMaster" Target="../notesMasters/notesMaster1.xml"/></Relationships>
</file>

<file path=ppt/notesSlides/_rels/notesSlide902.xml.rels><?xml version="1.0" encoding="UTF-8" standalone="yes"?>
<Relationships xmlns="http://schemas.openxmlformats.org/package/2006/relationships"><Relationship Id="rId2" Type="http://schemas.openxmlformats.org/officeDocument/2006/relationships/slide" Target="../slides/slide1267.xml"/><Relationship Id="rId1" Type="http://schemas.openxmlformats.org/officeDocument/2006/relationships/notesMaster" Target="../notesMasters/notesMaster1.xml"/></Relationships>
</file>

<file path=ppt/notesSlides/_rels/notesSlide903.xml.rels><?xml version="1.0" encoding="UTF-8" standalone="yes"?>
<Relationships xmlns="http://schemas.openxmlformats.org/package/2006/relationships"><Relationship Id="rId2" Type="http://schemas.openxmlformats.org/officeDocument/2006/relationships/slide" Target="../slides/slide1268.xml"/><Relationship Id="rId1" Type="http://schemas.openxmlformats.org/officeDocument/2006/relationships/notesMaster" Target="../notesMasters/notesMaster1.xml"/></Relationships>
</file>

<file path=ppt/notesSlides/_rels/notesSlide904.xml.rels><?xml version="1.0" encoding="UTF-8" standalone="yes"?>
<Relationships xmlns="http://schemas.openxmlformats.org/package/2006/relationships"><Relationship Id="rId2" Type="http://schemas.openxmlformats.org/officeDocument/2006/relationships/slide" Target="../slides/slide1269.xml"/><Relationship Id="rId1" Type="http://schemas.openxmlformats.org/officeDocument/2006/relationships/notesMaster" Target="../notesMasters/notesMaster1.xml"/></Relationships>
</file>

<file path=ppt/notesSlides/_rels/notesSlide905.xml.rels><?xml version="1.0" encoding="UTF-8" standalone="yes"?>
<Relationships xmlns="http://schemas.openxmlformats.org/package/2006/relationships"><Relationship Id="rId2" Type="http://schemas.openxmlformats.org/officeDocument/2006/relationships/slide" Target="../slides/slide1270.xml"/><Relationship Id="rId1" Type="http://schemas.openxmlformats.org/officeDocument/2006/relationships/notesMaster" Target="../notesMasters/notesMaster1.xml"/></Relationships>
</file>

<file path=ppt/notesSlides/_rels/notesSlide906.xml.rels><?xml version="1.0" encoding="UTF-8" standalone="yes"?>
<Relationships xmlns="http://schemas.openxmlformats.org/package/2006/relationships"><Relationship Id="rId2" Type="http://schemas.openxmlformats.org/officeDocument/2006/relationships/slide" Target="../slides/slide1271.xml"/><Relationship Id="rId1" Type="http://schemas.openxmlformats.org/officeDocument/2006/relationships/notesMaster" Target="../notesMasters/notesMaster1.xml"/></Relationships>
</file>

<file path=ppt/notesSlides/_rels/notesSlide907.xml.rels><?xml version="1.0" encoding="UTF-8" standalone="yes"?>
<Relationships xmlns="http://schemas.openxmlformats.org/package/2006/relationships"><Relationship Id="rId2" Type="http://schemas.openxmlformats.org/officeDocument/2006/relationships/slide" Target="../slides/slide1273.xml"/><Relationship Id="rId1" Type="http://schemas.openxmlformats.org/officeDocument/2006/relationships/notesMaster" Target="../notesMasters/notesMaster1.xml"/></Relationships>
</file>

<file path=ppt/notesSlides/_rels/notesSlide908.xml.rels><?xml version="1.0" encoding="UTF-8" standalone="yes"?>
<Relationships xmlns="http://schemas.openxmlformats.org/package/2006/relationships"><Relationship Id="rId2" Type="http://schemas.openxmlformats.org/officeDocument/2006/relationships/slide" Target="../slides/slide1274.xml"/><Relationship Id="rId1" Type="http://schemas.openxmlformats.org/officeDocument/2006/relationships/notesMaster" Target="../notesMasters/notesMaster1.xml"/></Relationships>
</file>

<file path=ppt/notesSlides/_rels/notesSlide909.xml.rels><?xml version="1.0" encoding="UTF-8" standalone="yes"?>
<Relationships xmlns="http://schemas.openxmlformats.org/package/2006/relationships"><Relationship Id="rId2" Type="http://schemas.openxmlformats.org/officeDocument/2006/relationships/slide" Target="../slides/slide1275.xml"/><Relationship Id="rId1" Type="http://schemas.openxmlformats.org/officeDocument/2006/relationships/notesMaster" Target="../notesMasters/notesMaster1.xml"/></Relationships>
</file>

<file path=ppt/notesSlides/_rels/notesSlide910.xml.rels><?xml version="1.0" encoding="UTF-8" standalone="yes"?>
<Relationships xmlns="http://schemas.openxmlformats.org/package/2006/relationships"><Relationship Id="rId2" Type="http://schemas.openxmlformats.org/officeDocument/2006/relationships/slide" Target="../slides/slide1276.xml"/><Relationship Id="rId1" Type="http://schemas.openxmlformats.org/officeDocument/2006/relationships/notesMaster" Target="../notesMasters/notesMaster1.xml"/></Relationships>
</file>

<file path=ppt/notesSlides/_rels/notesSlide911.xml.rels><?xml version="1.0" encoding="UTF-8" standalone="yes"?>
<Relationships xmlns="http://schemas.openxmlformats.org/package/2006/relationships"><Relationship Id="rId2" Type="http://schemas.openxmlformats.org/officeDocument/2006/relationships/slide" Target="../slides/slide1278.xml"/><Relationship Id="rId1" Type="http://schemas.openxmlformats.org/officeDocument/2006/relationships/notesMaster" Target="../notesMasters/notesMaster1.xml"/></Relationships>
</file>

<file path=ppt/notesSlides/_rels/notesSlide912.xml.rels><?xml version="1.0" encoding="UTF-8" standalone="yes"?>
<Relationships xmlns="http://schemas.openxmlformats.org/package/2006/relationships"><Relationship Id="rId2" Type="http://schemas.openxmlformats.org/officeDocument/2006/relationships/slide" Target="../slides/slide1279.xml"/><Relationship Id="rId1" Type="http://schemas.openxmlformats.org/officeDocument/2006/relationships/notesMaster" Target="../notesMasters/notesMaster1.xml"/></Relationships>
</file>

<file path=ppt/notesSlides/_rels/notesSlide913.xml.rels><?xml version="1.0" encoding="UTF-8" standalone="yes"?>
<Relationships xmlns="http://schemas.openxmlformats.org/package/2006/relationships"><Relationship Id="rId2" Type="http://schemas.openxmlformats.org/officeDocument/2006/relationships/slide" Target="../slides/slide1280.xml"/><Relationship Id="rId1" Type="http://schemas.openxmlformats.org/officeDocument/2006/relationships/notesMaster" Target="../notesMasters/notesMaster1.xml"/></Relationships>
</file>

<file path=ppt/notesSlides/_rels/notesSlide914.xml.rels><?xml version="1.0" encoding="UTF-8" standalone="yes"?>
<Relationships xmlns="http://schemas.openxmlformats.org/package/2006/relationships"><Relationship Id="rId2" Type="http://schemas.openxmlformats.org/officeDocument/2006/relationships/slide" Target="../slides/slide1281.xml"/><Relationship Id="rId1" Type="http://schemas.openxmlformats.org/officeDocument/2006/relationships/notesMaster" Target="../notesMasters/notesMaster1.xml"/></Relationships>
</file>

<file path=ppt/notesSlides/_rels/notesSlide915.xml.rels><?xml version="1.0" encoding="UTF-8" standalone="yes"?>
<Relationships xmlns="http://schemas.openxmlformats.org/package/2006/relationships"><Relationship Id="rId2" Type="http://schemas.openxmlformats.org/officeDocument/2006/relationships/slide" Target="../slides/slide1283.xml"/><Relationship Id="rId1" Type="http://schemas.openxmlformats.org/officeDocument/2006/relationships/notesMaster" Target="../notesMasters/notesMaster1.xml"/></Relationships>
</file>

<file path=ppt/notesSlides/_rels/notesSlide916.xml.rels><?xml version="1.0" encoding="UTF-8" standalone="yes"?>
<Relationships xmlns="http://schemas.openxmlformats.org/package/2006/relationships"><Relationship Id="rId2" Type="http://schemas.openxmlformats.org/officeDocument/2006/relationships/slide" Target="../slides/slide1284.xml"/><Relationship Id="rId1" Type="http://schemas.openxmlformats.org/officeDocument/2006/relationships/notesMaster" Target="../notesMasters/notesMaster1.xml"/></Relationships>
</file>

<file path=ppt/notesSlides/_rels/notesSlide917.xml.rels><?xml version="1.0" encoding="UTF-8" standalone="yes"?>
<Relationships xmlns="http://schemas.openxmlformats.org/package/2006/relationships"><Relationship Id="rId2" Type="http://schemas.openxmlformats.org/officeDocument/2006/relationships/slide" Target="../slides/slide1285.xml"/><Relationship Id="rId1" Type="http://schemas.openxmlformats.org/officeDocument/2006/relationships/notesMaster" Target="../notesMasters/notesMaster1.xml"/></Relationships>
</file>

<file path=ppt/notesSlides/_rels/notesSlide918.xml.rels><?xml version="1.0" encoding="UTF-8" standalone="yes"?>
<Relationships xmlns="http://schemas.openxmlformats.org/package/2006/relationships"><Relationship Id="rId2" Type="http://schemas.openxmlformats.org/officeDocument/2006/relationships/slide" Target="../slides/slide1286.xml"/><Relationship Id="rId1" Type="http://schemas.openxmlformats.org/officeDocument/2006/relationships/notesMaster" Target="../notesMasters/notesMaster1.xml"/></Relationships>
</file>

<file path=ppt/notesSlides/_rels/notesSlide919.xml.rels><?xml version="1.0" encoding="UTF-8" standalone="yes"?>
<Relationships xmlns="http://schemas.openxmlformats.org/package/2006/relationships"><Relationship Id="rId2" Type="http://schemas.openxmlformats.org/officeDocument/2006/relationships/slide" Target="../slides/slide1287.xml"/><Relationship Id="rId1" Type="http://schemas.openxmlformats.org/officeDocument/2006/relationships/notesMaster" Target="../notesMasters/notesMaster1.xml"/></Relationships>
</file>

<file path=ppt/notesSlides/_rels/notesSlide920.xml.rels><?xml version="1.0" encoding="UTF-8" standalone="yes"?>
<Relationships xmlns="http://schemas.openxmlformats.org/package/2006/relationships"><Relationship Id="rId2" Type="http://schemas.openxmlformats.org/officeDocument/2006/relationships/slide" Target="../slides/slide1288.xml"/><Relationship Id="rId1" Type="http://schemas.openxmlformats.org/officeDocument/2006/relationships/notesMaster" Target="../notesMasters/notesMaster1.xml"/></Relationships>
</file>

<file path=ppt/notesSlides/_rels/notesSlide921.xml.rels><?xml version="1.0" encoding="UTF-8" standalone="yes"?>
<Relationships xmlns="http://schemas.openxmlformats.org/package/2006/relationships"><Relationship Id="rId2" Type="http://schemas.openxmlformats.org/officeDocument/2006/relationships/slide" Target="../slides/slide1289.xml"/><Relationship Id="rId1" Type="http://schemas.openxmlformats.org/officeDocument/2006/relationships/notesMaster" Target="../notesMasters/notesMaster1.xml"/></Relationships>
</file>

<file path=ppt/notesSlides/_rels/notesSlide922.xml.rels><?xml version="1.0" encoding="UTF-8" standalone="yes"?>
<Relationships xmlns="http://schemas.openxmlformats.org/package/2006/relationships"><Relationship Id="rId2" Type="http://schemas.openxmlformats.org/officeDocument/2006/relationships/slide" Target="../slides/slide1290.xml"/><Relationship Id="rId1" Type="http://schemas.openxmlformats.org/officeDocument/2006/relationships/notesMaster" Target="../notesMasters/notesMaster1.xml"/></Relationships>
</file>

<file path=ppt/notesSlides/_rels/notesSlide923.xml.rels><?xml version="1.0" encoding="UTF-8" standalone="yes"?>
<Relationships xmlns="http://schemas.openxmlformats.org/package/2006/relationships"><Relationship Id="rId2" Type="http://schemas.openxmlformats.org/officeDocument/2006/relationships/slide" Target="../slides/slide1291.xml"/><Relationship Id="rId1" Type="http://schemas.openxmlformats.org/officeDocument/2006/relationships/notesMaster" Target="../notesMasters/notesMaster1.xml"/></Relationships>
</file>

<file path=ppt/notesSlides/_rels/notesSlide924.xml.rels><?xml version="1.0" encoding="UTF-8" standalone="yes"?>
<Relationships xmlns="http://schemas.openxmlformats.org/package/2006/relationships"><Relationship Id="rId2" Type="http://schemas.openxmlformats.org/officeDocument/2006/relationships/slide" Target="../slides/slide1292.xml"/><Relationship Id="rId1" Type="http://schemas.openxmlformats.org/officeDocument/2006/relationships/notesMaster" Target="../notesMasters/notesMaster1.xml"/></Relationships>
</file>

<file path=ppt/notesSlides/_rels/notesSlide925.xml.rels><?xml version="1.0" encoding="UTF-8" standalone="yes"?>
<Relationships xmlns="http://schemas.openxmlformats.org/package/2006/relationships"><Relationship Id="rId2" Type="http://schemas.openxmlformats.org/officeDocument/2006/relationships/slide" Target="../slides/slide1293.xml"/><Relationship Id="rId1" Type="http://schemas.openxmlformats.org/officeDocument/2006/relationships/notesMaster" Target="../notesMasters/notesMaster1.xml"/></Relationships>
</file>

<file path=ppt/notesSlides/_rels/notesSlide926.xml.rels><?xml version="1.0" encoding="UTF-8" standalone="yes"?>
<Relationships xmlns="http://schemas.openxmlformats.org/package/2006/relationships"><Relationship Id="rId2" Type="http://schemas.openxmlformats.org/officeDocument/2006/relationships/slide" Target="../slides/slide1294.xml"/><Relationship Id="rId1" Type="http://schemas.openxmlformats.org/officeDocument/2006/relationships/notesMaster" Target="../notesMasters/notesMaster1.xml"/></Relationships>
</file>

<file path=ppt/notesSlides/_rels/notesSlide927.xml.rels><?xml version="1.0" encoding="UTF-8" standalone="yes"?>
<Relationships xmlns="http://schemas.openxmlformats.org/package/2006/relationships"><Relationship Id="rId2" Type="http://schemas.openxmlformats.org/officeDocument/2006/relationships/slide" Target="../slides/slide1295.xml"/><Relationship Id="rId1" Type="http://schemas.openxmlformats.org/officeDocument/2006/relationships/notesMaster" Target="../notesMasters/notesMaster1.xml"/></Relationships>
</file>

<file path=ppt/notesSlides/_rels/notesSlide928.xml.rels><?xml version="1.0" encoding="UTF-8" standalone="yes"?>
<Relationships xmlns="http://schemas.openxmlformats.org/package/2006/relationships"><Relationship Id="rId2" Type="http://schemas.openxmlformats.org/officeDocument/2006/relationships/slide" Target="../slides/slide1296.xml"/><Relationship Id="rId1" Type="http://schemas.openxmlformats.org/officeDocument/2006/relationships/notesMaster" Target="../notesMasters/notesMaster1.xml"/></Relationships>
</file>

<file path=ppt/notesSlides/_rels/notesSlide929.xml.rels><?xml version="1.0" encoding="UTF-8" standalone="yes"?>
<Relationships xmlns="http://schemas.openxmlformats.org/package/2006/relationships"><Relationship Id="rId2" Type="http://schemas.openxmlformats.org/officeDocument/2006/relationships/slide" Target="../slides/slide1297.xml"/><Relationship Id="rId1" Type="http://schemas.openxmlformats.org/officeDocument/2006/relationships/notesMaster" Target="../notesMasters/notesMaster1.xml"/></Relationships>
</file>

<file path=ppt/notesSlides/_rels/notesSlide930.xml.rels><?xml version="1.0" encoding="UTF-8" standalone="yes"?>
<Relationships xmlns="http://schemas.openxmlformats.org/package/2006/relationships"><Relationship Id="rId2" Type="http://schemas.openxmlformats.org/officeDocument/2006/relationships/slide" Target="../slides/slide1298.xml"/><Relationship Id="rId1" Type="http://schemas.openxmlformats.org/officeDocument/2006/relationships/notesMaster" Target="../notesMasters/notesMaster1.xml"/></Relationships>
</file>

<file path=ppt/notesSlides/_rels/notesSlide931.xml.rels><?xml version="1.0" encoding="UTF-8" standalone="yes"?>
<Relationships xmlns="http://schemas.openxmlformats.org/package/2006/relationships"><Relationship Id="rId2" Type="http://schemas.openxmlformats.org/officeDocument/2006/relationships/slide" Target="../slides/slide1299.xml"/><Relationship Id="rId1" Type="http://schemas.openxmlformats.org/officeDocument/2006/relationships/notesMaster" Target="../notesMasters/notesMaster1.xml"/></Relationships>
</file>

<file path=ppt/notesSlides/_rels/notesSlide932.xml.rels><?xml version="1.0" encoding="UTF-8" standalone="yes"?>
<Relationships xmlns="http://schemas.openxmlformats.org/package/2006/relationships"><Relationship Id="rId2" Type="http://schemas.openxmlformats.org/officeDocument/2006/relationships/slide" Target="../slides/slide1300.xml"/><Relationship Id="rId1" Type="http://schemas.openxmlformats.org/officeDocument/2006/relationships/notesMaster" Target="../notesMasters/notesMaster1.xml"/></Relationships>
</file>

<file path=ppt/notesSlides/_rels/notesSlide933.xml.rels><?xml version="1.0" encoding="UTF-8" standalone="yes"?>
<Relationships xmlns="http://schemas.openxmlformats.org/package/2006/relationships"><Relationship Id="rId2" Type="http://schemas.openxmlformats.org/officeDocument/2006/relationships/slide" Target="../slides/slide1301.xml"/><Relationship Id="rId1" Type="http://schemas.openxmlformats.org/officeDocument/2006/relationships/notesMaster" Target="../notesMasters/notesMaster1.xml"/></Relationships>
</file>

<file path=ppt/notesSlides/_rels/notesSlide934.xml.rels><?xml version="1.0" encoding="UTF-8" standalone="yes"?>
<Relationships xmlns="http://schemas.openxmlformats.org/package/2006/relationships"><Relationship Id="rId2" Type="http://schemas.openxmlformats.org/officeDocument/2006/relationships/slide" Target="../slides/slide1302.xml"/><Relationship Id="rId1" Type="http://schemas.openxmlformats.org/officeDocument/2006/relationships/notesMaster" Target="../notesMasters/notesMaster1.xml"/></Relationships>
</file>

<file path=ppt/notesSlides/_rels/notesSlide935.xml.rels><?xml version="1.0" encoding="UTF-8" standalone="yes"?>
<Relationships xmlns="http://schemas.openxmlformats.org/package/2006/relationships"><Relationship Id="rId2" Type="http://schemas.openxmlformats.org/officeDocument/2006/relationships/slide" Target="../slides/slide1303.xml"/><Relationship Id="rId1" Type="http://schemas.openxmlformats.org/officeDocument/2006/relationships/notesMaster" Target="../notesMasters/notesMaster1.xml"/></Relationships>
</file>

<file path=ppt/notesSlides/_rels/notesSlide936.xml.rels><?xml version="1.0" encoding="UTF-8" standalone="yes"?>
<Relationships xmlns="http://schemas.openxmlformats.org/package/2006/relationships"><Relationship Id="rId2" Type="http://schemas.openxmlformats.org/officeDocument/2006/relationships/slide" Target="../slides/slide1305.xml"/><Relationship Id="rId1" Type="http://schemas.openxmlformats.org/officeDocument/2006/relationships/notesMaster" Target="../notesMasters/notesMaster1.xml"/></Relationships>
</file>

<file path=ppt/notesSlides/_rels/notesSlide937.xml.rels><?xml version="1.0" encoding="UTF-8" standalone="yes"?>
<Relationships xmlns="http://schemas.openxmlformats.org/package/2006/relationships"><Relationship Id="rId2" Type="http://schemas.openxmlformats.org/officeDocument/2006/relationships/slide" Target="../slides/slide1306.xml"/><Relationship Id="rId1" Type="http://schemas.openxmlformats.org/officeDocument/2006/relationships/notesMaster" Target="../notesMasters/notesMaster1.xml"/></Relationships>
</file>

<file path=ppt/notesSlides/_rels/notesSlide938.xml.rels><?xml version="1.0" encoding="UTF-8" standalone="yes"?>
<Relationships xmlns="http://schemas.openxmlformats.org/package/2006/relationships"><Relationship Id="rId2" Type="http://schemas.openxmlformats.org/officeDocument/2006/relationships/slide" Target="../slides/slide1307.xml"/><Relationship Id="rId1" Type="http://schemas.openxmlformats.org/officeDocument/2006/relationships/notesMaster" Target="../notesMasters/notesMaster1.xml"/></Relationships>
</file>

<file path=ppt/notesSlides/_rels/notesSlide939.xml.rels><?xml version="1.0" encoding="UTF-8" standalone="yes"?>
<Relationships xmlns="http://schemas.openxmlformats.org/package/2006/relationships"><Relationship Id="rId2" Type="http://schemas.openxmlformats.org/officeDocument/2006/relationships/slide" Target="../slides/slide1308.xml"/><Relationship Id="rId1" Type="http://schemas.openxmlformats.org/officeDocument/2006/relationships/notesMaster" Target="../notesMasters/notesMaster1.xml"/></Relationships>
</file>

<file path=ppt/notesSlides/_rels/notesSlide940.xml.rels><?xml version="1.0" encoding="UTF-8" standalone="yes"?>
<Relationships xmlns="http://schemas.openxmlformats.org/package/2006/relationships"><Relationship Id="rId2" Type="http://schemas.openxmlformats.org/officeDocument/2006/relationships/slide" Target="../slides/slide1310.xml"/><Relationship Id="rId1" Type="http://schemas.openxmlformats.org/officeDocument/2006/relationships/notesMaster" Target="../notesMasters/notesMaster1.xml"/></Relationships>
</file>

<file path=ppt/notesSlides/_rels/notesSlide941.xml.rels><?xml version="1.0" encoding="UTF-8" standalone="yes"?>
<Relationships xmlns="http://schemas.openxmlformats.org/package/2006/relationships"><Relationship Id="rId2" Type="http://schemas.openxmlformats.org/officeDocument/2006/relationships/slide" Target="../slides/slide1311.xml"/><Relationship Id="rId1" Type="http://schemas.openxmlformats.org/officeDocument/2006/relationships/notesMaster" Target="../notesMasters/notesMaster1.xml"/></Relationships>
</file>

<file path=ppt/notesSlides/_rels/notesSlide942.xml.rels><?xml version="1.0" encoding="UTF-8" standalone="yes"?>
<Relationships xmlns="http://schemas.openxmlformats.org/package/2006/relationships"><Relationship Id="rId2" Type="http://schemas.openxmlformats.org/officeDocument/2006/relationships/slide" Target="../slides/slide1312.xml"/><Relationship Id="rId1" Type="http://schemas.openxmlformats.org/officeDocument/2006/relationships/notesMaster" Target="../notesMasters/notesMaster1.xml"/></Relationships>
</file>

<file path=ppt/notesSlides/_rels/notesSlide943.xml.rels><?xml version="1.0" encoding="UTF-8" standalone="yes"?>
<Relationships xmlns="http://schemas.openxmlformats.org/package/2006/relationships"><Relationship Id="rId2" Type="http://schemas.openxmlformats.org/officeDocument/2006/relationships/slide" Target="../slides/slide1313.xml"/><Relationship Id="rId1" Type="http://schemas.openxmlformats.org/officeDocument/2006/relationships/notesMaster" Target="../notesMasters/notesMaster1.xml"/></Relationships>
</file>

<file path=ppt/notesSlides/_rels/notesSlide944.xml.rels><?xml version="1.0" encoding="UTF-8" standalone="yes"?>
<Relationships xmlns="http://schemas.openxmlformats.org/package/2006/relationships"><Relationship Id="rId2" Type="http://schemas.openxmlformats.org/officeDocument/2006/relationships/slide" Target="../slides/slide1315.xml"/><Relationship Id="rId1" Type="http://schemas.openxmlformats.org/officeDocument/2006/relationships/notesMaster" Target="../notesMasters/notesMaster1.xml"/></Relationships>
</file>

<file path=ppt/notesSlides/_rels/notesSlide945.xml.rels><?xml version="1.0" encoding="UTF-8" standalone="yes"?>
<Relationships xmlns="http://schemas.openxmlformats.org/package/2006/relationships"><Relationship Id="rId2" Type="http://schemas.openxmlformats.org/officeDocument/2006/relationships/slide" Target="../slides/slide1316.xml"/><Relationship Id="rId1" Type="http://schemas.openxmlformats.org/officeDocument/2006/relationships/notesMaster" Target="../notesMasters/notesMaster1.xml"/></Relationships>
</file>

<file path=ppt/notesSlides/_rels/notesSlide946.xml.rels><?xml version="1.0" encoding="UTF-8" standalone="yes"?>
<Relationships xmlns="http://schemas.openxmlformats.org/package/2006/relationships"><Relationship Id="rId2" Type="http://schemas.openxmlformats.org/officeDocument/2006/relationships/slide" Target="../slides/slide1317.xml"/><Relationship Id="rId1" Type="http://schemas.openxmlformats.org/officeDocument/2006/relationships/notesMaster" Target="../notesMasters/notesMaster1.xml"/></Relationships>
</file>

<file path=ppt/notesSlides/_rels/notesSlide947.xml.rels><?xml version="1.0" encoding="UTF-8" standalone="yes"?>
<Relationships xmlns="http://schemas.openxmlformats.org/package/2006/relationships"><Relationship Id="rId2" Type="http://schemas.openxmlformats.org/officeDocument/2006/relationships/slide" Target="../slides/slide1318.xml"/><Relationship Id="rId1" Type="http://schemas.openxmlformats.org/officeDocument/2006/relationships/notesMaster" Target="../notesMasters/notesMaster1.xml"/></Relationships>
</file>

<file path=ppt/notesSlides/_rels/notesSlide948.xml.rels><?xml version="1.0" encoding="UTF-8" standalone="yes"?>
<Relationships xmlns="http://schemas.openxmlformats.org/package/2006/relationships"><Relationship Id="rId2" Type="http://schemas.openxmlformats.org/officeDocument/2006/relationships/slide" Target="../slides/slide1319.xml"/><Relationship Id="rId1" Type="http://schemas.openxmlformats.org/officeDocument/2006/relationships/notesMaster" Target="../notesMasters/notesMaster1.xml"/></Relationships>
</file>

<file path=ppt/notesSlides/_rels/notesSlide949.xml.rels><?xml version="1.0" encoding="UTF-8" standalone="yes"?>
<Relationships xmlns="http://schemas.openxmlformats.org/package/2006/relationships"><Relationship Id="rId2" Type="http://schemas.openxmlformats.org/officeDocument/2006/relationships/slide" Target="../slides/slide1320.xml"/><Relationship Id="rId1" Type="http://schemas.openxmlformats.org/officeDocument/2006/relationships/notesMaster" Target="../notesMasters/notesMaster1.xml"/></Relationships>
</file>

<file path=ppt/notesSlides/_rels/notesSlide950.xml.rels><?xml version="1.0" encoding="UTF-8" standalone="yes"?>
<Relationships xmlns="http://schemas.openxmlformats.org/package/2006/relationships"><Relationship Id="rId2" Type="http://schemas.openxmlformats.org/officeDocument/2006/relationships/slide" Target="../slides/slide1321.xml"/><Relationship Id="rId1" Type="http://schemas.openxmlformats.org/officeDocument/2006/relationships/notesMaster" Target="../notesMasters/notesMaster1.xml"/></Relationships>
</file>

<file path=ppt/notesSlides/_rels/notesSlide951.xml.rels><?xml version="1.0" encoding="UTF-8" standalone="yes"?>
<Relationships xmlns="http://schemas.openxmlformats.org/package/2006/relationships"><Relationship Id="rId2" Type="http://schemas.openxmlformats.org/officeDocument/2006/relationships/slide" Target="../slides/slide1322.xml"/><Relationship Id="rId1" Type="http://schemas.openxmlformats.org/officeDocument/2006/relationships/notesMaster" Target="../notesMasters/notesMaster1.xml"/></Relationships>
</file>

<file path=ppt/notesSlides/_rels/notesSlide952.xml.rels><?xml version="1.0" encoding="UTF-8" standalone="yes"?>
<Relationships xmlns="http://schemas.openxmlformats.org/package/2006/relationships"><Relationship Id="rId2" Type="http://schemas.openxmlformats.org/officeDocument/2006/relationships/slide" Target="../slides/slide1323.xml"/><Relationship Id="rId1" Type="http://schemas.openxmlformats.org/officeDocument/2006/relationships/notesMaster" Target="../notesMasters/notesMaster1.xml"/></Relationships>
</file>

<file path=ppt/notesSlides/_rels/notesSlide953.xml.rels><?xml version="1.0" encoding="UTF-8" standalone="yes"?>
<Relationships xmlns="http://schemas.openxmlformats.org/package/2006/relationships"><Relationship Id="rId2" Type="http://schemas.openxmlformats.org/officeDocument/2006/relationships/slide" Target="../slides/slide1324.xml"/><Relationship Id="rId1" Type="http://schemas.openxmlformats.org/officeDocument/2006/relationships/notesMaster" Target="../notesMasters/notesMaster1.xml"/></Relationships>
</file>

<file path=ppt/notesSlides/_rels/notesSlide954.xml.rels><?xml version="1.0" encoding="UTF-8" standalone="yes"?>
<Relationships xmlns="http://schemas.openxmlformats.org/package/2006/relationships"><Relationship Id="rId2" Type="http://schemas.openxmlformats.org/officeDocument/2006/relationships/slide" Target="../slides/slide1325.xml"/><Relationship Id="rId1" Type="http://schemas.openxmlformats.org/officeDocument/2006/relationships/notesMaster" Target="../notesMasters/notesMaster1.xml"/></Relationships>
</file>

<file path=ppt/notesSlides/_rels/notesSlide955.xml.rels><?xml version="1.0" encoding="UTF-8" standalone="yes"?>
<Relationships xmlns="http://schemas.openxmlformats.org/package/2006/relationships"><Relationship Id="rId2" Type="http://schemas.openxmlformats.org/officeDocument/2006/relationships/slide" Target="../slides/slide1326.xml"/><Relationship Id="rId1" Type="http://schemas.openxmlformats.org/officeDocument/2006/relationships/notesMaster" Target="../notesMasters/notesMaster1.xml"/></Relationships>
</file>

<file path=ppt/notesSlides/_rels/notesSlide956.xml.rels><?xml version="1.0" encoding="UTF-8" standalone="yes"?>
<Relationships xmlns="http://schemas.openxmlformats.org/package/2006/relationships"><Relationship Id="rId2" Type="http://schemas.openxmlformats.org/officeDocument/2006/relationships/slide" Target="../slides/slide1327.xml"/><Relationship Id="rId1" Type="http://schemas.openxmlformats.org/officeDocument/2006/relationships/notesMaster" Target="../notesMasters/notesMaster1.xml"/></Relationships>
</file>

<file path=ppt/notesSlides/_rels/notesSlide957.xml.rels><?xml version="1.0" encoding="UTF-8" standalone="yes"?>
<Relationships xmlns="http://schemas.openxmlformats.org/package/2006/relationships"><Relationship Id="rId2" Type="http://schemas.openxmlformats.org/officeDocument/2006/relationships/slide" Target="../slides/slide1328.xml"/><Relationship Id="rId1" Type="http://schemas.openxmlformats.org/officeDocument/2006/relationships/notesMaster" Target="../notesMasters/notesMaster1.xml"/></Relationships>
</file>

<file path=ppt/notesSlides/_rels/notesSlide958.xml.rels><?xml version="1.0" encoding="UTF-8" standalone="yes"?>
<Relationships xmlns="http://schemas.openxmlformats.org/package/2006/relationships"><Relationship Id="rId2" Type="http://schemas.openxmlformats.org/officeDocument/2006/relationships/slide" Target="../slides/slide1329.xml"/><Relationship Id="rId1" Type="http://schemas.openxmlformats.org/officeDocument/2006/relationships/notesMaster" Target="../notesMasters/notesMaster1.xml"/></Relationships>
</file>

<file path=ppt/notesSlides/_rels/notesSlide959.xml.rels><?xml version="1.0" encoding="UTF-8" standalone="yes"?>
<Relationships xmlns="http://schemas.openxmlformats.org/package/2006/relationships"><Relationship Id="rId2" Type="http://schemas.openxmlformats.org/officeDocument/2006/relationships/slide" Target="../slides/slide1330.xml"/><Relationship Id="rId1" Type="http://schemas.openxmlformats.org/officeDocument/2006/relationships/notesMaster" Target="../notesMasters/notesMaster1.xml"/></Relationships>
</file>

<file path=ppt/notesSlides/_rels/notesSlide960.xml.rels><?xml version="1.0" encoding="UTF-8" standalone="yes"?>
<Relationships xmlns="http://schemas.openxmlformats.org/package/2006/relationships"><Relationship Id="rId2" Type="http://schemas.openxmlformats.org/officeDocument/2006/relationships/slide" Target="../slides/slide1331.xml"/><Relationship Id="rId1" Type="http://schemas.openxmlformats.org/officeDocument/2006/relationships/notesMaster" Target="../notesMasters/notesMaster1.xml"/></Relationships>
</file>

<file path=ppt/notesSlides/_rels/notesSlide961.xml.rels><?xml version="1.0" encoding="UTF-8" standalone="yes"?>
<Relationships xmlns="http://schemas.openxmlformats.org/package/2006/relationships"><Relationship Id="rId2" Type="http://schemas.openxmlformats.org/officeDocument/2006/relationships/slide" Target="../slides/slide1332.xml"/><Relationship Id="rId1" Type="http://schemas.openxmlformats.org/officeDocument/2006/relationships/notesMaster" Target="../notesMasters/notesMaster1.xml"/></Relationships>
</file>

<file path=ppt/notesSlides/_rels/notesSlide962.xml.rels><?xml version="1.0" encoding="UTF-8" standalone="yes"?>
<Relationships xmlns="http://schemas.openxmlformats.org/package/2006/relationships"><Relationship Id="rId2" Type="http://schemas.openxmlformats.org/officeDocument/2006/relationships/slide" Target="../slides/slide1333.xml"/><Relationship Id="rId1" Type="http://schemas.openxmlformats.org/officeDocument/2006/relationships/notesMaster" Target="../notesMasters/notesMaster1.xml"/></Relationships>
</file>

<file path=ppt/notesSlides/_rels/notesSlide963.xml.rels><?xml version="1.0" encoding="UTF-8" standalone="yes"?>
<Relationships xmlns="http://schemas.openxmlformats.org/package/2006/relationships"><Relationship Id="rId2" Type="http://schemas.openxmlformats.org/officeDocument/2006/relationships/slide" Target="../slides/slide1334.xml"/><Relationship Id="rId1" Type="http://schemas.openxmlformats.org/officeDocument/2006/relationships/notesMaster" Target="../notesMasters/notesMaster1.xml"/></Relationships>
</file>

<file path=ppt/notesSlides/_rels/notesSlide964.xml.rels><?xml version="1.0" encoding="UTF-8" standalone="yes"?>
<Relationships xmlns="http://schemas.openxmlformats.org/package/2006/relationships"><Relationship Id="rId2" Type="http://schemas.openxmlformats.org/officeDocument/2006/relationships/slide" Target="../slides/slide1335.xml"/><Relationship Id="rId1" Type="http://schemas.openxmlformats.org/officeDocument/2006/relationships/notesMaster" Target="../notesMasters/notesMaster1.xml"/></Relationships>
</file>

<file path=ppt/notesSlides/_rels/notesSlide965.xml.rels><?xml version="1.0" encoding="UTF-8" standalone="yes"?>
<Relationships xmlns="http://schemas.openxmlformats.org/package/2006/relationships"><Relationship Id="rId2" Type="http://schemas.openxmlformats.org/officeDocument/2006/relationships/slide" Target="../slides/slide1336.xml"/><Relationship Id="rId1" Type="http://schemas.openxmlformats.org/officeDocument/2006/relationships/notesMaster" Target="../notesMasters/notesMaster1.xml"/></Relationships>
</file>

<file path=ppt/notesSlides/_rels/notesSlide966.xml.rels><?xml version="1.0" encoding="UTF-8" standalone="yes"?>
<Relationships xmlns="http://schemas.openxmlformats.org/package/2006/relationships"><Relationship Id="rId2" Type="http://schemas.openxmlformats.org/officeDocument/2006/relationships/slide" Target="../slides/slide1337.xml"/><Relationship Id="rId1" Type="http://schemas.openxmlformats.org/officeDocument/2006/relationships/notesMaster" Target="../notesMasters/notesMaster1.xml"/></Relationships>
</file>

<file path=ppt/notesSlides/_rels/notesSlide967.xml.rels><?xml version="1.0" encoding="UTF-8" standalone="yes"?>
<Relationships xmlns="http://schemas.openxmlformats.org/package/2006/relationships"><Relationship Id="rId2" Type="http://schemas.openxmlformats.org/officeDocument/2006/relationships/slide" Target="../slides/slide1338.xml"/><Relationship Id="rId1" Type="http://schemas.openxmlformats.org/officeDocument/2006/relationships/notesMaster" Target="../notesMasters/notesMaster1.xml"/></Relationships>
</file>

<file path=ppt/notesSlides/_rels/notesSlide968.xml.rels><?xml version="1.0" encoding="UTF-8" standalone="yes"?>
<Relationships xmlns="http://schemas.openxmlformats.org/package/2006/relationships"><Relationship Id="rId2" Type="http://schemas.openxmlformats.org/officeDocument/2006/relationships/slide" Target="../slides/slide1339.xml"/><Relationship Id="rId1" Type="http://schemas.openxmlformats.org/officeDocument/2006/relationships/notesMaster" Target="../notesMasters/notesMaster1.xml"/></Relationships>
</file>

<file path=ppt/notesSlides/_rels/notesSlide969.xml.rels><?xml version="1.0" encoding="UTF-8" standalone="yes"?>
<Relationships xmlns="http://schemas.openxmlformats.org/package/2006/relationships"><Relationship Id="rId2" Type="http://schemas.openxmlformats.org/officeDocument/2006/relationships/slide" Target="../slides/slide1340.xml"/><Relationship Id="rId1" Type="http://schemas.openxmlformats.org/officeDocument/2006/relationships/notesMaster" Target="../notesMasters/notesMaster1.xml"/></Relationships>
</file>

<file path=ppt/notesSlides/_rels/notesSlide970.xml.rels><?xml version="1.0" encoding="UTF-8" standalone="yes"?>
<Relationships xmlns="http://schemas.openxmlformats.org/package/2006/relationships"><Relationship Id="rId2" Type="http://schemas.openxmlformats.org/officeDocument/2006/relationships/slide" Target="../slides/slide1342.xml"/><Relationship Id="rId1" Type="http://schemas.openxmlformats.org/officeDocument/2006/relationships/notesMaster" Target="../notesMasters/notesMaster1.xml"/></Relationships>
</file>

<file path=ppt/notesSlides/_rels/notesSlide971.xml.rels><?xml version="1.0" encoding="UTF-8" standalone="yes"?>
<Relationships xmlns="http://schemas.openxmlformats.org/package/2006/relationships"><Relationship Id="rId2" Type="http://schemas.openxmlformats.org/officeDocument/2006/relationships/slide" Target="../slides/slide1343.xml"/><Relationship Id="rId1" Type="http://schemas.openxmlformats.org/officeDocument/2006/relationships/notesMaster" Target="../notesMasters/notesMaster1.xml"/></Relationships>
</file>

<file path=ppt/notesSlides/_rels/notesSlide972.xml.rels><?xml version="1.0" encoding="UTF-8" standalone="yes"?>
<Relationships xmlns="http://schemas.openxmlformats.org/package/2006/relationships"><Relationship Id="rId2" Type="http://schemas.openxmlformats.org/officeDocument/2006/relationships/slide" Target="../slides/slide1344.xml"/><Relationship Id="rId1" Type="http://schemas.openxmlformats.org/officeDocument/2006/relationships/notesMaster" Target="../notesMasters/notesMaster1.xml"/></Relationships>
</file>

<file path=ppt/notesSlides/_rels/notesSlide973.xml.rels><?xml version="1.0" encoding="UTF-8" standalone="yes"?>
<Relationships xmlns="http://schemas.openxmlformats.org/package/2006/relationships"><Relationship Id="rId2" Type="http://schemas.openxmlformats.org/officeDocument/2006/relationships/slide" Target="../slides/slide1345.xml"/><Relationship Id="rId1" Type="http://schemas.openxmlformats.org/officeDocument/2006/relationships/notesMaster" Target="../notesMasters/notesMaster1.xml"/></Relationships>
</file>

<file path=ppt/notesSlides/_rels/notesSlide974.xml.rels><?xml version="1.0" encoding="UTF-8" standalone="yes"?>
<Relationships xmlns="http://schemas.openxmlformats.org/package/2006/relationships"><Relationship Id="rId2" Type="http://schemas.openxmlformats.org/officeDocument/2006/relationships/slide" Target="../slides/slide1346.xml"/><Relationship Id="rId1" Type="http://schemas.openxmlformats.org/officeDocument/2006/relationships/notesMaster" Target="../notesMasters/notesMaster1.xml"/></Relationships>
</file>

<file path=ppt/notesSlides/_rels/notesSlide975.xml.rels><?xml version="1.0" encoding="UTF-8" standalone="yes"?>
<Relationships xmlns="http://schemas.openxmlformats.org/package/2006/relationships"><Relationship Id="rId2" Type="http://schemas.openxmlformats.org/officeDocument/2006/relationships/slide" Target="../slides/slide1347.xml"/><Relationship Id="rId1" Type="http://schemas.openxmlformats.org/officeDocument/2006/relationships/notesMaster" Target="../notesMasters/notesMaster1.xml"/></Relationships>
</file>

<file path=ppt/notesSlides/_rels/notesSlide976.xml.rels><?xml version="1.0" encoding="UTF-8" standalone="yes"?>
<Relationships xmlns="http://schemas.openxmlformats.org/package/2006/relationships"><Relationship Id="rId2" Type="http://schemas.openxmlformats.org/officeDocument/2006/relationships/slide" Target="../slides/slide1348.xml"/><Relationship Id="rId1" Type="http://schemas.openxmlformats.org/officeDocument/2006/relationships/notesMaster" Target="../notesMasters/notesMaster1.xml"/></Relationships>
</file>

<file path=ppt/notesSlides/_rels/notesSlide977.xml.rels><?xml version="1.0" encoding="UTF-8" standalone="yes"?>
<Relationships xmlns="http://schemas.openxmlformats.org/package/2006/relationships"><Relationship Id="rId2" Type="http://schemas.openxmlformats.org/officeDocument/2006/relationships/slide" Target="../slides/slide1350.xml"/><Relationship Id="rId1" Type="http://schemas.openxmlformats.org/officeDocument/2006/relationships/notesMaster" Target="../notesMasters/notesMaster1.xml"/></Relationships>
</file>

<file path=ppt/notesSlides/_rels/notesSlide978.xml.rels><?xml version="1.0" encoding="UTF-8" standalone="yes"?>
<Relationships xmlns="http://schemas.openxmlformats.org/package/2006/relationships"><Relationship Id="rId2" Type="http://schemas.openxmlformats.org/officeDocument/2006/relationships/slide" Target="../slides/slide1351.xml"/><Relationship Id="rId1" Type="http://schemas.openxmlformats.org/officeDocument/2006/relationships/notesMaster" Target="../notesMasters/notesMaster1.xml"/></Relationships>
</file>

<file path=ppt/notesSlides/_rels/notesSlide979.xml.rels><?xml version="1.0" encoding="UTF-8" standalone="yes"?>
<Relationships xmlns="http://schemas.openxmlformats.org/package/2006/relationships"><Relationship Id="rId2" Type="http://schemas.openxmlformats.org/officeDocument/2006/relationships/slide" Target="../slides/slide1352.xml"/><Relationship Id="rId1" Type="http://schemas.openxmlformats.org/officeDocument/2006/relationships/notesMaster" Target="../notesMasters/notesMaster1.xml"/></Relationships>
</file>

<file path=ppt/notesSlides/_rels/notesSlide980.xml.rels><?xml version="1.0" encoding="UTF-8" standalone="yes"?>
<Relationships xmlns="http://schemas.openxmlformats.org/package/2006/relationships"><Relationship Id="rId2" Type="http://schemas.openxmlformats.org/officeDocument/2006/relationships/slide" Target="../slides/slide1353.xml"/><Relationship Id="rId1" Type="http://schemas.openxmlformats.org/officeDocument/2006/relationships/notesMaster" Target="../notesMasters/notesMaster1.xml"/></Relationships>
</file>

<file path=ppt/notesSlides/_rels/notesSlide981.xml.rels><?xml version="1.0" encoding="UTF-8" standalone="yes"?>
<Relationships xmlns="http://schemas.openxmlformats.org/package/2006/relationships"><Relationship Id="rId2" Type="http://schemas.openxmlformats.org/officeDocument/2006/relationships/slide" Target="../slides/slide1354.xml"/><Relationship Id="rId1" Type="http://schemas.openxmlformats.org/officeDocument/2006/relationships/notesMaster" Target="../notesMasters/notesMaster1.xml"/></Relationships>
</file>

<file path=ppt/notesSlides/_rels/notesSlide982.xml.rels><?xml version="1.0" encoding="UTF-8" standalone="yes"?>
<Relationships xmlns="http://schemas.openxmlformats.org/package/2006/relationships"><Relationship Id="rId2" Type="http://schemas.openxmlformats.org/officeDocument/2006/relationships/slide" Target="../slides/slide1355.xml"/><Relationship Id="rId1" Type="http://schemas.openxmlformats.org/officeDocument/2006/relationships/notesMaster" Target="../notesMasters/notesMaster1.xml"/></Relationships>
</file>

<file path=ppt/notesSlides/_rels/notesSlide983.xml.rels><?xml version="1.0" encoding="UTF-8" standalone="yes"?>
<Relationships xmlns="http://schemas.openxmlformats.org/package/2006/relationships"><Relationship Id="rId2" Type="http://schemas.openxmlformats.org/officeDocument/2006/relationships/slide" Target="../slides/slide1357.xml"/><Relationship Id="rId1" Type="http://schemas.openxmlformats.org/officeDocument/2006/relationships/notesMaster" Target="../notesMasters/notesMaster1.xml"/></Relationships>
</file>

<file path=ppt/notesSlides/_rels/notesSlide984.xml.rels><?xml version="1.0" encoding="UTF-8" standalone="yes"?>
<Relationships xmlns="http://schemas.openxmlformats.org/package/2006/relationships"><Relationship Id="rId2" Type="http://schemas.openxmlformats.org/officeDocument/2006/relationships/slide" Target="../slides/slide1358.xml"/><Relationship Id="rId1" Type="http://schemas.openxmlformats.org/officeDocument/2006/relationships/notesMaster" Target="../notesMasters/notesMaster1.xml"/></Relationships>
</file>

<file path=ppt/notesSlides/_rels/notesSlide985.xml.rels><?xml version="1.0" encoding="UTF-8" standalone="yes"?>
<Relationships xmlns="http://schemas.openxmlformats.org/package/2006/relationships"><Relationship Id="rId2" Type="http://schemas.openxmlformats.org/officeDocument/2006/relationships/slide" Target="../slides/slide1359.xml"/><Relationship Id="rId1" Type="http://schemas.openxmlformats.org/officeDocument/2006/relationships/notesMaster" Target="../notesMasters/notesMaster1.xml"/></Relationships>
</file>

<file path=ppt/notesSlides/_rels/notesSlide986.xml.rels><?xml version="1.0" encoding="UTF-8" standalone="yes"?>
<Relationships xmlns="http://schemas.openxmlformats.org/package/2006/relationships"><Relationship Id="rId2" Type="http://schemas.openxmlformats.org/officeDocument/2006/relationships/slide" Target="../slides/slide1360.xml"/><Relationship Id="rId1" Type="http://schemas.openxmlformats.org/officeDocument/2006/relationships/notesMaster" Target="../notesMasters/notesMaster1.xml"/></Relationships>
</file>

<file path=ppt/notesSlides/_rels/notesSlide987.xml.rels><?xml version="1.0" encoding="UTF-8" standalone="yes"?>
<Relationships xmlns="http://schemas.openxmlformats.org/package/2006/relationships"><Relationship Id="rId2" Type="http://schemas.openxmlformats.org/officeDocument/2006/relationships/slide" Target="../slides/slide1361.xml"/><Relationship Id="rId1" Type="http://schemas.openxmlformats.org/officeDocument/2006/relationships/notesMaster" Target="../notesMasters/notesMaster1.xml"/></Relationships>
</file>

<file path=ppt/notesSlides/_rels/notesSlide988.xml.rels><?xml version="1.0" encoding="UTF-8" standalone="yes"?>
<Relationships xmlns="http://schemas.openxmlformats.org/package/2006/relationships"><Relationship Id="rId2" Type="http://schemas.openxmlformats.org/officeDocument/2006/relationships/slide" Target="../slides/slide1362.xml"/><Relationship Id="rId1" Type="http://schemas.openxmlformats.org/officeDocument/2006/relationships/notesMaster" Target="../notesMasters/notesMaster1.xml"/></Relationships>
</file>

<file path=ppt/notesSlides/_rels/notesSlide989.xml.rels><?xml version="1.0" encoding="UTF-8" standalone="yes"?>
<Relationships xmlns="http://schemas.openxmlformats.org/package/2006/relationships"><Relationship Id="rId2" Type="http://schemas.openxmlformats.org/officeDocument/2006/relationships/slide" Target="../slides/slide1363.xml"/><Relationship Id="rId1" Type="http://schemas.openxmlformats.org/officeDocument/2006/relationships/notesMaster" Target="../notesMasters/notesMaster1.xml"/></Relationships>
</file>

<file path=ppt/notesSlides/_rels/notesSlide990.xml.rels><?xml version="1.0" encoding="UTF-8" standalone="yes"?>
<Relationships xmlns="http://schemas.openxmlformats.org/package/2006/relationships"><Relationship Id="rId2" Type="http://schemas.openxmlformats.org/officeDocument/2006/relationships/slide" Target="../slides/slide1364.xml"/><Relationship Id="rId1" Type="http://schemas.openxmlformats.org/officeDocument/2006/relationships/notesMaster" Target="../notesMasters/notesMaster1.xml"/></Relationships>
</file>

<file path=ppt/notesSlides/_rels/notesSlide991.xml.rels><?xml version="1.0" encoding="UTF-8" standalone="yes"?>
<Relationships xmlns="http://schemas.openxmlformats.org/package/2006/relationships"><Relationship Id="rId2" Type="http://schemas.openxmlformats.org/officeDocument/2006/relationships/slide" Target="../slides/slide1376.xml"/><Relationship Id="rId1" Type="http://schemas.openxmlformats.org/officeDocument/2006/relationships/notesMaster" Target="../notesMasters/notesMaster1.xml"/></Relationships>
</file>

<file path=ppt/notesSlides/_rels/notesSlide992.xml.rels><?xml version="1.0" encoding="UTF-8" standalone="yes"?>
<Relationships xmlns="http://schemas.openxmlformats.org/package/2006/relationships"><Relationship Id="rId2" Type="http://schemas.openxmlformats.org/officeDocument/2006/relationships/slide" Target="../slides/slide1387.xml"/><Relationship Id="rId1" Type="http://schemas.openxmlformats.org/officeDocument/2006/relationships/notesMaster" Target="../notesMasters/notesMaster1.xml"/></Relationships>
</file>

<file path=ppt/notesSlides/_rels/notesSlide993.xml.rels><?xml version="1.0" encoding="UTF-8" standalone="yes"?>
<Relationships xmlns="http://schemas.openxmlformats.org/package/2006/relationships"><Relationship Id="rId2" Type="http://schemas.openxmlformats.org/officeDocument/2006/relationships/slide" Target="../slides/slide1397.xml"/><Relationship Id="rId1" Type="http://schemas.openxmlformats.org/officeDocument/2006/relationships/notesMaster" Target="../notesMasters/notesMaster1.xml"/></Relationships>
</file>

<file path=ppt/notesSlides/_rels/notesSlide994.xml.rels><?xml version="1.0" encoding="UTF-8" standalone="yes"?>
<Relationships xmlns="http://schemas.openxmlformats.org/package/2006/relationships"><Relationship Id="rId2" Type="http://schemas.openxmlformats.org/officeDocument/2006/relationships/slide" Target="../slides/slide1417.xml"/><Relationship Id="rId1" Type="http://schemas.openxmlformats.org/officeDocument/2006/relationships/notesMaster" Target="../notesMasters/notesMaster1.xml"/></Relationships>
</file>

<file path=ppt/notesSlides/_rels/notesSlide995.xml.rels><?xml version="1.0" encoding="UTF-8" standalone="yes"?>
<Relationships xmlns="http://schemas.openxmlformats.org/package/2006/relationships"><Relationship Id="rId2" Type="http://schemas.openxmlformats.org/officeDocument/2006/relationships/slide" Target="../slides/slide1418.xml"/><Relationship Id="rId1" Type="http://schemas.openxmlformats.org/officeDocument/2006/relationships/notesMaster" Target="../notesMasters/notesMaster1.xml"/></Relationships>
</file>

<file path=ppt/notesSlides/_rels/notesSlide996.xml.rels><?xml version="1.0" encoding="UTF-8" standalone="yes"?>
<Relationships xmlns="http://schemas.openxmlformats.org/package/2006/relationships"><Relationship Id="rId2" Type="http://schemas.openxmlformats.org/officeDocument/2006/relationships/slide" Target="../slides/slide1419.xml"/><Relationship Id="rId1" Type="http://schemas.openxmlformats.org/officeDocument/2006/relationships/notesMaster" Target="../notesMasters/notesMaster1.xml"/></Relationships>
</file>

<file path=ppt/notesSlides/_rels/notesSlide997.xml.rels><?xml version="1.0" encoding="UTF-8" standalone="yes"?>
<Relationships xmlns="http://schemas.openxmlformats.org/package/2006/relationships"><Relationship Id="rId2" Type="http://schemas.openxmlformats.org/officeDocument/2006/relationships/slide" Target="../slides/slide1420.xml"/><Relationship Id="rId1" Type="http://schemas.openxmlformats.org/officeDocument/2006/relationships/notesMaster" Target="../notesMasters/notesMaster1.xml"/></Relationships>
</file>

<file path=ppt/notesSlides/_rels/notesSlide998.xml.rels><?xml version="1.0" encoding="UTF-8" standalone="yes"?>
<Relationships xmlns="http://schemas.openxmlformats.org/package/2006/relationships"><Relationship Id="rId2" Type="http://schemas.openxmlformats.org/officeDocument/2006/relationships/slide" Target="../slides/slide1421.xml"/><Relationship Id="rId1" Type="http://schemas.openxmlformats.org/officeDocument/2006/relationships/notesMaster" Target="../notesMasters/notesMaster1.xml"/></Relationships>
</file>

<file path=ppt/notesSlides/_rels/notesSlide999.xml.rels><?xml version="1.0" encoding="UTF-8" standalone="yes"?>
<Relationships xmlns="http://schemas.openxmlformats.org/package/2006/relationships"><Relationship Id="rId2" Type="http://schemas.openxmlformats.org/officeDocument/2006/relationships/slide" Target="../slides/slide1422.xml"/><Relationship Id="rId1" Type="http://schemas.openxmlformats.org/officeDocument/2006/relationships/notesMaster" Target="../notesMasters/notesMaster1.xml"/></Relationships>
</file>

<file path=ppt/notesSlides/_rels/notesSlide1000.xml.rels><?xml version="1.0" encoding="UTF-8" standalone="yes"?>
<Relationships xmlns="http://schemas.openxmlformats.org/package/2006/relationships"><Relationship Id="rId2" Type="http://schemas.openxmlformats.org/officeDocument/2006/relationships/slide" Target="../slides/slide1423.xml"/><Relationship Id="rId1" Type="http://schemas.openxmlformats.org/officeDocument/2006/relationships/notesMaster" Target="../notesMasters/notesMaster1.xml"/></Relationships>
</file>

<file path=ppt/notesSlides/_rels/notesSlide1001.xml.rels><?xml version="1.0" encoding="UTF-8" standalone="yes"?>
<Relationships xmlns="http://schemas.openxmlformats.org/package/2006/relationships"><Relationship Id="rId2" Type="http://schemas.openxmlformats.org/officeDocument/2006/relationships/slide" Target="../slides/slide1424.xml"/><Relationship Id="rId1" Type="http://schemas.openxmlformats.org/officeDocument/2006/relationships/notesMaster" Target="../notesMasters/notesMaster1.xml"/></Relationships>
</file>

<file path=ppt/notesSlides/_rels/notesSlide1002.xml.rels><?xml version="1.0" encoding="UTF-8" standalone="yes"?>
<Relationships xmlns="http://schemas.openxmlformats.org/package/2006/relationships"><Relationship Id="rId2" Type="http://schemas.openxmlformats.org/officeDocument/2006/relationships/slide" Target="../slides/slide1425.xml"/><Relationship Id="rId1" Type="http://schemas.openxmlformats.org/officeDocument/2006/relationships/notesMaster" Target="../notesMasters/notesMaster1.xml"/></Relationships>
</file>

<file path=ppt/notesSlides/_rels/notesSlide1003.xml.rels><?xml version="1.0" encoding="UTF-8" standalone="yes"?>
<Relationships xmlns="http://schemas.openxmlformats.org/package/2006/relationships"><Relationship Id="rId2" Type="http://schemas.openxmlformats.org/officeDocument/2006/relationships/slide" Target="../slides/slide1426.xml"/><Relationship Id="rId1" Type="http://schemas.openxmlformats.org/officeDocument/2006/relationships/notesMaster" Target="../notesMasters/notesMaster1.xml"/></Relationships>
</file>

<file path=ppt/notesSlides/_rels/notesSlide1004.xml.rels><?xml version="1.0" encoding="UTF-8" standalone="yes"?>
<Relationships xmlns="http://schemas.openxmlformats.org/package/2006/relationships"><Relationship Id="rId2" Type="http://schemas.openxmlformats.org/officeDocument/2006/relationships/slide" Target="../slides/slide1427.xml"/><Relationship Id="rId1" Type="http://schemas.openxmlformats.org/officeDocument/2006/relationships/notesMaster" Target="../notesMasters/notesMaster1.xml"/></Relationships>
</file>

<file path=ppt/notesSlides/_rels/notesSlide1005.xml.rels><?xml version="1.0" encoding="UTF-8" standalone="yes"?>
<Relationships xmlns="http://schemas.openxmlformats.org/package/2006/relationships"><Relationship Id="rId2" Type="http://schemas.openxmlformats.org/officeDocument/2006/relationships/slide" Target="../slides/slide1428.xml"/><Relationship Id="rId1" Type="http://schemas.openxmlformats.org/officeDocument/2006/relationships/notesMaster" Target="../notesMasters/notesMaster1.xml"/></Relationships>
</file>

<file path=ppt/notesSlides/_rels/notesSlide1006.xml.rels><?xml version="1.0" encoding="UTF-8" standalone="yes"?>
<Relationships xmlns="http://schemas.openxmlformats.org/package/2006/relationships"><Relationship Id="rId2" Type="http://schemas.openxmlformats.org/officeDocument/2006/relationships/slide" Target="../slides/slide1429.xml"/><Relationship Id="rId1" Type="http://schemas.openxmlformats.org/officeDocument/2006/relationships/notesMaster" Target="../notesMasters/notesMaster1.xml"/></Relationships>
</file>

<file path=ppt/notesSlides/_rels/notesSlide1007.xml.rels><?xml version="1.0" encoding="UTF-8" standalone="yes"?>
<Relationships xmlns="http://schemas.openxmlformats.org/package/2006/relationships"><Relationship Id="rId2" Type="http://schemas.openxmlformats.org/officeDocument/2006/relationships/slide" Target="../slides/slide1430.xml"/><Relationship Id="rId1" Type="http://schemas.openxmlformats.org/officeDocument/2006/relationships/notesMaster" Target="../notesMasters/notesMaster1.xml"/></Relationships>
</file>

<file path=ppt/notesSlides/_rels/notesSlide1008.xml.rels><?xml version="1.0" encoding="UTF-8" standalone="yes"?>
<Relationships xmlns="http://schemas.openxmlformats.org/package/2006/relationships"><Relationship Id="rId2" Type="http://schemas.openxmlformats.org/officeDocument/2006/relationships/slide" Target="../slides/slide1431.xml"/><Relationship Id="rId1" Type="http://schemas.openxmlformats.org/officeDocument/2006/relationships/notesMaster" Target="../notesMasters/notesMaster1.xml"/></Relationships>
</file>

<file path=ppt/notesSlides/_rels/notesSlide1009.xml.rels><?xml version="1.0" encoding="UTF-8" standalone="yes"?>
<Relationships xmlns="http://schemas.openxmlformats.org/package/2006/relationships"><Relationship Id="rId2" Type="http://schemas.openxmlformats.org/officeDocument/2006/relationships/slide" Target="../slides/slide1433.xml"/><Relationship Id="rId1" Type="http://schemas.openxmlformats.org/officeDocument/2006/relationships/notesMaster" Target="../notesMasters/notesMaster1.xml"/></Relationships>
</file>

<file path=ppt/notesSlides/_rels/notesSlide1010.xml.rels><?xml version="1.0" encoding="UTF-8" standalone="yes"?>
<Relationships xmlns="http://schemas.openxmlformats.org/package/2006/relationships"><Relationship Id="rId2" Type="http://schemas.openxmlformats.org/officeDocument/2006/relationships/slide" Target="../slides/slide1434.xml"/><Relationship Id="rId1" Type="http://schemas.openxmlformats.org/officeDocument/2006/relationships/notesMaster" Target="../notesMasters/notesMaster1.xml"/></Relationships>
</file>

<file path=ppt/notesSlides/_rels/notesSlide1011.xml.rels><?xml version="1.0" encoding="UTF-8" standalone="yes"?>
<Relationships xmlns="http://schemas.openxmlformats.org/package/2006/relationships"><Relationship Id="rId2" Type="http://schemas.openxmlformats.org/officeDocument/2006/relationships/slide" Target="../slides/slide1435.xml"/><Relationship Id="rId1" Type="http://schemas.openxmlformats.org/officeDocument/2006/relationships/notesMaster" Target="../notesMasters/notesMaster1.xml"/></Relationships>
</file>

<file path=ppt/notesSlides/_rels/notesSlide1012.xml.rels><?xml version="1.0" encoding="UTF-8" standalone="yes"?>
<Relationships xmlns="http://schemas.openxmlformats.org/package/2006/relationships"><Relationship Id="rId2" Type="http://schemas.openxmlformats.org/officeDocument/2006/relationships/slide" Target="../slides/slide1436.xml"/><Relationship Id="rId1" Type="http://schemas.openxmlformats.org/officeDocument/2006/relationships/notesMaster" Target="../notesMasters/notesMaster1.xml"/></Relationships>
</file>

<file path=ppt/notesSlides/_rels/notesSlide1013.xml.rels><?xml version="1.0" encoding="UTF-8" standalone="yes"?>
<Relationships xmlns="http://schemas.openxmlformats.org/package/2006/relationships"><Relationship Id="rId2" Type="http://schemas.openxmlformats.org/officeDocument/2006/relationships/slide" Target="../slides/slide1438.xml"/><Relationship Id="rId1" Type="http://schemas.openxmlformats.org/officeDocument/2006/relationships/notesMaster" Target="../notesMasters/notesMaster1.xml"/></Relationships>
</file>

<file path=ppt/notesSlides/_rels/notesSlide1014.xml.rels><?xml version="1.0" encoding="UTF-8" standalone="yes"?>
<Relationships xmlns="http://schemas.openxmlformats.org/package/2006/relationships"><Relationship Id="rId2" Type="http://schemas.openxmlformats.org/officeDocument/2006/relationships/slide" Target="../slides/slide1439.xml"/><Relationship Id="rId1" Type="http://schemas.openxmlformats.org/officeDocument/2006/relationships/notesMaster" Target="../notesMasters/notesMaster1.xml"/></Relationships>
</file>

<file path=ppt/notesSlides/_rels/notesSlide1015.xml.rels><?xml version="1.0" encoding="UTF-8" standalone="yes"?>
<Relationships xmlns="http://schemas.openxmlformats.org/package/2006/relationships"><Relationship Id="rId2" Type="http://schemas.openxmlformats.org/officeDocument/2006/relationships/slide" Target="../slides/slide1441.xml"/><Relationship Id="rId1" Type="http://schemas.openxmlformats.org/officeDocument/2006/relationships/notesMaster" Target="../notesMasters/notesMaster1.xml"/></Relationships>
</file>

<file path=ppt/notesSlides/_rels/notesSlide1016.xml.rels><?xml version="1.0" encoding="UTF-8" standalone="yes"?>
<Relationships xmlns="http://schemas.openxmlformats.org/package/2006/relationships"><Relationship Id="rId2" Type="http://schemas.openxmlformats.org/officeDocument/2006/relationships/slide" Target="../slides/slide1442.xml"/><Relationship Id="rId1" Type="http://schemas.openxmlformats.org/officeDocument/2006/relationships/notesMaster" Target="../notesMasters/notesMaster1.xml"/></Relationships>
</file>

<file path=ppt/notesSlides/_rels/notesSlide1017.xml.rels><?xml version="1.0" encoding="UTF-8" standalone="yes"?>
<Relationships xmlns="http://schemas.openxmlformats.org/package/2006/relationships"><Relationship Id="rId2" Type="http://schemas.openxmlformats.org/officeDocument/2006/relationships/slide" Target="../slides/slide1443.xml"/><Relationship Id="rId1" Type="http://schemas.openxmlformats.org/officeDocument/2006/relationships/notesMaster" Target="../notesMasters/notesMaster1.xml"/></Relationships>
</file>

<file path=ppt/notesSlides/_rels/notesSlide1018.xml.rels><?xml version="1.0" encoding="UTF-8" standalone="yes"?>
<Relationships xmlns="http://schemas.openxmlformats.org/package/2006/relationships"><Relationship Id="rId2" Type="http://schemas.openxmlformats.org/officeDocument/2006/relationships/slide" Target="../slides/slide1444.xml"/><Relationship Id="rId1" Type="http://schemas.openxmlformats.org/officeDocument/2006/relationships/notesMaster" Target="../notesMasters/notesMaster1.xml"/></Relationships>
</file>

<file path=ppt/notesSlides/_rels/notesSlide1019.xml.rels><?xml version="1.0" encoding="UTF-8" standalone="yes"?>
<Relationships xmlns="http://schemas.openxmlformats.org/package/2006/relationships"><Relationship Id="rId2" Type="http://schemas.openxmlformats.org/officeDocument/2006/relationships/slide" Target="../slides/slide1446.xml"/><Relationship Id="rId1" Type="http://schemas.openxmlformats.org/officeDocument/2006/relationships/notesMaster" Target="../notesMasters/notesMaster1.xml"/></Relationships>
</file>

<file path=ppt/notesSlides/_rels/notesSlide1020.xml.rels><?xml version="1.0" encoding="UTF-8" standalone="yes"?>
<Relationships xmlns="http://schemas.openxmlformats.org/package/2006/relationships"><Relationship Id="rId2" Type="http://schemas.openxmlformats.org/officeDocument/2006/relationships/slide" Target="../slides/slide1447.xml"/><Relationship Id="rId1" Type="http://schemas.openxmlformats.org/officeDocument/2006/relationships/notesMaster" Target="../notesMasters/notesMaster1.xml"/></Relationships>
</file>

<file path=ppt/notesSlides/_rels/notesSlide1021.xml.rels><?xml version="1.0" encoding="UTF-8" standalone="yes"?>
<Relationships xmlns="http://schemas.openxmlformats.org/package/2006/relationships"><Relationship Id="rId2" Type="http://schemas.openxmlformats.org/officeDocument/2006/relationships/slide" Target="../slides/slide1448.xml"/><Relationship Id="rId1" Type="http://schemas.openxmlformats.org/officeDocument/2006/relationships/notesMaster" Target="../notesMasters/notesMaster1.xml"/></Relationships>
</file>

<file path=ppt/notesSlides/_rels/notesSlide1022.xml.rels><?xml version="1.0" encoding="UTF-8" standalone="yes"?>
<Relationships xmlns="http://schemas.openxmlformats.org/package/2006/relationships"><Relationship Id="rId2" Type="http://schemas.openxmlformats.org/officeDocument/2006/relationships/slide" Target="../slides/slide1449.xml"/><Relationship Id="rId1" Type="http://schemas.openxmlformats.org/officeDocument/2006/relationships/notesMaster" Target="../notesMasters/notesMaster1.xml"/></Relationships>
</file>

<file path=ppt/notesSlides/_rels/notesSlide1023.xml.rels><?xml version="1.0" encoding="UTF-8" standalone="yes"?>
<Relationships xmlns="http://schemas.openxmlformats.org/package/2006/relationships"><Relationship Id="rId2" Type="http://schemas.openxmlformats.org/officeDocument/2006/relationships/slide" Target="../slides/slide1450.xml"/><Relationship Id="rId1" Type="http://schemas.openxmlformats.org/officeDocument/2006/relationships/notesMaster" Target="../notesMasters/notesMaster1.xml"/></Relationships>
</file>

<file path=ppt/notesSlides/_rels/notesSlide1024.xml.rels><?xml version="1.0" encoding="UTF-8" standalone="yes"?>
<Relationships xmlns="http://schemas.openxmlformats.org/package/2006/relationships"><Relationship Id="rId2" Type="http://schemas.openxmlformats.org/officeDocument/2006/relationships/slide" Target="../slides/slide1451.xml"/><Relationship Id="rId1" Type="http://schemas.openxmlformats.org/officeDocument/2006/relationships/notesMaster" Target="../notesMasters/notesMaster1.xml"/></Relationships>
</file>

<file path=ppt/notesSlides/_rels/notesSlide1025.xml.rels><?xml version="1.0" encoding="UTF-8" standalone="yes"?>
<Relationships xmlns="http://schemas.openxmlformats.org/package/2006/relationships"><Relationship Id="rId2" Type="http://schemas.openxmlformats.org/officeDocument/2006/relationships/slide" Target="../slides/slide1452.xml"/><Relationship Id="rId1" Type="http://schemas.openxmlformats.org/officeDocument/2006/relationships/notesMaster" Target="../notesMasters/notesMaster1.xml"/></Relationships>
</file>

<file path=ppt/notesSlides/_rels/notesSlide1026.xml.rels><?xml version="1.0" encoding="UTF-8" standalone="yes"?>
<Relationships xmlns="http://schemas.openxmlformats.org/package/2006/relationships"><Relationship Id="rId2" Type="http://schemas.openxmlformats.org/officeDocument/2006/relationships/slide" Target="../slides/slide1453.xml"/><Relationship Id="rId1" Type="http://schemas.openxmlformats.org/officeDocument/2006/relationships/notesMaster" Target="../notesMasters/notesMaster1.xml"/></Relationships>
</file>

<file path=ppt/notesSlides/_rels/notesSlide1027.xml.rels><?xml version="1.0" encoding="UTF-8" standalone="yes"?>
<Relationships xmlns="http://schemas.openxmlformats.org/package/2006/relationships"><Relationship Id="rId2" Type="http://schemas.openxmlformats.org/officeDocument/2006/relationships/slide" Target="../slides/slide1454.xml"/><Relationship Id="rId1" Type="http://schemas.openxmlformats.org/officeDocument/2006/relationships/notesMaster" Target="../notesMasters/notesMaster1.xml"/></Relationships>
</file>

<file path=ppt/notesSlides/_rels/notesSlide1028.xml.rels><?xml version="1.0" encoding="UTF-8" standalone="yes"?>
<Relationships xmlns="http://schemas.openxmlformats.org/package/2006/relationships"><Relationship Id="rId2" Type="http://schemas.openxmlformats.org/officeDocument/2006/relationships/slide" Target="../slides/slide1455.xml"/><Relationship Id="rId1" Type="http://schemas.openxmlformats.org/officeDocument/2006/relationships/notesMaster" Target="../notesMasters/notesMaster1.xml"/></Relationships>
</file>

<file path=ppt/notesSlides/_rels/notesSlide1029.xml.rels><?xml version="1.0" encoding="UTF-8" standalone="yes"?>
<Relationships xmlns="http://schemas.openxmlformats.org/package/2006/relationships"><Relationship Id="rId2" Type="http://schemas.openxmlformats.org/officeDocument/2006/relationships/slide" Target="../slides/slide1456.xml"/><Relationship Id="rId1" Type="http://schemas.openxmlformats.org/officeDocument/2006/relationships/notesMaster" Target="../notesMasters/notesMaster1.xml"/></Relationships>
</file>

<file path=ppt/notesSlides/_rels/notesSlide1030.xml.rels><?xml version="1.0" encoding="UTF-8" standalone="yes"?>
<Relationships xmlns="http://schemas.openxmlformats.org/package/2006/relationships"><Relationship Id="rId2" Type="http://schemas.openxmlformats.org/officeDocument/2006/relationships/slide" Target="../slides/slide1457.xml"/><Relationship Id="rId1" Type="http://schemas.openxmlformats.org/officeDocument/2006/relationships/notesMaster" Target="../notesMasters/notesMaster1.xml"/></Relationships>
</file>

<file path=ppt/notesSlides/_rels/notesSlide1031.xml.rels><?xml version="1.0" encoding="UTF-8" standalone="yes"?>
<Relationships xmlns="http://schemas.openxmlformats.org/package/2006/relationships"><Relationship Id="rId2" Type="http://schemas.openxmlformats.org/officeDocument/2006/relationships/slide" Target="../slides/slide1458.xml"/><Relationship Id="rId1" Type="http://schemas.openxmlformats.org/officeDocument/2006/relationships/notesMaster" Target="../notesMasters/notesMaster1.xml"/></Relationships>
</file>

<file path=ppt/notesSlides/_rels/notesSlide1032.xml.rels><?xml version="1.0" encoding="UTF-8" standalone="yes"?>
<Relationships xmlns="http://schemas.openxmlformats.org/package/2006/relationships"><Relationship Id="rId2" Type="http://schemas.openxmlformats.org/officeDocument/2006/relationships/slide" Target="../slides/slide1459.xml"/><Relationship Id="rId1" Type="http://schemas.openxmlformats.org/officeDocument/2006/relationships/notesMaster" Target="../notesMasters/notesMaster1.xml"/></Relationships>
</file>

<file path=ppt/notesSlides/_rels/notesSlide1033.xml.rels><?xml version="1.0" encoding="UTF-8" standalone="yes"?>
<Relationships xmlns="http://schemas.openxmlformats.org/package/2006/relationships"><Relationship Id="rId2" Type="http://schemas.openxmlformats.org/officeDocument/2006/relationships/slide" Target="../slides/slide1460.xml"/><Relationship Id="rId1" Type="http://schemas.openxmlformats.org/officeDocument/2006/relationships/notesMaster" Target="../notesMasters/notesMaster1.xml"/></Relationships>
</file>

<file path=ppt/notesSlides/_rels/notesSlide1034.xml.rels><?xml version="1.0" encoding="UTF-8" standalone="yes"?>
<Relationships xmlns="http://schemas.openxmlformats.org/package/2006/relationships"><Relationship Id="rId2" Type="http://schemas.openxmlformats.org/officeDocument/2006/relationships/slide" Target="../slides/slide1461.xml"/><Relationship Id="rId1" Type="http://schemas.openxmlformats.org/officeDocument/2006/relationships/notesMaster" Target="../notesMasters/notesMaster1.xml"/></Relationships>
</file>

<file path=ppt/notesSlides/_rels/notesSlide1035.xml.rels><?xml version="1.0" encoding="UTF-8" standalone="yes"?>
<Relationships xmlns="http://schemas.openxmlformats.org/package/2006/relationships"><Relationship Id="rId2" Type="http://schemas.openxmlformats.org/officeDocument/2006/relationships/slide" Target="../slides/slide1462.xml"/><Relationship Id="rId1" Type="http://schemas.openxmlformats.org/officeDocument/2006/relationships/notesMaster" Target="../notesMasters/notesMaster1.xml"/></Relationships>
</file>

<file path=ppt/notesSlides/_rels/notesSlide1036.xml.rels><?xml version="1.0" encoding="UTF-8" standalone="yes"?>
<Relationships xmlns="http://schemas.openxmlformats.org/package/2006/relationships"><Relationship Id="rId2" Type="http://schemas.openxmlformats.org/officeDocument/2006/relationships/slide" Target="../slides/slide1463.xml"/><Relationship Id="rId1" Type="http://schemas.openxmlformats.org/officeDocument/2006/relationships/notesMaster" Target="../notesMasters/notesMaster1.xml"/></Relationships>
</file>

<file path=ppt/notesSlides/_rels/notesSlide1037.xml.rels><?xml version="1.0" encoding="UTF-8" standalone="yes"?>
<Relationships xmlns="http://schemas.openxmlformats.org/package/2006/relationships"><Relationship Id="rId2" Type="http://schemas.openxmlformats.org/officeDocument/2006/relationships/slide" Target="../slides/slide1464.xml"/><Relationship Id="rId1" Type="http://schemas.openxmlformats.org/officeDocument/2006/relationships/notesMaster" Target="../notesMasters/notesMaster1.xml"/></Relationships>
</file>

<file path=ppt/notesSlides/_rels/notesSlide1038.xml.rels><?xml version="1.0" encoding="UTF-8" standalone="yes"?>
<Relationships xmlns="http://schemas.openxmlformats.org/package/2006/relationships"><Relationship Id="rId2" Type="http://schemas.openxmlformats.org/officeDocument/2006/relationships/slide" Target="../slides/slide1465.xml"/><Relationship Id="rId1" Type="http://schemas.openxmlformats.org/officeDocument/2006/relationships/notesMaster" Target="../notesMasters/notesMaster1.xml"/></Relationships>
</file>

<file path=ppt/notesSlides/_rels/notesSlide1039.xml.rels><?xml version="1.0" encoding="UTF-8" standalone="yes"?>
<Relationships xmlns="http://schemas.openxmlformats.org/package/2006/relationships"><Relationship Id="rId2" Type="http://schemas.openxmlformats.org/officeDocument/2006/relationships/slide" Target="../slides/slide1466.xml"/><Relationship Id="rId1" Type="http://schemas.openxmlformats.org/officeDocument/2006/relationships/notesMaster" Target="../notesMasters/notesMaster1.xml"/></Relationships>
</file>

<file path=ppt/notesSlides/_rels/notesSlide1040.xml.rels><?xml version="1.0" encoding="UTF-8" standalone="yes"?>
<Relationships xmlns="http://schemas.openxmlformats.org/package/2006/relationships"><Relationship Id="rId2" Type="http://schemas.openxmlformats.org/officeDocument/2006/relationships/slide" Target="../slides/slide1467.xml"/><Relationship Id="rId1" Type="http://schemas.openxmlformats.org/officeDocument/2006/relationships/notesMaster" Target="../notesMasters/notesMaster1.xml"/></Relationships>
</file>

<file path=ppt/notesSlides/_rels/notesSlide1041.xml.rels><?xml version="1.0" encoding="UTF-8" standalone="yes"?>
<Relationships xmlns="http://schemas.openxmlformats.org/package/2006/relationships"><Relationship Id="rId2" Type="http://schemas.openxmlformats.org/officeDocument/2006/relationships/slide" Target="../slides/slide1469.xml"/><Relationship Id="rId1" Type="http://schemas.openxmlformats.org/officeDocument/2006/relationships/notesMaster" Target="../notesMasters/notesMaster1.xml"/></Relationships>
</file>

<file path=ppt/notesSlides/_rels/notesSlide1042.xml.rels><?xml version="1.0" encoding="UTF-8" standalone="yes"?>
<Relationships xmlns="http://schemas.openxmlformats.org/package/2006/relationships"><Relationship Id="rId2" Type="http://schemas.openxmlformats.org/officeDocument/2006/relationships/slide" Target="../slides/slide1470.xml"/><Relationship Id="rId1" Type="http://schemas.openxmlformats.org/officeDocument/2006/relationships/notesMaster" Target="../notesMasters/notesMaster1.xml"/></Relationships>
</file>

<file path=ppt/notesSlides/_rels/notesSlide1043.xml.rels><?xml version="1.0" encoding="UTF-8" standalone="yes"?>
<Relationships xmlns="http://schemas.openxmlformats.org/package/2006/relationships"><Relationship Id="rId2" Type="http://schemas.openxmlformats.org/officeDocument/2006/relationships/slide" Target="../slides/slide1471.xml"/><Relationship Id="rId1" Type="http://schemas.openxmlformats.org/officeDocument/2006/relationships/notesMaster" Target="../notesMasters/notesMaster1.xml"/></Relationships>
</file>

<file path=ppt/notesSlides/_rels/notesSlide1044.xml.rels><?xml version="1.0" encoding="UTF-8" standalone="yes"?>
<Relationships xmlns="http://schemas.openxmlformats.org/package/2006/relationships"><Relationship Id="rId2" Type="http://schemas.openxmlformats.org/officeDocument/2006/relationships/slide" Target="../slides/slide1473.xml"/><Relationship Id="rId1" Type="http://schemas.openxmlformats.org/officeDocument/2006/relationships/notesMaster" Target="../notesMasters/notesMaster1.xml"/></Relationships>
</file>

<file path=ppt/notesSlides/_rels/notesSlide1045.xml.rels><?xml version="1.0" encoding="UTF-8" standalone="yes"?>
<Relationships xmlns="http://schemas.openxmlformats.org/package/2006/relationships"><Relationship Id="rId2" Type="http://schemas.openxmlformats.org/officeDocument/2006/relationships/slide" Target="../slides/slide1474.xml"/><Relationship Id="rId1" Type="http://schemas.openxmlformats.org/officeDocument/2006/relationships/notesMaster" Target="../notesMasters/notesMaster1.xml"/></Relationships>
</file>

<file path=ppt/notesSlides/_rels/notesSlide1046.xml.rels><?xml version="1.0" encoding="UTF-8" standalone="yes"?>
<Relationships xmlns="http://schemas.openxmlformats.org/package/2006/relationships"><Relationship Id="rId2" Type="http://schemas.openxmlformats.org/officeDocument/2006/relationships/slide" Target="../slides/slide1475.xml"/><Relationship Id="rId1" Type="http://schemas.openxmlformats.org/officeDocument/2006/relationships/notesMaster" Target="../notesMasters/notesMaster1.xml"/></Relationships>
</file>

<file path=ppt/notesSlides/_rels/notesSlide1047.xml.rels><?xml version="1.0" encoding="UTF-8" standalone="yes"?>
<Relationships xmlns="http://schemas.openxmlformats.org/package/2006/relationships"><Relationship Id="rId2" Type="http://schemas.openxmlformats.org/officeDocument/2006/relationships/slide" Target="../slides/slide1476.xml"/><Relationship Id="rId1" Type="http://schemas.openxmlformats.org/officeDocument/2006/relationships/notesMaster" Target="../notesMasters/notesMaster1.xml"/></Relationships>
</file>

<file path=ppt/notesSlides/_rels/notesSlide1048.xml.rels><?xml version="1.0" encoding="UTF-8" standalone="yes"?>
<Relationships xmlns="http://schemas.openxmlformats.org/package/2006/relationships"><Relationship Id="rId2" Type="http://schemas.openxmlformats.org/officeDocument/2006/relationships/slide" Target="../slides/slide1478.xml"/><Relationship Id="rId1" Type="http://schemas.openxmlformats.org/officeDocument/2006/relationships/notesMaster" Target="../notesMasters/notesMaster1.xml"/></Relationships>
</file>

<file path=ppt/notesSlides/_rels/notesSlide1049.xml.rels><?xml version="1.0" encoding="UTF-8" standalone="yes"?>
<Relationships xmlns="http://schemas.openxmlformats.org/package/2006/relationships"><Relationship Id="rId2" Type="http://schemas.openxmlformats.org/officeDocument/2006/relationships/slide" Target="../slides/slide1479.xml"/><Relationship Id="rId1" Type="http://schemas.openxmlformats.org/officeDocument/2006/relationships/notesMaster" Target="../notesMasters/notesMaster1.xml"/></Relationships>
</file>

<file path=ppt/notesSlides/_rels/notesSlide1050.xml.rels><?xml version="1.0" encoding="UTF-8" standalone="yes"?>
<Relationships xmlns="http://schemas.openxmlformats.org/package/2006/relationships"><Relationship Id="rId2" Type="http://schemas.openxmlformats.org/officeDocument/2006/relationships/slide" Target="../slides/slide1480.xml"/><Relationship Id="rId1" Type="http://schemas.openxmlformats.org/officeDocument/2006/relationships/notesMaster" Target="../notesMasters/notesMaster1.xml"/></Relationships>
</file>

<file path=ppt/notesSlides/_rels/notesSlide1051.xml.rels><?xml version="1.0" encoding="UTF-8" standalone="yes"?>
<Relationships xmlns="http://schemas.openxmlformats.org/package/2006/relationships"><Relationship Id="rId2" Type="http://schemas.openxmlformats.org/officeDocument/2006/relationships/slide" Target="../slides/slide1481.xml"/><Relationship Id="rId1" Type="http://schemas.openxmlformats.org/officeDocument/2006/relationships/notesMaster" Target="../notesMasters/notesMaster1.xml"/></Relationships>
</file>

<file path=ppt/notesSlides/_rels/notesSlide1052.xml.rels><?xml version="1.0" encoding="UTF-8" standalone="yes"?>
<Relationships xmlns="http://schemas.openxmlformats.org/package/2006/relationships"><Relationship Id="rId2" Type="http://schemas.openxmlformats.org/officeDocument/2006/relationships/slide" Target="../slides/slide1482.xml"/><Relationship Id="rId1" Type="http://schemas.openxmlformats.org/officeDocument/2006/relationships/notesMaster" Target="../notesMasters/notesMaster1.xml"/></Relationships>
</file>

<file path=ppt/notesSlides/_rels/notesSlide1053.xml.rels><?xml version="1.0" encoding="UTF-8" standalone="yes"?>
<Relationships xmlns="http://schemas.openxmlformats.org/package/2006/relationships"><Relationship Id="rId2" Type="http://schemas.openxmlformats.org/officeDocument/2006/relationships/slide" Target="../slides/slide1483.xml"/><Relationship Id="rId1" Type="http://schemas.openxmlformats.org/officeDocument/2006/relationships/notesMaster" Target="../notesMasters/notesMaster1.xml"/></Relationships>
</file>

<file path=ppt/notesSlides/_rels/notesSlide1054.xml.rels><?xml version="1.0" encoding="UTF-8" standalone="yes"?>
<Relationships xmlns="http://schemas.openxmlformats.org/package/2006/relationships"><Relationship Id="rId2" Type="http://schemas.openxmlformats.org/officeDocument/2006/relationships/slide" Target="../slides/slide1484.xml"/><Relationship Id="rId1" Type="http://schemas.openxmlformats.org/officeDocument/2006/relationships/notesMaster" Target="../notesMasters/notesMaster1.xml"/></Relationships>
</file>

<file path=ppt/notesSlides/_rels/notesSlide1055.xml.rels><?xml version="1.0" encoding="UTF-8" standalone="yes"?>
<Relationships xmlns="http://schemas.openxmlformats.org/package/2006/relationships"><Relationship Id="rId2" Type="http://schemas.openxmlformats.org/officeDocument/2006/relationships/slide" Target="../slides/slide1485.xml"/><Relationship Id="rId1" Type="http://schemas.openxmlformats.org/officeDocument/2006/relationships/notesMaster" Target="../notesMasters/notesMaster1.xml"/></Relationships>
</file>

<file path=ppt/notesSlides/_rels/notesSlide1056.xml.rels><?xml version="1.0" encoding="UTF-8" standalone="yes"?>
<Relationships xmlns="http://schemas.openxmlformats.org/package/2006/relationships"><Relationship Id="rId2" Type="http://schemas.openxmlformats.org/officeDocument/2006/relationships/slide" Target="../slides/slide1486.xml"/><Relationship Id="rId1" Type="http://schemas.openxmlformats.org/officeDocument/2006/relationships/notesMaster" Target="../notesMasters/notesMaster1.xml"/></Relationships>
</file>

<file path=ppt/notesSlides/_rels/notesSlide1057.xml.rels><?xml version="1.0" encoding="UTF-8" standalone="yes"?>
<Relationships xmlns="http://schemas.openxmlformats.org/package/2006/relationships"><Relationship Id="rId2" Type="http://schemas.openxmlformats.org/officeDocument/2006/relationships/slide" Target="../slides/slide1487.xml"/><Relationship Id="rId1" Type="http://schemas.openxmlformats.org/officeDocument/2006/relationships/notesMaster" Target="../notesMasters/notesMaster1.xml"/></Relationships>
</file>

<file path=ppt/notesSlides/_rels/notesSlide1058.xml.rels><?xml version="1.0" encoding="UTF-8" standalone="yes"?>
<Relationships xmlns="http://schemas.openxmlformats.org/package/2006/relationships"><Relationship Id="rId2" Type="http://schemas.openxmlformats.org/officeDocument/2006/relationships/slide" Target="../slides/slide1488.xml"/><Relationship Id="rId1" Type="http://schemas.openxmlformats.org/officeDocument/2006/relationships/notesMaster" Target="../notesMasters/notesMaster1.xml"/></Relationships>
</file>

<file path=ppt/notesSlides/_rels/notesSlide1059.xml.rels><?xml version="1.0" encoding="UTF-8" standalone="yes"?>
<Relationships xmlns="http://schemas.openxmlformats.org/package/2006/relationships"><Relationship Id="rId2" Type="http://schemas.openxmlformats.org/officeDocument/2006/relationships/slide" Target="../slides/slide1489.xml"/><Relationship Id="rId1" Type="http://schemas.openxmlformats.org/officeDocument/2006/relationships/notesMaster" Target="../notesMasters/notesMaster1.xml"/></Relationships>
</file>

<file path=ppt/notesSlides/_rels/notesSlide1060.xml.rels><?xml version="1.0" encoding="UTF-8" standalone="yes"?>
<Relationships xmlns="http://schemas.openxmlformats.org/package/2006/relationships"><Relationship Id="rId2" Type="http://schemas.openxmlformats.org/officeDocument/2006/relationships/slide" Target="../slides/slide1490.xml"/><Relationship Id="rId1" Type="http://schemas.openxmlformats.org/officeDocument/2006/relationships/notesMaster" Target="../notesMasters/notesMaster1.xml"/></Relationships>
</file>

<file path=ppt/notesSlides/_rels/notesSlide1061.xml.rels><?xml version="1.0" encoding="UTF-8" standalone="yes"?>
<Relationships xmlns="http://schemas.openxmlformats.org/package/2006/relationships"><Relationship Id="rId2" Type="http://schemas.openxmlformats.org/officeDocument/2006/relationships/slide" Target="../slides/slide1491.xml"/><Relationship Id="rId1" Type="http://schemas.openxmlformats.org/officeDocument/2006/relationships/notesMaster" Target="../notesMasters/notesMaster1.xml"/></Relationships>
</file>

<file path=ppt/notesSlides/_rels/notesSlide1062.xml.rels><?xml version="1.0" encoding="UTF-8" standalone="yes"?>
<Relationships xmlns="http://schemas.openxmlformats.org/package/2006/relationships"><Relationship Id="rId2" Type="http://schemas.openxmlformats.org/officeDocument/2006/relationships/slide" Target="../slides/slide1492.xml"/><Relationship Id="rId1" Type="http://schemas.openxmlformats.org/officeDocument/2006/relationships/notesMaster" Target="../notesMasters/notesMaster1.xml"/></Relationships>
</file>

<file path=ppt/notesSlides/_rels/notesSlide1063.xml.rels><?xml version="1.0" encoding="UTF-8" standalone="yes"?>
<Relationships xmlns="http://schemas.openxmlformats.org/package/2006/relationships"><Relationship Id="rId2" Type="http://schemas.openxmlformats.org/officeDocument/2006/relationships/slide" Target="../slides/slide1493.xml"/><Relationship Id="rId1" Type="http://schemas.openxmlformats.org/officeDocument/2006/relationships/notesMaster" Target="../notesMasters/notesMaster1.xml"/></Relationships>
</file>

<file path=ppt/notesSlides/_rels/notesSlide1064.xml.rels><?xml version="1.0" encoding="UTF-8" standalone="yes"?>
<Relationships xmlns="http://schemas.openxmlformats.org/package/2006/relationships"><Relationship Id="rId2" Type="http://schemas.openxmlformats.org/officeDocument/2006/relationships/slide" Target="../slides/slide1494.xml"/><Relationship Id="rId1" Type="http://schemas.openxmlformats.org/officeDocument/2006/relationships/notesMaster" Target="../notesMasters/notesMaster1.xml"/></Relationships>
</file>

<file path=ppt/notesSlides/_rels/notesSlide1065.xml.rels><?xml version="1.0" encoding="UTF-8" standalone="yes"?>
<Relationships xmlns="http://schemas.openxmlformats.org/package/2006/relationships"><Relationship Id="rId2" Type="http://schemas.openxmlformats.org/officeDocument/2006/relationships/slide" Target="../slides/slide1495.xml"/><Relationship Id="rId1" Type="http://schemas.openxmlformats.org/officeDocument/2006/relationships/notesMaster" Target="../notesMasters/notesMaster1.xml"/></Relationships>
</file>

<file path=ppt/notesSlides/_rels/notesSlide1066.xml.rels><?xml version="1.0" encoding="UTF-8" standalone="yes"?>
<Relationships xmlns="http://schemas.openxmlformats.org/package/2006/relationships"><Relationship Id="rId2" Type="http://schemas.openxmlformats.org/officeDocument/2006/relationships/slide" Target="../slides/slide1496.xml"/><Relationship Id="rId1" Type="http://schemas.openxmlformats.org/officeDocument/2006/relationships/notesMaster" Target="../notesMasters/notesMaster1.xml"/></Relationships>
</file>

<file path=ppt/notesSlides/_rels/notesSlide1067.xml.rels><?xml version="1.0" encoding="UTF-8" standalone="yes"?>
<Relationships xmlns="http://schemas.openxmlformats.org/package/2006/relationships"><Relationship Id="rId2" Type="http://schemas.openxmlformats.org/officeDocument/2006/relationships/slide" Target="../slides/slide1497.xml"/><Relationship Id="rId1" Type="http://schemas.openxmlformats.org/officeDocument/2006/relationships/notesMaster" Target="../notesMasters/notesMaster1.xml"/></Relationships>
</file>

<file path=ppt/notesSlides/_rels/notesSlide1068.xml.rels><?xml version="1.0" encoding="UTF-8" standalone="yes"?>
<Relationships xmlns="http://schemas.openxmlformats.org/package/2006/relationships"><Relationship Id="rId2" Type="http://schemas.openxmlformats.org/officeDocument/2006/relationships/slide" Target="../slides/slide1498.xml"/><Relationship Id="rId1" Type="http://schemas.openxmlformats.org/officeDocument/2006/relationships/notesMaster" Target="../notesMasters/notesMaster1.xml"/></Relationships>
</file>

<file path=ppt/notesSlides/_rels/notesSlide1069.xml.rels><?xml version="1.0" encoding="UTF-8" standalone="yes"?>
<Relationships xmlns="http://schemas.openxmlformats.org/package/2006/relationships"><Relationship Id="rId2" Type="http://schemas.openxmlformats.org/officeDocument/2006/relationships/slide" Target="../slides/slide1499.xml"/><Relationship Id="rId1" Type="http://schemas.openxmlformats.org/officeDocument/2006/relationships/notesMaster" Target="../notesMasters/notesMaster1.xml"/></Relationships>
</file>

<file path=ppt/notesSlides/_rels/notesSlide1070.xml.rels><?xml version="1.0" encoding="UTF-8" standalone="yes"?>
<Relationships xmlns="http://schemas.openxmlformats.org/package/2006/relationships"><Relationship Id="rId2" Type="http://schemas.openxmlformats.org/officeDocument/2006/relationships/slide" Target="../slides/slide1500.xml"/><Relationship Id="rId1" Type="http://schemas.openxmlformats.org/officeDocument/2006/relationships/notesMaster" Target="../notesMasters/notesMaster1.xml"/></Relationships>
</file>

<file path=ppt/notesSlides/_rels/notesSlide1071.xml.rels><?xml version="1.0" encoding="UTF-8" standalone="yes"?>
<Relationships xmlns="http://schemas.openxmlformats.org/package/2006/relationships"><Relationship Id="rId2" Type="http://schemas.openxmlformats.org/officeDocument/2006/relationships/slide" Target="../slides/slide1501.xml"/><Relationship Id="rId1" Type="http://schemas.openxmlformats.org/officeDocument/2006/relationships/notesMaster" Target="../notesMasters/notesMaster1.xml"/></Relationships>
</file>

<file path=ppt/notesSlides/_rels/notesSlide1072.xml.rels><?xml version="1.0" encoding="UTF-8" standalone="yes"?>
<Relationships xmlns="http://schemas.openxmlformats.org/package/2006/relationships"><Relationship Id="rId2" Type="http://schemas.openxmlformats.org/officeDocument/2006/relationships/slide" Target="../slides/slide1502.xml"/><Relationship Id="rId1" Type="http://schemas.openxmlformats.org/officeDocument/2006/relationships/notesMaster" Target="../notesMasters/notesMaster1.xml"/></Relationships>
</file>

<file path=ppt/notesSlides/_rels/notesSlide1073.xml.rels><?xml version="1.0" encoding="UTF-8" standalone="yes"?>
<Relationships xmlns="http://schemas.openxmlformats.org/package/2006/relationships"><Relationship Id="rId2" Type="http://schemas.openxmlformats.org/officeDocument/2006/relationships/slide" Target="../slides/slide1503.xml"/><Relationship Id="rId1" Type="http://schemas.openxmlformats.org/officeDocument/2006/relationships/notesMaster" Target="../notesMasters/notesMaster1.xml"/></Relationships>
</file>

<file path=ppt/notesSlides/_rels/notesSlide1074.xml.rels><?xml version="1.0" encoding="UTF-8" standalone="yes"?>
<Relationships xmlns="http://schemas.openxmlformats.org/package/2006/relationships"><Relationship Id="rId2" Type="http://schemas.openxmlformats.org/officeDocument/2006/relationships/slide" Target="../slides/slide1504.xml"/><Relationship Id="rId1" Type="http://schemas.openxmlformats.org/officeDocument/2006/relationships/notesMaster" Target="../notesMasters/notesMaster1.xml"/></Relationships>
</file>

<file path=ppt/notesSlides/_rels/notesSlide1075.xml.rels><?xml version="1.0" encoding="UTF-8" standalone="yes"?>
<Relationships xmlns="http://schemas.openxmlformats.org/package/2006/relationships"><Relationship Id="rId2" Type="http://schemas.openxmlformats.org/officeDocument/2006/relationships/slide" Target="../slides/slide1506.xml"/><Relationship Id="rId1" Type="http://schemas.openxmlformats.org/officeDocument/2006/relationships/notesMaster" Target="../notesMasters/notesMaster1.xml"/></Relationships>
</file>

<file path=ppt/notesSlides/_rels/notesSlide1076.xml.rels><?xml version="1.0" encoding="UTF-8" standalone="yes"?>
<Relationships xmlns="http://schemas.openxmlformats.org/package/2006/relationships"><Relationship Id="rId2" Type="http://schemas.openxmlformats.org/officeDocument/2006/relationships/slide" Target="../slides/slide1507.xml"/><Relationship Id="rId1" Type="http://schemas.openxmlformats.org/officeDocument/2006/relationships/notesMaster" Target="../notesMasters/notesMaster1.xml"/></Relationships>
</file>

<file path=ppt/notesSlides/_rels/notesSlide1077.xml.rels><?xml version="1.0" encoding="UTF-8" standalone="yes"?>
<Relationships xmlns="http://schemas.openxmlformats.org/package/2006/relationships"><Relationship Id="rId2" Type="http://schemas.openxmlformats.org/officeDocument/2006/relationships/slide" Target="../slides/slide1508.xml"/><Relationship Id="rId1" Type="http://schemas.openxmlformats.org/officeDocument/2006/relationships/notesMaster" Target="../notesMasters/notesMaster1.xml"/></Relationships>
</file>

<file path=ppt/notesSlides/_rels/notesSlide1078.xml.rels><?xml version="1.0" encoding="UTF-8" standalone="yes"?>
<Relationships xmlns="http://schemas.openxmlformats.org/package/2006/relationships"><Relationship Id="rId2" Type="http://schemas.openxmlformats.org/officeDocument/2006/relationships/slide" Target="../slides/slide1509.xml"/><Relationship Id="rId1" Type="http://schemas.openxmlformats.org/officeDocument/2006/relationships/notesMaster" Target="../notesMasters/notesMaster1.xml"/></Relationships>
</file>

<file path=ppt/notesSlides/_rels/notesSlide1079.xml.rels><?xml version="1.0" encoding="UTF-8" standalone="yes"?>
<Relationships xmlns="http://schemas.openxmlformats.org/package/2006/relationships"><Relationship Id="rId2" Type="http://schemas.openxmlformats.org/officeDocument/2006/relationships/slide" Target="../slides/slide1510.xml"/><Relationship Id="rId1" Type="http://schemas.openxmlformats.org/officeDocument/2006/relationships/notesMaster" Target="../notesMasters/notesMaster1.xml"/></Relationships>
</file>

<file path=ppt/notesSlides/_rels/notesSlide1080.xml.rels><?xml version="1.0" encoding="UTF-8" standalone="yes"?>
<Relationships xmlns="http://schemas.openxmlformats.org/package/2006/relationships"><Relationship Id="rId2" Type="http://schemas.openxmlformats.org/officeDocument/2006/relationships/slide" Target="../slides/slide1512.xml"/><Relationship Id="rId1" Type="http://schemas.openxmlformats.org/officeDocument/2006/relationships/notesMaster" Target="../notesMasters/notesMaster1.xml"/></Relationships>
</file>

<file path=ppt/notesSlides/_rels/notesSlide1081.xml.rels><?xml version="1.0" encoding="UTF-8" standalone="yes"?>
<Relationships xmlns="http://schemas.openxmlformats.org/package/2006/relationships"><Relationship Id="rId2" Type="http://schemas.openxmlformats.org/officeDocument/2006/relationships/slide" Target="../slides/slide1513.xml"/><Relationship Id="rId1" Type="http://schemas.openxmlformats.org/officeDocument/2006/relationships/notesMaster" Target="../notesMasters/notesMaster1.xml"/></Relationships>
</file>

<file path=ppt/notesSlides/_rels/notesSlide1082.xml.rels><?xml version="1.0" encoding="UTF-8" standalone="yes"?>
<Relationships xmlns="http://schemas.openxmlformats.org/package/2006/relationships"><Relationship Id="rId2" Type="http://schemas.openxmlformats.org/officeDocument/2006/relationships/slide" Target="../slides/slide1514.xml"/><Relationship Id="rId1" Type="http://schemas.openxmlformats.org/officeDocument/2006/relationships/notesMaster" Target="../notesMasters/notesMaster1.xml"/></Relationships>
</file>

<file path=ppt/notesSlides/_rels/notesSlide1083.xml.rels><?xml version="1.0" encoding="UTF-8" standalone="yes"?>
<Relationships xmlns="http://schemas.openxmlformats.org/package/2006/relationships"><Relationship Id="rId2" Type="http://schemas.openxmlformats.org/officeDocument/2006/relationships/slide" Target="../slides/slide1515.xml"/><Relationship Id="rId1" Type="http://schemas.openxmlformats.org/officeDocument/2006/relationships/notesMaster" Target="../notesMasters/notesMaster1.xml"/></Relationships>
</file>

<file path=ppt/notesSlides/_rels/notesSlide1084.xml.rels><?xml version="1.0" encoding="UTF-8" standalone="yes"?>
<Relationships xmlns="http://schemas.openxmlformats.org/package/2006/relationships"><Relationship Id="rId2" Type="http://schemas.openxmlformats.org/officeDocument/2006/relationships/slide" Target="../slides/slide1516.xml"/><Relationship Id="rId1" Type="http://schemas.openxmlformats.org/officeDocument/2006/relationships/notesMaster" Target="../notesMasters/notesMaster1.xml"/></Relationships>
</file>

<file path=ppt/notesSlides/_rels/notesSlide1085.xml.rels><?xml version="1.0" encoding="UTF-8" standalone="yes"?>
<Relationships xmlns="http://schemas.openxmlformats.org/package/2006/relationships"><Relationship Id="rId2" Type="http://schemas.openxmlformats.org/officeDocument/2006/relationships/slide" Target="../slides/slide1518.xml"/><Relationship Id="rId1" Type="http://schemas.openxmlformats.org/officeDocument/2006/relationships/notesMaster" Target="../notesMasters/notesMaster1.xml"/></Relationships>
</file>

<file path=ppt/notesSlides/_rels/notesSlide1086.xml.rels><?xml version="1.0" encoding="UTF-8" standalone="yes"?>
<Relationships xmlns="http://schemas.openxmlformats.org/package/2006/relationships"><Relationship Id="rId2" Type="http://schemas.openxmlformats.org/officeDocument/2006/relationships/slide" Target="../slides/slide1519.xml"/><Relationship Id="rId1" Type="http://schemas.openxmlformats.org/officeDocument/2006/relationships/notesMaster" Target="../notesMasters/notesMaster1.xml"/></Relationships>
</file>

<file path=ppt/notesSlides/_rels/notesSlide1087.xml.rels><?xml version="1.0" encoding="UTF-8" standalone="yes"?>
<Relationships xmlns="http://schemas.openxmlformats.org/package/2006/relationships"><Relationship Id="rId2" Type="http://schemas.openxmlformats.org/officeDocument/2006/relationships/slide" Target="../slides/slide1520.xml"/><Relationship Id="rId1" Type="http://schemas.openxmlformats.org/officeDocument/2006/relationships/notesMaster" Target="../notesMasters/notesMaster1.xml"/></Relationships>
</file>

<file path=ppt/notesSlides/_rels/notesSlide1088.xml.rels><?xml version="1.0" encoding="UTF-8" standalone="yes"?>
<Relationships xmlns="http://schemas.openxmlformats.org/package/2006/relationships"><Relationship Id="rId2" Type="http://schemas.openxmlformats.org/officeDocument/2006/relationships/slide" Target="../slides/slide1521.xml"/><Relationship Id="rId1" Type="http://schemas.openxmlformats.org/officeDocument/2006/relationships/notesMaster" Target="../notesMasters/notesMaster1.xml"/></Relationships>
</file>

<file path=ppt/notesSlides/_rels/notesSlide1089.xml.rels><?xml version="1.0" encoding="UTF-8" standalone="yes"?>
<Relationships xmlns="http://schemas.openxmlformats.org/package/2006/relationships"><Relationship Id="rId2" Type="http://schemas.openxmlformats.org/officeDocument/2006/relationships/slide" Target="../slides/slide1522.xml"/><Relationship Id="rId1" Type="http://schemas.openxmlformats.org/officeDocument/2006/relationships/notesMaster" Target="../notesMasters/notesMaster1.xml"/></Relationships>
</file>

<file path=ppt/notesSlides/_rels/notesSlide1090.xml.rels><?xml version="1.0" encoding="UTF-8" standalone="yes"?>
<Relationships xmlns="http://schemas.openxmlformats.org/package/2006/relationships"><Relationship Id="rId2" Type="http://schemas.openxmlformats.org/officeDocument/2006/relationships/slide" Target="../slides/slide1523.xml"/><Relationship Id="rId1" Type="http://schemas.openxmlformats.org/officeDocument/2006/relationships/notesMaster" Target="../notesMasters/notesMaster1.xml"/></Relationships>
</file>

<file path=ppt/notesSlides/_rels/notesSlide1091.xml.rels><?xml version="1.0" encoding="UTF-8" standalone="yes"?>
<Relationships xmlns="http://schemas.openxmlformats.org/package/2006/relationships"><Relationship Id="rId2" Type="http://schemas.openxmlformats.org/officeDocument/2006/relationships/slide" Target="../slides/slide1524.xml"/><Relationship Id="rId1" Type="http://schemas.openxmlformats.org/officeDocument/2006/relationships/notesMaster" Target="../notesMasters/notesMaster1.xml"/></Relationships>
</file>

<file path=ppt/notesSlides/_rels/notesSlide1092.xml.rels><?xml version="1.0" encoding="UTF-8" standalone="yes"?>
<Relationships xmlns="http://schemas.openxmlformats.org/package/2006/relationships"><Relationship Id="rId2" Type="http://schemas.openxmlformats.org/officeDocument/2006/relationships/slide" Target="../slides/slide1525.xml"/><Relationship Id="rId1" Type="http://schemas.openxmlformats.org/officeDocument/2006/relationships/notesMaster" Target="../notesMasters/notesMaster1.xml"/></Relationships>
</file>

<file path=ppt/notesSlides/_rels/notesSlide1093.xml.rels><?xml version="1.0" encoding="UTF-8" standalone="yes"?>
<Relationships xmlns="http://schemas.openxmlformats.org/package/2006/relationships"><Relationship Id="rId2" Type="http://schemas.openxmlformats.org/officeDocument/2006/relationships/slide" Target="../slides/slide1526.xml"/><Relationship Id="rId1" Type="http://schemas.openxmlformats.org/officeDocument/2006/relationships/notesMaster" Target="../notesMasters/notesMaster1.xml"/></Relationships>
</file>

<file path=ppt/notesSlides/_rels/notesSlide1094.xml.rels><?xml version="1.0" encoding="UTF-8" standalone="yes"?>
<Relationships xmlns="http://schemas.openxmlformats.org/package/2006/relationships"><Relationship Id="rId2" Type="http://schemas.openxmlformats.org/officeDocument/2006/relationships/slide" Target="../slides/slide1527.xml"/><Relationship Id="rId1" Type="http://schemas.openxmlformats.org/officeDocument/2006/relationships/notesMaster" Target="../notesMasters/notesMaster1.xml"/></Relationships>
</file>

<file path=ppt/notesSlides/_rels/notesSlide1095.xml.rels><?xml version="1.0" encoding="UTF-8" standalone="yes"?>
<Relationships xmlns="http://schemas.openxmlformats.org/package/2006/relationships"><Relationship Id="rId2" Type="http://schemas.openxmlformats.org/officeDocument/2006/relationships/slide" Target="../slides/slide1528.xml"/><Relationship Id="rId1" Type="http://schemas.openxmlformats.org/officeDocument/2006/relationships/notesMaster" Target="../notesMasters/notesMaster1.xml"/></Relationships>
</file>

<file path=ppt/notesSlides/_rels/notesSlide1096.xml.rels><?xml version="1.0" encoding="UTF-8" standalone="yes"?>
<Relationships xmlns="http://schemas.openxmlformats.org/package/2006/relationships"><Relationship Id="rId2" Type="http://schemas.openxmlformats.org/officeDocument/2006/relationships/slide" Target="../slides/slide1529.xml"/><Relationship Id="rId1" Type="http://schemas.openxmlformats.org/officeDocument/2006/relationships/notesMaster" Target="../notesMasters/notesMaster1.xml"/></Relationships>
</file>

<file path=ppt/notesSlides/_rels/notesSlide1097.xml.rels><?xml version="1.0" encoding="UTF-8" standalone="yes"?>
<Relationships xmlns="http://schemas.openxmlformats.org/package/2006/relationships"><Relationship Id="rId2" Type="http://schemas.openxmlformats.org/officeDocument/2006/relationships/slide" Target="../slides/slide1530.xml"/><Relationship Id="rId1" Type="http://schemas.openxmlformats.org/officeDocument/2006/relationships/notesMaster" Target="../notesMasters/notesMaster1.xml"/></Relationships>
</file>

<file path=ppt/notesSlides/_rels/notesSlide1098.xml.rels><?xml version="1.0" encoding="UTF-8" standalone="yes"?>
<Relationships xmlns="http://schemas.openxmlformats.org/package/2006/relationships"><Relationship Id="rId2" Type="http://schemas.openxmlformats.org/officeDocument/2006/relationships/slide" Target="../slides/slide1531.xml"/><Relationship Id="rId1" Type="http://schemas.openxmlformats.org/officeDocument/2006/relationships/notesMaster" Target="../notesMasters/notesMaster1.xml"/></Relationships>
</file>

<file path=ppt/notesSlides/_rels/notesSlide1099.xml.rels><?xml version="1.0" encoding="UTF-8" standalone="yes"?>
<Relationships xmlns="http://schemas.openxmlformats.org/package/2006/relationships"><Relationship Id="rId2" Type="http://schemas.openxmlformats.org/officeDocument/2006/relationships/slide" Target="../slides/slide1532.xml"/><Relationship Id="rId1" Type="http://schemas.openxmlformats.org/officeDocument/2006/relationships/notesMaster" Target="../notesMasters/notesMaster1.xml"/></Relationships>
</file>

<file path=ppt/notesSlides/_rels/notesSlide1100.xml.rels><?xml version="1.0" encoding="UTF-8" standalone="yes"?>
<Relationships xmlns="http://schemas.openxmlformats.org/package/2006/relationships"><Relationship Id="rId2" Type="http://schemas.openxmlformats.org/officeDocument/2006/relationships/slide" Target="../slides/slide1533.xml"/><Relationship Id="rId1" Type="http://schemas.openxmlformats.org/officeDocument/2006/relationships/notesMaster" Target="../notesMasters/notesMaster1.xml"/></Relationships>
</file>

<file path=ppt/notesSlides/_rels/notesSlide1101.xml.rels><?xml version="1.0" encoding="UTF-8" standalone="yes"?>
<Relationships xmlns="http://schemas.openxmlformats.org/package/2006/relationships"><Relationship Id="rId2" Type="http://schemas.openxmlformats.org/officeDocument/2006/relationships/slide" Target="../slides/slide1534.xml"/><Relationship Id="rId1" Type="http://schemas.openxmlformats.org/officeDocument/2006/relationships/notesMaster" Target="../notesMasters/notesMaster1.xml"/></Relationships>
</file>

<file path=ppt/notesSlides/_rels/notesSlide1102.xml.rels><?xml version="1.0" encoding="UTF-8" standalone="yes"?>
<Relationships xmlns="http://schemas.openxmlformats.org/package/2006/relationships"><Relationship Id="rId2" Type="http://schemas.openxmlformats.org/officeDocument/2006/relationships/slide" Target="../slides/slide1535.xml"/><Relationship Id="rId1" Type="http://schemas.openxmlformats.org/officeDocument/2006/relationships/notesMaster" Target="../notesMasters/notesMaster1.xml"/></Relationships>
</file>

<file path=ppt/notesSlides/_rels/notesSlide1103.xml.rels><?xml version="1.0" encoding="UTF-8" standalone="yes"?>
<Relationships xmlns="http://schemas.openxmlformats.org/package/2006/relationships"><Relationship Id="rId2" Type="http://schemas.openxmlformats.org/officeDocument/2006/relationships/slide" Target="../slides/slide1536.xml"/><Relationship Id="rId1" Type="http://schemas.openxmlformats.org/officeDocument/2006/relationships/notesMaster" Target="../notesMasters/notesMaster1.xml"/></Relationships>
</file>

<file path=ppt/notesSlides/_rels/notesSlide1104.xml.rels><?xml version="1.0" encoding="UTF-8" standalone="yes"?>
<Relationships xmlns="http://schemas.openxmlformats.org/package/2006/relationships"><Relationship Id="rId2" Type="http://schemas.openxmlformats.org/officeDocument/2006/relationships/slide" Target="../slides/slide1537.xml"/><Relationship Id="rId1" Type="http://schemas.openxmlformats.org/officeDocument/2006/relationships/notesMaster" Target="../notesMasters/notesMaster1.xml"/></Relationships>
</file>

<file path=ppt/notesSlides/_rels/notesSlide1105.xml.rels><?xml version="1.0" encoding="UTF-8" standalone="yes"?>
<Relationships xmlns="http://schemas.openxmlformats.org/package/2006/relationships"><Relationship Id="rId2" Type="http://schemas.openxmlformats.org/officeDocument/2006/relationships/slide" Target="../slides/slide1538.xml"/><Relationship Id="rId1" Type="http://schemas.openxmlformats.org/officeDocument/2006/relationships/notesMaster" Target="../notesMasters/notesMaster1.xml"/></Relationships>
</file>

<file path=ppt/notesSlides/_rels/notesSlide1106.xml.rels><?xml version="1.0" encoding="UTF-8" standalone="yes"?>
<Relationships xmlns="http://schemas.openxmlformats.org/package/2006/relationships"><Relationship Id="rId2" Type="http://schemas.openxmlformats.org/officeDocument/2006/relationships/slide" Target="../slides/slide1539.xml"/><Relationship Id="rId1" Type="http://schemas.openxmlformats.org/officeDocument/2006/relationships/notesMaster" Target="../notesMasters/notesMaster1.xml"/></Relationships>
</file>

<file path=ppt/notesSlides/_rels/notesSlide1107.xml.rels><?xml version="1.0" encoding="UTF-8" standalone="yes"?>
<Relationships xmlns="http://schemas.openxmlformats.org/package/2006/relationships"><Relationship Id="rId2" Type="http://schemas.openxmlformats.org/officeDocument/2006/relationships/slide" Target="../slides/slide1540.xml"/><Relationship Id="rId1" Type="http://schemas.openxmlformats.org/officeDocument/2006/relationships/notesMaster" Target="../notesMasters/notesMaster1.xml"/></Relationships>
</file>

<file path=ppt/notesSlides/_rels/notesSlide1108.xml.rels><?xml version="1.0" encoding="UTF-8" standalone="yes"?>
<Relationships xmlns="http://schemas.openxmlformats.org/package/2006/relationships"><Relationship Id="rId2" Type="http://schemas.openxmlformats.org/officeDocument/2006/relationships/slide" Target="../slides/slide1541.xml"/><Relationship Id="rId1" Type="http://schemas.openxmlformats.org/officeDocument/2006/relationships/notesMaster" Target="../notesMasters/notesMaster1.xml"/></Relationships>
</file>

<file path=ppt/notesSlides/_rels/notesSlide1109.xml.rels><?xml version="1.0" encoding="UTF-8" standalone="yes"?>
<Relationships xmlns="http://schemas.openxmlformats.org/package/2006/relationships"><Relationship Id="rId2" Type="http://schemas.openxmlformats.org/officeDocument/2006/relationships/slide" Target="../slides/slide1542.xml"/><Relationship Id="rId1" Type="http://schemas.openxmlformats.org/officeDocument/2006/relationships/notesMaster" Target="../notesMasters/notesMaster1.xml"/></Relationships>
</file>

<file path=ppt/notesSlides/_rels/notesSlide1110.xml.rels><?xml version="1.0" encoding="UTF-8" standalone="yes"?>
<Relationships xmlns="http://schemas.openxmlformats.org/package/2006/relationships"><Relationship Id="rId2" Type="http://schemas.openxmlformats.org/officeDocument/2006/relationships/slide" Target="../slides/slide1543.xml"/><Relationship Id="rId1" Type="http://schemas.openxmlformats.org/officeDocument/2006/relationships/notesMaster" Target="../notesMasters/notesMaster1.xml"/></Relationships>
</file>

<file path=ppt/notesSlides/_rels/notesSlide1111.xml.rels><?xml version="1.0" encoding="UTF-8" standalone="yes"?>
<Relationships xmlns="http://schemas.openxmlformats.org/package/2006/relationships"><Relationship Id="rId2" Type="http://schemas.openxmlformats.org/officeDocument/2006/relationships/slide" Target="../slides/slide1544.xml"/><Relationship Id="rId1" Type="http://schemas.openxmlformats.org/officeDocument/2006/relationships/notesMaster" Target="../notesMasters/notesMaster1.xml"/></Relationships>
</file>

<file path=ppt/notesSlides/_rels/notesSlide1112.xml.rels><?xml version="1.0" encoding="UTF-8" standalone="yes"?>
<Relationships xmlns="http://schemas.openxmlformats.org/package/2006/relationships"><Relationship Id="rId2" Type="http://schemas.openxmlformats.org/officeDocument/2006/relationships/slide" Target="../slides/slide1545.xml"/><Relationship Id="rId1" Type="http://schemas.openxmlformats.org/officeDocument/2006/relationships/notesMaster" Target="../notesMasters/notesMaster1.xml"/></Relationships>
</file>

<file path=ppt/notesSlides/_rels/notesSlide1113.xml.rels><?xml version="1.0" encoding="UTF-8" standalone="yes"?>
<Relationships xmlns="http://schemas.openxmlformats.org/package/2006/relationships"><Relationship Id="rId2" Type="http://schemas.openxmlformats.org/officeDocument/2006/relationships/slide" Target="../slides/slide1547.xml"/><Relationship Id="rId1" Type="http://schemas.openxmlformats.org/officeDocument/2006/relationships/notesMaster" Target="../notesMasters/notesMaster1.xml"/></Relationships>
</file>

<file path=ppt/notesSlides/_rels/notesSlide1114.xml.rels><?xml version="1.0" encoding="UTF-8" standalone="yes"?>
<Relationships xmlns="http://schemas.openxmlformats.org/package/2006/relationships"><Relationship Id="rId2" Type="http://schemas.openxmlformats.org/officeDocument/2006/relationships/slide" Target="../slides/slide1548.xml"/><Relationship Id="rId1" Type="http://schemas.openxmlformats.org/officeDocument/2006/relationships/notesMaster" Target="../notesMasters/notesMaster1.xml"/></Relationships>
</file>

<file path=ppt/notesSlides/_rels/notesSlide1115.xml.rels><?xml version="1.0" encoding="UTF-8" standalone="yes"?>
<Relationships xmlns="http://schemas.openxmlformats.org/package/2006/relationships"><Relationship Id="rId2" Type="http://schemas.openxmlformats.org/officeDocument/2006/relationships/slide" Target="../slides/slide1549.xml"/><Relationship Id="rId1" Type="http://schemas.openxmlformats.org/officeDocument/2006/relationships/notesMaster" Target="../notesMasters/notesMaster1.xml"/></Relationships>
</file>

<file path=ppt/notesSlides/_rels/notesSlide1116.xml.rels><?xml version="1.0" encoding="UTF-8" standalone="yes"?>
<Relationships xmlns="http://schemas.openxmlformats.org/package/2006/relationships"><Relationship Id="rId2" Type="http://schemas.openxmlformats.org/officeDocument/2006/relationships/slide" Target="../slides/slide1550.xml"/><Relationship Id="rId1" Type="http://schemas.openxmlformats.org/officeDocument/2006/relationships/notesMaster" Target="../notesMasters/notesMaster1.xml"/></Relationships>
</file>

<file path=ppt/notesSlides/_rels/notesSlide1117.xml.rels><?xml version="1.0" encoding="UTF-8" standalone="yes"?>
<Relationships xmlns="http://schemas.openxmlformats.org/package/2006/relationships"><Relationship Id="rId2" Type="http://schemas.openxmlformats.org/officeDocument/2006/relationships/slide" Target="../slides/slide1551.xml"/><Relationship Id="rId1" Type="http://schemas.openxmlformats.org/officeDocument/2006/relationships/notesMaster" Target="../notesMasters/notesMaster1.xml"/></Relationships>
</file>

<file path=ppt/notesSlides/_rels/notesSlide1118.xml.rels><?xml version="1.0" encoding="UTF-8" standalone="yes"?>
<Relationships xmlns="http://schemas.openxmlformats.org/package/2006/relationships"><Relationship Id="rId2" Type="http://schemas.openxmlformats.org/officeDocument/2006/relationships/slide" Target="../slides/slide1552.xml"/><Relationship Id="rId1" Type="http://schemas.openxmlformats.org/officeDocument/2006/relationships/notesMaster" Target="../notesMasters/notesMaster1.xml"/></Relationships>
</file>

<file path=ppt/notesSlides/_rels/notesSlide1119.xml.rels><?xml version="1.0" encoding="UTF-8" standalone="yes"?>
<Relationships xmlns="http://schemas.openxmlformats.org/package/2006/relationships"><Relationship Id="rId2" Type="http://schemas.openxmlformats.org/officeDocument/2006/relationships/slide" Target="../slides/slide1554.xml"/><Relationship Id="rId1" Type="http://schemas.openxmlformats.org/officeDocument/2006/relationships/notesMaster" Target="../notesMasters/notesMaster1.xml"/></Relationships>
</file>

<file path=ppt/notesSlides/_rels/notesSlide1120.xml.rels><?xml version="1.0" encoding="UTF-8" standalone="yes"?>
<Relationships xmlns="http://schemas.openxmlformats.org/package/2006/relationships"><Relationship Id="rId2" Type="http://schemas.openxmlformats.org/officeDocument/2006/relationships/slide" Target="../slides/slide1555.xml"/><Relationship Id="rId1" Type="http://schemas.openxmlformats.org/officeDocument/2006/relationships/notesMaster" Target="../notesMasters/notesMaster1.xml"/></Relationships>
</file>

<file path=ppt/notesSlides/_rels/notesSlide1121.xml.rels><?xml version="1.0" encoding="UTF-8" standalone="yes"?>
<Relationships xmlns="http://schemas.openxmlformats.org/package/2006/relationships"><Relationship Id="rId2" Type="http://schemas.openxmlformats.org/officeDocument/2006/relationships/slide" Target="../slides/slide1556.xml"/><Relationship Id="rId1" Type="http://schemas.openxmlformats.org/officeDocument/2006/relationships/notesMaster" Target="../notesMasters/notesMaster1.xml"/></Relationships>
</file>

<file path=ppt/notesSlides/_rels/notesSlide1122.xml.rels><?xml version="1.0" encoding="UTF-8" standalone="yes"?>
<Relationships xmlns="http://schemas.openxmlformats.org/package/2006/relationships"><Relationship Id="rId2" Type="http://schemas.openxmlformats.org/officeDocument/2006/relationships/slide" Target="../slides/slide1557.xml"/><Relationship Id="rId1" Type="http://schemas.openxmlformats.org/officeDocument/2006/relationships/notesMaster" Target="../notesMasters/notesMaster1.xml"/></Relationships>
</file>

<file path=ppt/notesSlides/_rels/notesSlide1123.xml.rels><?xml version="1.0" encoding="UTF-8" standalone="yes"?>
<Relationships xmlns="http://schemas.openxmlformats.org/package/2006/relationships"><Relationship Id="rId2" Type="http://schemas.openxmlformats.org/officeDocument/2006/relationships/slide" Target="../slides/slide1558.xml"/><Relationship Id="rId1" Type="http://schemas.openxmlformats.org/officeDocument/2006/relationships/notesMaster" Target="../notesMasters/notesMaster1.xml"/></Relationships>
</file>

<file path=ppt/notesSlides/_rels/notesSlide1124.xml.rels><?xml version="1.0" encoding="UTF-8" standalone="yes"?>
<Relationships xmlns="http://schemas.openxmlformats.org/package/2006/relationships"><Relationship Id="rId2" Type="http://schemas.openxmlformats.org/officeDocument/2006/relationships/slide" Target="../slides/slide1559.xml"/><Relationship Id="rId1" Type="http://schemas.openxmlformats.org/officeDocument/2006/relationships/notesMaster" Target="../notesMasters/notesMaster1.xml"/></Relationships>
</file>

<file path=ppt/notesSlides/_rels/notesSlide1125.xml.rels><?xml version="1.0" encoding="UTF-8" standalone="yes"?>
<Relationships xmlns="http://schemas.openxmlformats.org/package/2006/relationships"><Relationship Id="rId2" Type="http://schemas.openxmlformats.org/officeDocument/2006/relationships/slide" Target="../slides/slide1560.xml"/><Relationship Id="rId1" Type="http://schemas.openxmlformats.org/officeDocument/2006/relationships/notesMaster" Target="../notesMasters/notesMaster1.xml"/></Relationships>
</file>

<file path=ppt/notesSlides/_rels/notesSlide1126.xml.rels><?xml version="1.0" encoding="UTF-8" standalone="yes"?>
<Relationships xmlns="http://schemas.openxmlformats.org/package/2006/relationships"><Relationship Id="rId2" Type="http://schemas.openxmlformats.org/officeDocument/2006/relationships/slide" Target="../slides/slide1562.xml"/><Relationship Id="rId1" Type="http://schemas.openxmlformats.org/officeDocument/2006/relationships/notesMaster" Target="../notesMasters/notesMaster1.xml"/></Relationships>
</file>

<file path=ppt/notesSlides/_rels/notesSlide1127.xml.rels><?xml version="1.0" encoding="UTF-8" standalone="yes"?>
<Relationships xmlns="http://schemas.openxmlformats.org/package/2006/relationships"><Relationship Id="rId2" Type="http://schemas.openxmlformats.org/officeDocument/2006/relationships/slide" Target="../slides/slide1563.xml"/><Relationship Id="rId1" Type="http://schemas.openxmlformats.org/officeDocument/2006/relationships/notesMaster" Target="../notesMasters/notesMaster1.xml"/></Relationships>
</file>

<file path=ppt/notesSlides/_rels/notesSlide1128.xml.rels><?xml version="1.0" encoding="UTF-8" standalone="yes"?>
<Relationships xmlns="http://schemas.openxmlformats.org/package/2006/relationships"><Relationship Id="rId2" Type="http://schemas.openxmlformats.org/officeDocument/2006/relationships/slide" Target="../slides/slide1565.xml"/><Relationship Id="rId1" Type="http://schemas.openxmlformats.org/officeDocument/2006/relationships/notesMaster" Target="../notesMasters/notesMaster1.xml"/></Relationships>
</file>

<file path=ppt/notesSlides/_rels/notesSlide1129.xml.rels><?xml version="1.0" encoding="UTF-8" standalone="yes"?>
<Relationships xmlns="http://schemas.openxmlformats.org/package/2006/relationships"><Relationship Id="rId2" Type="http://schemas.openxmlformats.org/officeDocument/2006/relationships/slide" Target="../slides/slide1566.xml"/><Relationship Id="rId1" Type="http://schemas.openxmlformats.org/officeDocument/2006/relationships/notesMaster" Target="../notesMasters/notesMaster1.xml"/></Relationships>
</file>

<file path=ppt/notesSlides/_rels/notesSlide1130.xml.rels><?xml version="1.0" encoding="UTF-8" standalone="yes"?>
<Relationships xmlns="http://schemas.openxmlformats.org/package/2006/relationships"><Relationship Id="rId2" Type="http://schemas.openxmlformats.org/officeDocument/2006/relationships/slide" Target="../slides/slide1567.xml"/><Relationship Id="rId1" Type="http://schemas.openxmlformats.org/officeDocument/2006/relationships/notesMaster" Target="../notesMasters/notesMaster1.xml"/></Relationships>
</file>

<file path=ppt/notesSlides/_rels/notesSlide1131.xml.rels><?xml version="1.0" encoding="UTF-8" standalone="yes"?>
<Relationships xmlns="http://schemas.openxmlformats.org/package/2006/relationships"><Relationship Id="rId2" Type="http://schemas.openxmlformats.org/officeDocument/2006/relationships/slide" Target="../slides/slide1568.xml"/><Relationship Id="rId1" Type="http://schemas.openxmlformats.org/officeDocument/2006/relationships/notesMaster" Target="../notesMasters/notesMaster1.xml"/></Relationships>
</file>

<file path=ppt/notesSlides/_rels/notesSlide1132.xml.rels><?xml version="1.0" encoding="UTF-8" standalone="yes"?>
<Relationships xmlns="http://schemas.openxmlformats.org/package/2006/relationships"><Relationship Id="rId2" Type="http://schemas.openxmlformats.org/officeDocument/2006/relationships/slide" Target="../slides/slide1569.xml"/><Relationship Id="rId1" Type="http://schemas.openxmlformats.org/officeDocument/2006/relationships/notesMaster" Target="../notesMasters/notesMaster1.xml"/></Relationships>
</file>

<file path=ppt/notesSlides/_rels/notesSlide1133.xml.rels><?xml version="1.0" encoding="UTF-8" standalone="yes"?>
<Relationships xmlns="http://schemas.openxmlformats.org/package/2006/relationships"><Relationship Id="rId2" Type="http://schemas.openxmlformats.org/officeDocument/2006/relationships/slide" Target="../slides/slide1570.xml"/><Relationship Id="rId1" Type="http://schemas.openxmlformats.org/officeDocument/2006/relationships/notesMaster" Target="../notesMasters/notesMaster1.xml"/></Relationships>
</file>

<file path=ppt/notesSlides/_rels/notesSlide1134.xml.rels><?xml version="1.0" encoding="UTF-8" standalone="yes"?>
<Relationships xmlns="http://schemas.openxmlformats.org/package/2006/relationships"><Relationship Id="rId2" Type="http://schemas.openxmlformats.org/officeDocument/2006/relationships/slide" Target="../slides/slide1571.xml"/><Relationship Id="rId1" Type="http://schemas.openxmlformats.org/officeDocument/2006/relationships/notesMaster" Target="../notesMasters/notesMaster1.xml"/></Relationships>
</file>

<file path=ppt/notesSlides/_rels/notesSlide1135.xml.rels><?xml version="1.0" encoding="UTF-8" standalone="yes"?>
<Relationships xmlns="http://schemas.openxmlformats.org/package/2006/relationships"><Relationship Id="rId2" Type="http://schemas.openxmlformats.org/officeDocument/2006/relationships/slide" Target="../slides/slide1572.xml"/><Relationship Id="rId1" Type="http://schemas.openxmlformats.org/officeDocument/2006/relationships/notesMaster" Target="../notesMasters/notesMaster1.xml"/></Relationships>
</file>

<file path=ppt/notesSlides/_rels/notesSlide1136.xml.rels><?xml version="1.0" encoding="UTF-8" standalone="yes"?>
<Relationships xmlns="http://schemas.openxmlformats.org/package/2006/relationships"><Relationship Id="rId2" Type="http://schemas.openxmlformats.org/officeDocument/2006/relationships/slide" Target="../slides/slide1573.xml"/><Relationship Id="rId1" Type="http://schemas.openxmlformats.org/officeDocument/2006/relationships/notesMaster" Target="../notesMasters/notesMaster1.xml"/></Relationships>
</file>

<file path=ppt/notesSlides/_rels/notesSlide1137.xml.rels><?xml version="1.0" encoding="UTF-8" standalone="yes"?>
<Relationships xmlns="http://schemas.openxmlformats.org/package/2006/relationships"><Relationship Id="rId2" Type="http://schemas.openxmlformats.org/officeDocument/2006/relationships/slide" Target="../slides/slide1574.xml"/><Relationship Id="rId1" Type="http://schemas.openxmlformats.org/officeDocument/2006/relationships/notesMaster" Target="../notesMasters/notesMaster1.xml"/></Relationships>
</file>

<file path=ppt/notesSlides/_rels/notesSlide1138.xml.rels><?xml version="1.0" encoding="UTF-8" standalone="yes"?>
<Relationships xmlns="http://schemas.openxmlformats.org/package/2006/relationships"><Relationship Id="rId2" Type="http://schemas.openxmlformats.org/officeDocument/2006/relationships/slide" Target="../slides/slide1575.xml"/><Relationship Id="rId1" Type="http://schemas.openxmlformats.org/officeDocument/2006/relationships/notesMaster" Target="../notesMasters/notesMaster1.xml"/></Relationships>
</file>

<file path=ppt/notesSlides/_rels/notesSlide1139.xml.rels><?xml version="1.0" encoding="UTF-8" standalone="yes"?>
<Relationships xmlns="http://schemas.openxmlformats.org/package/2006/relationships"><Relationship Id="rId2" Type="http://schemas.openxmlformats.org/officeDocument/2006/relationships/slide" Target="../slides/slide1576.xml"/><Relationship Id="rId1" Type="http://schemas.openxmlformats.org/officeDocument/2006/relationships/notesMaster" Target="../notesMasters/notesMaster1.xml"/></Relationships>
</file>

<file path=ppt/notesSlides/_rels/notesSlide1140.xml.rels><?xml version="1.0" encoding="UTF-8" standalone="yes"?>
<Relationships xmlns="http://schemas.openxmlformats.org/package/2006/relationships"><Relationship Id="rId2" Type="http://schemas.openxmlformats.org/officeDocument/2006/relationships/slide" Target="../slides/slide1577.xml"/><Relationship Id="rId1" Type="http://schemas.openxmlformats.org/officeDocument/2006/relationships/notesMaster" Target="../notesMasters/notesMaster1.xml"/></Relationships>
</file>

<file path=ppt/notesSlides/_rels/notesSlide1141.xml.rels><?xml version="1.0" encoding="UTF-8" standalone="yes"?>
<Relationships xmlns="http://schemas.openxmlformats.org/package/2006/relationships"><Relationship Id="rId2" Type="http://schemas.openxmlformats.org/officeDocument/2006/relationships/slide" Target="../slides/slide1578.xml"/><Relationship Id="rId1" Type="http://schemas.openxmlformats.org/officeDocument/2006/relationships/notesMaster" Target="../notesMasters/notesMaster1.xml"/></Relationships>
</file>

<file path=ppt/notesSlides/_rels/notesSlide1142.xml.rels><?xml version="1.0" encoding="UTF-8" standalone="yes"?>
<Relationships xmlns="http://schemas.openxmlformats.org/package/2006/relationships"><Relationship Id="rId2" Type="http://schemas.openxmlformats.org/officeDocument/2006/relationships/slide" Target="../slides/slide1579.xml"/><Relationship Id="rId1" Type="http://schemas.openxmlformats.org/officeDocument/2006/relationships/notesMaster" Target="../notesMasters/notesMaster1.xml"/></Relationships>
</file>

<file path=ppt/notesSlides/_rels/notesSlide1143.xml.rels><?xml version="1.0" encoding="UTF-8" standalone="yes"?>
<Relationships xmlns="http://schemas.openxmlformats.org/package/2006/relationships"><Relationship Id="rId2" Type="http://schemas.openxmlformats.org/officeDocument/2006/relationships/slide" Target="../slides/slide1580.xml"/><Relationship Id="rId1" Type="http://schemas.openxmlformats.org/officeDocument/2006/relationships/notesMaster" Target="../notesMasters/notesMaster1.xml"/></Relationships>
</file>

<file path=ppt/notesSlides/_rels/notesSlide1144.xml.rels><?xml version="1.0" encoding="UTF-8" standalone="yes"?>
<Relationships xmlns="http://schemas.openxmlformats.org/package/2006/relationships"><Relationship Id="rId2" Type="http://schemas.openxmlformats.org/officeDocument/2006/relationships/slide" Target="../slides/slide1581.xml"/><Relationship Id="rId1" Type="http://schemas.openxmlformats.org/officeDocument/2006/relationships/notesMaster" Target="../notesMasters/notesMaster1.xml"/></Relationships>
</file>

<file path=ppt/notesSlides/_rels/notesSlide1145.xml.rels><?xml version="1.0" encoding="UTF-8" standalone="yes"?>
<Relationships xmlns="http://schemas.openxmlformats.org/package/2006/relationships"><Relationship Id="rId2" Type="http://schemas.openxmlformats.org/officeDocument/2006/relationships/slide" Target="../slides/slide1582.xml"/><Relationship Id="rId1" Type="http://schemas.openxmlformats.org/officeDocument/2006/relationships/notesMaster" Target="../notesMasters/notesMaster1.xml"/></Relationships>
</file>

<file path=ppt/notesSlides/_rels/notesSlide1146.xml.rels><?xml version="1.0" encoding="UTF-8" standalone="yes"?>
<Relationships xmlns="http://schemas.openxmlformats.org/package/2006/relationships"><Relationship Id="rId2" Type="http://schemas.openxmlformats.org/officeDocument/2006/relationships/slide" Target="../slides/slide1583.xml"/><Relationship Id="rId1" Type="http://schemas.openxmlformats.org/officeDocument/2006/relationships/notesMaster" Target="../notesMasters/notesMaster1.xml"/></Relationships>
</file>

<file path=ppt/notesSlides/_rels/notesSlide1147.xml.rels><?xml version="1.0" encoding="UTF-8" standalone="yes"?>
<Relationships xmlns="http://schemas.openxmlformats.org/package/2006/relationships"><Relationship Id="rId2" Type="http://schemas.openxmlformats.org/officeDocument/2006/relationships/slide" Target="../slides/slide1584.xml"/><Relationship Id="rId1" Type="http://schemas.openxmlformats.org/officeDocument/2006/relationships/notesMaster" Target="../notesMasters/notesMaster1.xml"/></Relationships>
</file>

<file path=ppt/notesSlides/_rels/notesSlide1148.xml.rels><?xml version="1.0" encoding="UTF-8" standalone="yes"?>
<Relationships xmlns="http://schemas.openxmlformats.org/package/2006/relationships"><Relationship Id="rId2" Type="http://schemas.openxmlformats.org/officeDocument/2006/relationships/slide" Target="../slides/slide1585.xml"/><Relationship Id="rId1" Type="http://schemas.openxmlformats.org/officeDocument/2006/relationships/notesMaster" Target="../notesMasters/notesMaster1.xml"/></Relationships>
</file>

<file path=ppt/notesSlides/_rels/notesSlide1149.xml.rels><?xml version="1.0" encoding="UTF-8" standalone="yes"?>
<Relationships xmlns="http://schemas.openxmlformats.org/package/2006/relationships"><Relationship Id="rId2" Type="http://schemas.openxmlformats.org/officeDocument/2006/relationships/slide" Target="../slides/slide1586.xml"/><Relationship Id="rId1" Type="http://schemas.openxmlformats.org/officeDocument/2006/relationships/notesMaster" Target="../notesMasters/notesMaster1.xml"/></Relationships>
</file>

<file path=ppt/notesSlides/_rels/notesSlide1150.xml.rels><?xml version="1.0" encoding="UTF-8" standalone="yes"?>
<Relationships xmlns="http://schemas.openxmlformats.org/package/2006/relationships"><Relationship Id="rId2" Type="http://schemas.openxmlformats.org/officeDocument/2006/relationships/slide" Target="../slides/slide1587.xml"/><Relationship Id="rId1" Type="http://schemas.openxmlformats.org/officeDocument/2006/relationships/notesMaster" Target="../notesMasters/notesMaster1.xml"/></Relationships>
</file>

<file path=ppt/notesSlides/_rels/notesSlide1151.xml.rels><?xml version="1.0" encoding="UTF-8" standalone="yes"?>
<Relationships xmlns="http://schemas.openxmlformats.org/package/2006/relationships"><Relationship Id="rId2" Type="http://schemas.openxmlformats.org/officeDocument/2006/relationships/slide" Target="../slides/slide1588.xml"/><Relationship Id="rId1" Type="http://schemas.openxmlformats.org/officeDocument/2006/relationships/notesMaster" Target="../notesMasters/notesMaster1.xml"/></Relationships>
</file>

<file path=ppt/notesSlides/_rels/notesSlide1152.xml.rels><?xml version="1.0" encoding="UTF-8" standalone="yes"?>
<Relationships xmlns="http://schemas.openxmlformats.org/package/2006/relationships"><Relationship Id="rId2" Type="http://schemas.openxmlformats.org/officeDocument/2006/relationships/slide" Target="../slides/slide1589.xml"/><Relationship Id="rId1" Type="http://schemas.openxmlformats.org/officeDocument/2006/relationships/notesMaster" Target="../notesMasters/notesMaster1.xml"/></Relationships>
</file>

<file path=ppt/notesSlides/_rels/notesSlide1153.xml.rels><?xml version="1.0" encoding="UTF-8" standalone="yes"?>
<Relationships xmlns="http://schemas.openxmlformats.org/package/2006/relationships"><Relationship Id="rId2" Type="http://schemas.openxmlformats.org/officeDocument/2006/relationships/slide" Target="../slides/slide1590.xml"/><Relationship Id="rId1" Type="http://schemas.openxmlformats.org/officeDocument/2006/relationships/notesMaster" Target="../notesMasters/notesMaster1.xml"/></Relationships>
</file>

<file path=ppt/notesSlides/_rels/notesSlide1154.xml.rels><?xml version="1.0" encoding="UTF-8" standalone="yes"?>
<Relationships xmlns="http://schemas.openxmlformats.org/package/2006/relationships"><Relationship Id="rId2" Type="http://schemas.openxmlformats.org/officeDocument/2006/relationships/slide" Target="../slides/slide1591.xml"/><Relationship Id="rId1" Type="http://schemas.openxmlformats.org/officeDocument/2006/relationships/notesMaster" Target="../notesMasters/notesMaster1.xml"/></Relationships>
</file>

<file path=ppt/notesSlides/_rels/notesSlide1155.xml.rels><?xml version="1.0" encoding="UTF-8" standalone="yes"?>
<Relationships xmlns="http://schemas.openxmlformats.org/package/2006/relationships"><Relationship Id="rId2" Type="http://schemas.openxmlformats.org/officeDocument/2006/relationships/slide" Target="../slides/slide1592.xml"/><Relationship Id="rId1" Type="http://schemas.openxmlformats.org/officeDocument/2006/relationships/notesMaster" Target="../notesMasters/notesMaster1.xml"/></Relationships>
</file>

<file path=ppt/notesSlides/_rels/notesSlide1156.xml.rels><?xml version="1.0" encoding="UTF-8" standalone="yes"?>
<Relationships xmlns="http://schemas.openxmlformats.org/package/2006/relationships"><Relationship Id="rId2" Type="http://schemas.openxmlformats.org/officeDocument/2006/relationships/slide" Target="../slides/slide1593.xml"/><Relationship Id="rId1" Type="http://schemas.openxmlformats.org/officeDocument/2006/relationships/notesMaster" Target="../notesMasters/notesMaster1.xml"/></Relationships>
</file>

<file path=ppt/notesSlides/_rels/notesSlide1157.xml.rels><?xml version="1.0" encoding="UTF-8" standalone="yes"?>
<Relationships xmlns="http://schemas.openxmlformats.org/package/2006/relationships"><Relationship Id="rId2" Type="http://schemas.openxmlformats.org/officeDocument/2006/relationships/slide" Target="../slides/slide1594.xml"/><Relationship Id="rId1" Type="http://schemas.openxmlformats.org/officeDocument/2006/relationships/notesMaster" Target="../notesMasters/notesMaster1.xml"/></Relationships>
</file>

<file path=ppt/notesSlides/_rels/notesSlide1158.xml.rels><?xml version="1.0" encoding="UTF-8" standalone="yes"?>
<Relationships xmlns="http://schemas.openxmlformats.org/package/2006/relationships"><Relationship Id="rId2" Type="http://schemas.openxmlformats.org/officeDocument/2006/relationships/slide" Target="../slides/slide1596.xml"/><Relationship Id="rId1" Type="http://schemas.openxmlformats.org/officeDocument/2006/relationships/notesMaster" Target="../notesMasters/notesMaster1.xml"/></Relationships>
</file>

<file path=ppt/notesSlides/_rels/notesSlide1159.xml.rels><?xml version="1.0" encoding="UTF-8" standalone="yes"?>
<Relationships xmlns="http://schemas.openxmlformats.org/package/2006/relationships"><Relationship Id="rId2" Type="http://schemas.openxmlformats.org/officeDocument/2006/relationships/slide" Target="../slides/slide1597.xml"/><Relationship Id="rId1" Type="http://schemas.openxmlformats.org/officeDocument/2006/relationships/notesMaster" Target="../notesMasters/notesMaster1.xml"/></Relationships>
</file>

<file path=ppt/notesSlides/_rels/notesSlide1160.xml.rels><?xml version="1.0" encoding="UTF-8" standalone="yes"?>
<Relationships xmlns="http://schemas.openxmlformats.org/package/2006/relationships"><Relationship Id="rId2" Type="http://schemas.openxmlformats.org/officeDocument/2006/relationships/slide" Target="../slides/slide1598.xml"/><Relationship Id="rId1" Type="http://schemas.openxmlformats.org/officeDocument/2006/relationships/notesMaster" Target="../notesMasters/notesMaster1.xml"/></Relationships>
</file>

<file path=ppt/notesSlides/_rels/notesSlide1161.xml.rels><?xml version="1.0" encoding="UTF-8" standalone="yes"?>
<Relationships xmlns="http://schemas.openxmlformats.org/package/2006/relationships"><Relationship Id="rId2" Type="http://schemas.openxmlformats.org/officeDocument/2006/relationships/slide" Target="../slides/slide1599.xml"/><Relationship Id="rId1" Type="http://schemas.openxmlformats.org/officeDocument/2006/relationships/notesMaster" Target="../notesMasters/notesMaster1.xml"/></Relationships>
</file>

<file path=ppt/notesSlides/_rels/notesSlide1162.xml.rels><?xml version="1.0" encoding="UTF-8" standalone="yes"?>
<Relationships xmlns="http://schemas.openxmlformats.org/package/2006/relationships"><Relationship Id="rId2" Type="http://schemas.openxmlformats.org/officeDocument/2006/relationships/slide" Target="../slides/slide1600.xml"/><Relationship Id="rId1" Type="http://schemas.openxmlformats.org/officeDocument/2006/relationships/notesMaster" Target="../notesMasters/notesMaster1.xml"/></Relationships>
</file>

<file path=ppt/notesSlides/_rels/notesSlide1163.xml.rels><?xml version="1.0" encoding="UTF-8" standalone="yes"?>
<Relationships xmlns="http://schemas.openxmlformats.org/package/2006/relationships"><Relationship Id="rId2" Type="http://schemas.openxmlformats.org/officeDocument/2006/relationships/slide" Target="../slides/slide1601.xml"/><Relationship Id="rId1" Type="http://schemas.openxmlformats.org/officeDocument/2006/relationships/notesMaster" Target="../notesMasters/notesMaster1.xml"/></Relationships>
</file>

<file path=ppt/notesSlides/_rels/notesSlide1164.xml.rels><?xml version="1.0" encoding="UTF-8" standalone="yes"?>
<Relationships xmlns="http://schemas.openxmlformats.org/package/2006/relationships"><Relationship Id="rId2" Type="http://schemas.openxmlformats.org/officeDocument/2006/relationships/slide" Target="../slides/slide1603.xml"/><Relationship Id="rId1" Type="http://schemas.openxmlformats.org/officeDocument/2006/relationships/notesMaster" Target="../notesMasters/notesMaster1.xml"/></Relationships>
</file>

<file path=ppt/notesSlides/_rels/notesSlide1165.xml.rels><?xml version="1.0" encoding="UTF-8" standalone="yes"?>
<Relationships xmlns="http://schemas.openxmlformats.org/package/2006/relationships"><Relationship Id="rId2" Type="http://schemas.openxmlformats.org/officeDocument/2006/relationships/slide" Target="../slides/slide1604.xml"/><Relationship Id="rId1" Type="http://schemas.openxmlformats.org/officeDocument/2006/relationships/notesMaster" Target="../notesMasters/notesMaster1.xml"/></Relationships>
</file>

<file path=ppt/notesSlides/_rels/notesSlide1166.xml.rels><?xml version="1.0" encoding="UTF-8" standalone="yes"?>
<Relationships xmlns="http://schemas.openxmlformats.org/package/2006/relationships"><Relationship Id="rId2" Type="http://schemas.openxmlformats.org/officeDocument/2006/relationships/slide" Target="../slides/slide1605.xml"/><Relationship Id="rId1" Type="http://schemas.openxmlformats.org/officeDocument/2006/relationships/notesMaster" Target="../notesMasters/notesMaster1.xml"/></Relationships>
</file>

<file path=ppt/notesSlides/_rels/notesSlide1167.xml.rels><?xml version="1.0" encoding="UTF-8" standalone="yes"?>
<Relationships xmlns="http://schemas.openxmlformats.org/package/2006/relationships"><Relationship Id="rId2" Type="http://schemas.openxmlformats.org/officeDocument/2006/relationships/slide" Target="../slides/slide1606.xml"/><Relationship Id="rId1" Type="http://schemas.openxmlformats.org/officeDocument/2006/relationships/notesMaster" Target="../notesMasters/notesMaster1.xml"/></Relationships>
</file>

<file path=ppt/notesSlides/_rels/notesSlide1168.xml.rels><?xml version="1.0" encoding="UTF-8" standalone="yes"?>
<Relationships xmlns="http://schemas.openxmlformats.org/package/2006/relationships"><Relationship Id="rId2" Type="http://schemas.openxmlformats.org/officeDocument/2006/relationships/slide" Target="../slides/slide1607.xml"/><Relationship Id="rId1" Type="http://schemas.openxmlformats.org/officeDocument/2006/relationships/notesMaster" Target="../notesMasters/notesMaster1.xml"/></Relationships>
</file>

<file path=ppt/notesSlides/_rels/notesSlide1169.xml.rels><?xml version="1.0" encoding="UTF-8" standalone="yes"?>
<Relationships xmlns="http://schemas.openxmlformats.org/package/2006/relationships"><Relationship Id="rId2" Type="http://schemas.openxmlformats.org/officeDocument/2006/relationships/slide" Target="../slides/slide1609.xml"/><Relationship Id="rId1" Type="http://schemas.openxmlformats.org/officeDocument/2006/relationships/notesMaster" Target="../notesMasters/notesMaster1.xml"/></Relationships>
</file>

<file path=ppt/notesSlides/_rels/notesSlide1170.xml.rels><?xml version="1.0" encoding="UTF-8" standalone="yes"?>
<Relationships xmlns="http://schemas.openxmlformats.org/package/2006/relationships"><Relationship Id="rId2" Type="http://schemas.openxmlformats.org/officeDocument/2006/relationships/slide" Target="../slides/slide1610.xml"/><Relationship Id="rId1" Type="http://schemas.openxmlformats.org/officeDocument/2006/relationships/notesMaster" Target="../notesMasters/notesMaster1.xml"/></Relationships>
</file>

<file path=ppt/notesSlides/_rels/notesSlide1171.xml.rels><?xml version="1.0" encoding="UTF-8" standalone="yes"?>
<Relationships xmlns="http://schemas.openxmlformats.org/package/2006/relationships"><Relationship Id="rId2" Type="http://schemas.openxmlformats.org/officeDocument/2006/relationships/slide" Target="../slides/slide1611.xml"/><Relationship Id="rId1" Type="http://schemas.openxmlformats.org/officeDocument/2006/relationships/notesMaster" Target="../notesMasters/notesMaster1.xml"/></Relationships>
</file>

<file path=ppt/notesSlides/_rels/notesSlide1172.xml.rels><?xml version="1.0" encoding="UTF-8" standalone="yes"?>
<Relationships xmlns="http://schemas.openxmlformats.org/package/2006/relationships"><Relationship Id="rId2" Type="http://schemas.openxmlformats.org/officeDocument/2006/relationships/slide" Target="../slides/slide1612.xml"/><Relationship Id="rId1" Type="http://schemas.openxmlformats.org/officeDocument/2006/relationships/notesMaster" Target="../notesMasters/notesMaster1.xml"/></Relationships>
</file>

<file path=ppt/notesSlides/_rels/notesSlide1173.xml.rels><?xml version="1.0" encoding="UTF-8" standalone="yes"?>
<Relationships xmlns="http://schemas.openxmlformats.org/package/2006/relationships"><Relationship Id="rId2" Type="http://schemas.openxmlformats.org/officeDocument/2006/relationships/slide" Target="../slides/slide1613.xml"/><Relationship Id="rId1" Type="http://schemas.openxmlformats.org/officeDocument/2006/relationships/notesMaster" Target="../notesMasters/notesMaster1.xml"/></Relationships>
</file>

<file path=ppt/notesSlides/_rels/notesSlide1174.xml.rels><?xml version="1.0" encoding="UTF-8" standalone="yes"?>
<Relationships xmlns="http://schemas.openxmlformats.org/package/2006/relationships"><Relationship Id="rId2" Type="http://schemas.openxmlformats.org/officeDocument/2006/relationships/slide" Target="../slides/slide1614.xml"/><Relationship Id="rId1" Type="http://schemas.openxmlformats.org/officeDocument/2006/relationships/notesMaster" Target="../notesMasters/notesMaster1.xml"/></Relationships>
</file>

<file path=ppt/notesSlides/_rels/notesSlide1175.xml.rels><?xml version="1.0" encoding="UTF-8" standalone="yes"?>
<Relationships xmlns="http://schemas.openxmlformats.org/package/2006/relationships"><Relationship Id="rId2" Type="http://schemas.openxmlformats.org/officeDocument/2006/relationships/slide" Target="../slides/slide1615.xml"/><Relationship Id="rId1" Type="http://schemas.openxmlformats.org/officeDocument/2006/relationships/notesMaster" Target="../notesMasters/notesMaster1.xml"/></Relationships>
</file>

<file path=ppt/notesSlides/_rels/notesSlide1176.xml.rels><?xml version="1.0" encoding="UTF-8" standalone="yes"?>
<Relationships xmlns="http://schemas.openxmlformats.org/package/2006/relationships"><Relationship Id="rId2" Type="http://schemas.openxmlformats.org/officeDocument/2006/relationships/slide" Target="../slides/slide1616.xml"/><Relationship Id="rId1" Type="http://schemas.openxmlformats.org/officeDocument/2006/relationships/notesMaster" Target="../notesMasters/notesMaster1.xml"/></Relationships>
</file>

<file path=ppt/notesSlides/_rels/notesSlide1177.xml.rels><?xml version="1.0" encoding="UTF-8" standalone="yes"?>
<Relationships xmlns="http://schemas.openxmlformats.org/package/2006/relationships"><Relationship Id="rId2" Type="http://schemas.openxmlformats.org/officeDocument/2006/relationships/slide" Target="../slides/slide1617.xml"/><Relationship Id="rId1" Type="http://schemas.openxmlformats.org/officeDocument/2006/relationships/notesMaster" Target="../notesMasters/notesMaster1.xml"/></Relationships>
</file>

<file path=ppt/notesSlides/_rels/notesSlide1178.xml.rels><?xml version="1.0" encoding="UTF-8" standalone="yes"?>
<Relationships xmlns="http://schemas.openxmlformats.org/package/2006/relationships"><Relationship Id="rId2" Type="http://schemas.openxmlformats.org/officeDocument/2006/relationships/slide" Target="../slides/slide1618.xml"/><Relationship Id="rId1" Type="http://schemas.openxmlformats.org/officeDocument/2006/relationships/notesMaster" Target="../notesMasters/notesMaster1.xml"/></Relationships>
</file>

<file path=ppt/notesSlides/_rels/notesSlide1179.xml.rels><?xml version="1.0" encoding="UTF-8" standalone="yes"?>
<Relationships xmlns="http://schemas.openxmlformats.org/package/2006/relationships"><Relationship Id="rId2" Type="http://schemas.openxmlformats.org/officeDocument/2006/relationships/slide" Target="../slides/slide1619.xml"/><Relationship Id="rId1" Type="http://schemas.openxmlformats.org/officeDocument/2006/relationships/notesMaster" Target="../notesMasters/notesMaster1.xml"/></Relationships>
</file>

<file path=ppt/notesSlides/_rels/notesSlide1180.xml.rels><?xml version="1.0" encoding="UTF-8" standalone="yes"?>
<Relationships xmlns="http://schemas.openxmlformats.org/package/2006/relationships"><Relationship Id="rId2" Type="http://schemas.openxmlformats.org/officeDocument/2006/relationships/slide" Target="../slides/slide1620.xml"/><Relationship Id="rId1" Type="http://schemas.openxmlformats.org/officeDocument/2006/relationships/notesMaster" Target="../notesMasters/notesMaster1.xml"/></Relationships>
</file>

<file path=ppt/notesSlides/_rels/notesSlide1181.xml.rels><?xml version="1.0" encoding="UTF-8" standalone="yes"?>
<Relationships xmlns="http://schemas.openxmlformats.org/package/2006/relationships"><Relationship Id="rId2" Type="http://schemas.openxmlformats.org/officeDocument/2006/relationships/slide" Target="../slides/slide1621.xml"/><Relationship Id="rId1" Type="http://schemas.openxmlformats.org/officeDocument/2006/relationships/notesMaster" Target="../notesMasters/notesMaster1.xml"/></Relationships>
</file>

<file path=ppt/notesSlides/_rels/notesSlide1182.xml.rels><?xml version="1.0" encoding="UTF-8" standalone="yes"?>
<Relationships xmlns="http://schemas.openxmlformats.org/package/2006/relationships"><Relationship Id="rId2" Type="http://schemas.openxmlformats.org/officeDocument/2006/relationships/slide" Target="../slides/slide1622.xml"/><Relationship Id="rId1" Type="http://schemas.openxmlformats.org/officeDocument/2006/relationships/notesMaster" Target="../notesMasters/notesMaster1.xml"/></Relationships>
</file>

<file path=ppt/notesSlides/_rels/notesSlide1183.xml.rels><?xml version="1.0" encoding="UTF-8" standalone="yes"?>
<Relationships xmlns="http://schemas.openxmlformats.org/package/2006/relationships"><Relationship Id="rId2" Type="http://schemas.openxmlformats.org/officeDocument/2006/relationships/slide" Target="../slides/slide1623.xml"/><Relationship Id="rId1" Type="http://schemas.openxmlformats.org/officeDocument/2006/relationships/notesMaster" Target="../notesMasters/notesMaster1.xml"/></Relationships>
</file>

<file path=ppt/notesSlides/_rels/notesSlide1184.xml.rels><?xml version="1.0" encoding="UTF-8" standalone="yes"?>
<Relationships xmlns="http://schemas.openxmlformats.org/package/2006/relationships"><Relationship Id="rId2" Type="http://schemas.openxmlformats.org/officeDocument/2006/relationships/slide" Target="../slides/slide1624.xml"/><Relationship Id="rId1" Type="http://schemas.openxmlformats.org/officeDocument/2006/relationships/notesMaster" Target="../notesMasters/notesMaster1.xml"/></Relationships>
</file>

<file path=ppt/notesSlides/_rels/notesSlide1185.xml.rels><?xml version="1.0" encoding="UTF-8" standalone="yes"?>
<Relationships xmlns="http://schemas.openxmlformats.org/package/2006/relationships"><Relationship Id="rId2" Type="http://schemas.openxmlformats.org/officeDocument/2006/relationships/slide" Target="../slides/slide1625.xml"/><Relationship Id="rId1" Type="http://schemas.openxmlformats.org/officeDocument/2006/relationships/notesMaster" Target="../notesMasters/notesMaster1.xml"/></Relationships>
</file>

<file path=ppt/notesSlides/_rels/notesSlide1186.xml.rels><?xml version="1.0" encoding="UTF-8" standalone="yes"?>
<Relationships xmlns="http://schemas.openxmlformats.org/package/2006/relationships"><Relationship Id="rId2" Type="http://schemas.openxmlformats.org/officeDocument/2006/relationships/slide" Target="../slides/slide1626.xml"/><Relationship Id="rId1" Type="http://schemas.openxmlformats.org/officeDocument/2006/relationships/notesMaster" Target="../notesMasters/notesMaster1.xml"/></Relationships>
</file>

<file path=ppt/notesSlides/_rels/notesSlide1187.xml.rels><?xml version="1.0" encoding="UTF-8" standalone="yes"?>
<Relationships xmlns="http://schemas.openxmlformats.org/package/2006/relationships"><Relationship Id="rId2" Type="http://schemas.openxmlformats.org/officeDocument/2006/relationships/slide" Target="../slides/slide1627.xml"/><Relationship Id="rId1" Type="http://schemas.openxmlformats.org/officeDocument/2006/relationships/notesMaster" Target="../notesMasters/notesMaster1.xml"/></Relationships>
</file>

<file path=ppt/notesSlides/_rels/notesSlide1188.xml.rels><?xml version="1.0" encoding="UTF-8" standalone="yes"?>
<Relationships xmlns="http://schemas.openxmlformats.org/package/2006/relationships"><Relationship Id="rId2" Type="http://schemas.openxmlformats.org/officeDocument/2006/relationships/slide" Target="../slides/slide1628.xml"/><Relationship Id="rId1" Type="http://schemas.openxmlformats.org/officeDocument/2006/relationships/notesMaster" Target="../notesMasters/notesMaster1.xml"/></Relationships>
</file>

<file path=ppt/notesSlides/_rels/notesSlide1189.xml.rels><?xml version="1.0" encoding="UTF-8" standalone="yes"?>
<Relationships xmlns="http://schemas.openxmlformats.org/package/2006/relationships"><Relationship Id="rId2" Type="http://schemas.openxmlformats.org/officeDocument/2006/relationships/slide" Target="../slides/slide1629.xml"/><Relationship Id="rId1" Type="http://schemas.openxmlformats.org/officeDocument/2006/relationships/notesMaster" Target="../notesMasters/notesMaster1.xml"/></Relationships>
</file>

<file path=ppt/notesSlides/_rels/notesSlide1190.xml.rels><?xml version="1.0" encoding="UTF-8" standalone="yes"?>
<Relationships xmlns="http://schemas.openxmlformats.org/package/2006/relationships"><Relationship Id="rId2" Type="http://schemas.openxmlformats.org/officeDocument/2006/relationships/slide" Target="../slides/slide1630.xml"/><Relationship Id="rId1" Type="http://schemas.openxmlformats.org/officeDocument/2006/relationships/notesMaster" Target="../notesMasters/notesMaster1.xml"/></Relationships>
</file>

<file path=ppt/notesSlides/_rels/notesSlide1191.xml.rels><?xml version="1.0" encoding="UTF-8" standalone="yes"?>
<Relationships xmlns="http://schemas.openxmlformats.org/package/2006/relationships"><Relationship Id="rId2" Type="http://schemas.openxmlformats.org/officeDocument/2006/relationships/slide" Target="../slides/slide1631.xml"/><Relationship Id="rId1" Type="http://schemas.openxmlformats.org/officeDocument/2006/relationships/notesMaster" Target="../notesMasters/notesMaster1.xml"/></Relationships>
</file>

<file path=ppt/notesSlides/_rels/notesSlide1192.xml.rels><?xml version="1.0" encoding="UTF-8" standalone="yes"?>
<Relationships xmlns="http://schemas.openxmlformats.org/package/2006/relationships"><Relationship Id="rId2" Type="http://schemas.openxmlformats.org/officeDocument/2006/relationships/slide" Target="../slides/slide1632.xml"/><Relationship Id="rId1" Type="http://schemas.openxmlformats.org/officeDocument/2006/relationships/notesMaster" Target="../notesMasters/notesMaster1.xml"/></Relationships>
</file>

<file path=ppt/notesSlides/_rels/notesSlide1193.xml.rels><?xml version="1.0" encoding="UTF-8" standalone="yes"?>
<Relationships xmlns="http://schemas.openxmlformats.org/package/2006/relationships"><Relationship Id="rId2" Type="http://schemas.openxmlformats.org/officeDocument/2006/relationships/slide" Target="../slides/slide1634.xml"/><Relationship Id="rId1" Type="http://schemas.openxmlformats.org/officeDocument/2006/relationships/notesMaster" Target="../notesMasters/notesMaster1.xml"/></Relationships>
</file>

<file path=ppt/notesSlides/_rels/notesSlide1194.xml.rels><?xml version="1.0" encoding="UTF-8" standalone="yes"?>
<Relationships xmlns="http://schemas.openxmlformats.org/package/2006/relationships"><Relationship Id="rId2" Type="http://schemas.openxmlformats.org/officeDocument/2006/relationships/slide" Target="../slides/slide1635.xml"/><Relationship Id="rId1" Type="http://schemas.openxmlformats.org/officeDocument/2006/relationships/notesMaster" Target="../notesMasters/notesMaster1.xml"/></Relationships>
</file>

<file path=ppt/notesSlides/_rels/notesSlide1195.xml.rels><?xml version="1.0" encoding="UTF-8" standalone="yes"?>
<Relationships xmlns="http://schemas.openxmlformats.org/package/2006/relationships"><Relationship Id="rId2" Type="http://schemas.openxmlformats.org/officeDocument/2006/relationships/slide" Target="../slides/slide1636.xml"/><Relationship Id="rId1" Type="http://schemas.openxmlformats.org/officeDocument/2006/relationships/notesMaster" Target="../notesMasters/notesMaster1.xml"/></Relationships>
</file>

<file path=ppt/notesSlides/_rels/notesSlide1196.xml.rels><?xml version="1.0" encoding="UTF-8" standalone="yes"?>
<Relationships xmlns="http://schemas.openxmlformats.org/package/2006/relationships"><Relationship Id="rId2" Type="http://schemas.openxmlformats.org/officeDocument/2006/relationships/slide" Target="../slides/slide1637.xml"/><Relationship Id="rId1" Type="http://schemas.openxmlformats.org/officeDocument/2006/relationships/notesMaster" Target="../notesMasters/notesMaster1.xml"/></Relationships>
</file>

<file path=ppt/notesSlides/_rels/notesSlide1197.xml.rels><?xml version="1.0" encoding="UTF-8" standalone="yes"?>
<Relationships xmlns="http://schemas.openxmlformats.org/package/2006/relationships"><Relationship Id="rId2" Type="http://schemas.openxmlformats.org/officeDocument/2006/relationships/slide" Target="../slides/slide1638.xml"/><Relationship Id="rId1" Type="http://schemas.openxmlformats.org/officeDocument/2006/relationships/notesMaster" Target="../notesMasters/notesMaster1.xml"/></Relationships>
</file>

<file path=ppt/notesSlides/_rels/notesSlide1198.xml.rels><?xml version="1.0" encoding="UTF-8" standalone="yes"?>
<Relationships xmlns="http://schemas.openxmlformats.org/package/2006/relationships"><Relationship Id="rId2" Type="http://schemas.openxmlformats.org/officeDocument/2006/relationships/slide" Target="../slides/slide1640.xml"/><Relationship Id="rId1" Type="http://schemas.openxmlformats.org/officeDocument/2006/relationships/notesMaster" Target="../notesMasters/notesMaster1.xml"/></Relationships>
</file>

<file path=ppt/notesSlides/_rels/notesSlide1199.xml.rels><?xml version="1.0" encoding="UTF-8" standalone="yes"?>
<Relationships xmlns="http://schemas.openxmlformats.org/package/2006/relationships"><Relationship Id="rId2" Type="http://schemas.openxmlformats.org/officeDocument/2006/relationships/slide" Target="../slides/slide1641.xml"/><Relationship Id="rId1" Type="http://schemas.openxmlformats.org/officeDocument/2006/relationships/notesMaster" Target="../notesMasters/notesMaster1.xml"/></Relationships>
</file>

<file path=ppt/notesSlides/_rels/notesSlide1200.xml.rels><?xml version="1.0" encoding="UTF-8" standalone="yes"?>
<Relationships xmlns="http://schemas.openxmlformats.org/package/2006/relationships"><Relationship Id="rId2" Type="http://schemas.openxmlformats.org/officeDocument/2006/relationships/slide" Target="../slides/slide1642.xml"/><Relationship Id="rId1" Type="http://schemas.openxmlformats.org/officeDocument/2006/relationships/notesMaster" Target="../notesMasters/notesMaster1.xml"/></Relationships>
</file>

<file path=ppt/notesSlides/_rels/notesSlide1201.xml.rels><?xml version="1.0" encoding="UTF-8" standalone="yes"?>
<Relationships xmlns="http://schemas.openxmlformats.org/package/2006/relationships"><Relationship Id="rId2" Type="http://schemas.openxmlformats.org/officeDocument/2006/relationships/slide" Target="../slides/slide1643.xml"/><Relationship Id="rId1" Type="http://schemas.openxmlformats.org/officeDocument/2006/relationships/notesMaster" Target="../notesMasters/notesMaster1.xml"/></Relationships>
</file>

<file path=ppt/notesSlides/_rels/notesSlide1202.xml.rels><?xml version="1.0" encoding="UTF-8" standalone="yes"?>
<Relationships xmlns="http://schemas.openxmlformats.org/package/2006/relationships"><Relationship Id="rId2" Type="http://schemas.openxmlformats.org/officeDocument/2006/relationships/slide" Target="../slides/slide1644.xml"/><Relationship Id="rId1" Type="http://schemas.openxmlformats.org/officeDocument/2006/relationships/notesMaster" Target="../notesMasters/notesMaster1.xml"/></Relationships>
</file>

<file path=ppt/notesSlides/_rels/notesSlide1203.xml.rels><?xml version="1.0" encoding="UTF-8" standalone="yes"?>
<Relationships xmlns="http://schemas.openxmlformats.org/package/2006/relationships"><Relationship Id="rId2" Type="http://schemas.openxmlformats.org/officeDocument/2006/relationships/slide" Target="../slides/slide1645.xml"/><Relationship Id="rId1" Type="http://schemas.openxmlformats.org/officeDocument/2006/relationships/notesMaster" Target="../notesMasters/notesMaster1.xml"/></Relationships>
</file>

<file path=ppt/notesSlides/_rels/notesSlide1204.xml.rels><?xml version="1.0" encoding="UTF-8" standalone="yes"?>
<Relationships xmlns="http://schemas.openxmlformats.org/package/2006/relationships"><Relationship Id="rId2" Type="http://schemas.openxmlformats.org/officeDocument/2006/relationships/slide" Target="../slides/slide1646.xml"/><Relationship Id="rId1" Type="http://schemas.openxmlformats.org/officeDocument/2006/relationships/notesMaster" Target="../notesMasters/notesMaster1.xml"/></Relationships>
</file>

<file path=ppt/notesSlides/_rels/notesSlide1205.xml.rels><?xml version="1.0" encoding="UTF-8" standalone="yes"?>
<Relationships xmlns="http://schemas.openxmlformats.org/package/2006/relationships"><Relationship Id="rId2" Type="http://schemas.openxmlformats.org/officeDocument/2006/relationships/slide" Target="../slides/slide1647.xml"/><Relationship Id="rId1" Type="http://schemas.openxmlformats.org/officeDocument/2006/relationships/notesMaster" Target="../notesMasters/notesMaster1.xml"/></Relationships>
</file>

<file path=ppt/notesSlides/_rels/notesSlide1206.xml.rels><?xml version="1.0" encoding="UTF-8" standalone="yes"?>
<Relationships xmlns="http://schemas.openxmlformats.org/package/2006/relationships"><Relationship Id="rId2" Type="http://schemas.openxmlformats.org/officeDocument/2006/relationships/slide" Target="../slides/slide1649.xml"/><Relationship Id="rId1" Type="http://schemas.openxmlformats.org/officeDocument/2006/relationships/notesMaster" Target="../notesMasters/notesMaster1.xml"/></Relationships>
</file>

<file path=ppt/notesSlides/_rels/notesSlide1207.xml.rels><?xml version="1.0" encoding="UTF-8" standalone="yes"?>
<Relationships xmlns="http://schemas.openxmlformats.org/package/2006/relationships"><Relationship Id="rId2" Type="http://schemas.openxmlformats.org/officeDocument/2006/relationships/slide" Target="../slides/slide1650.xml"/><Relationship Id="rId1" Type="http://schemas.openxmlformats.org/officeDocument/2006/relationships/notesMaster" Target="../notesMasters/notesMaster1.xml"/></Relationships>
</file>

<file path=ppt/notesSlides/_rels/notesSlide1208.xml.rels><?xml version="1.0" encoding="UTF-8" standalone="yes"?>
<Relationships xmlns="http://schemas.openxmlformats.org/package/2006/relationships"><Relationship Id="rId2" Type="http://schemas.openxmlformats.org/officeDocument/2006/relationships/slide" Target="../slides/slide1651.xml"/><Relationship Id="rId1" Type="http://schemas.openxmlformats.org/officeDocument/2006/relationships/notesMaster" Target="../notesMasters/notesMaster1.xml"/></Relationships>
</file>

<file path=ppt/notesSlides/_rels/notesSlide1209.xml.rels><?xml version="1.0" encoding="UTF-8" standalone="yes"?>
<Relationships xmlns="http://schemas.openxmlformats.org/package/2006/relationships"><Relationship Id="rId2" Type="http://schemas.openxmlformats.org/officeDocument/2006/relationships/slide" Target="../slides/slide1652.xml"/><Relationship Id="rId1" Type="http://schemas.openxmlformats.org/officeDocument/2006/relationships/notesMaster" Target="../notesMasters/notesMaster1.xml"/></Relationships>
</file>

<file path=ppt/notesSlides/_rels/notesSlide1210.xml.rels><?xml version="1.0" encoding="UTF-8" standalone="yes"?>
<Relationships xmlns="http://schemas.openxmlformats.org/package/2006/relationships"><Relationship Id="rId2" Type="http://schemas.openxmlformats.org/officeDocument/2006/relationships/slide" Target="../slides/slide1653.xml"/><Relationship Id="rId1" Type="http://schemas.openxmlformats.org/officeDocument/2006/relationships/notesMaster" Target="../notesMasters/notesMaster1.xml"/></Relationships>
</file>

<file path=ppt/notesSlides/_rels/notesSlide1211.xml.rels><?xml version="1.0" encoding="UTF-8" standalone="yes"?>
<Relationships xmlns="http://schemas.openxmlformats.org/package/2006/relationships"><Relationship Id="rId2" Type="http://schemas.openxmlformats.org/officeDocument/2006/relationships/slide" Target="../slides/slide1654.xml"/><Relationship Id="rId1" Type="http://schemas.openxmlformats.org/officeDocument/2006/relationships/notesMaster" Target="../notesMasters/notesMaster1.xml"/></Relationships>
</file>

<file path=ppt/notesSlides/_rels/notesSlide1212.xml.rels><?xml version="1.0" encoding="UTF-8" standalone="yes"?>
<Relationships xmlns="http://schemas.openxmlformats.org/package/2006/relationships"><Relationship Id="rId2" Type="http://schemas.openxmlformats.org/officeDocument/2006/relationships/slide" Target="../slides/slide1655.xml"/><Relationship Id="rId1" Type="http://schemas.openxmlformats.org/officeDocument/2006/relationships/notesMaster" Target="../notesMasters/notesMaster1.xml"/></Relationships>
</file>

<file path=ppt/notesSlides/_rels/notesSlide1213.xml.rels><?xml version="1.0" encoding="UTF-8" standalone="yes"?>
<Relationships xmlns="http://schemas.openxmlformats.org/package/2006/relationships"><Relationship Id="rId2" Type="http://schemas.openxmlformats.org/officeDocument/2006/relationships/slide" Target="../slides/slide1656.xml"/><Relationship Id="rId1" Type="http://schemas.openxmlformats.org/officeDocument/2006/relationships/notesMaster" Target="../notesMasters/notesMaster1.xml"/></Relationships>
</file>

<file path=ppt/notesSlides/_rels/notesSlide1214.xml.rels><?xml version="1.0" encoding="UTF-8" standalone="yes"?>
<Relationships xmlns="http://schemas.openxmlformats.org/package/2006/relationships"><Relationship Id="rId2" Type="http://schemas.openxmlformats.org/officeDocument/2006/relationships/slide" Target="../slides/slide1657.xml"/><Relationship Id="rId1" Type="http://schemas.openxmlformats.org/officeDocument/2006/relationships/notesMaster" Target="../notesMasters/notesMaster1.xml"/></Relationships>
</file>

<file path=ppt/notesSlides/_rels/notesSlide1215.xml.rels><?xml version="1.0" encoding="UTF-8" standalone="yes"?>
<Relationships xmlns="http://schemas.openxmlformats.org/package/2006/relationships"><Relationship Id="rId2" Type="http://schemas.openxmlformats.org/officeDocument/2006/relationships/slide" Target="../slides/slide1673.xml"/><Relationship Id="rId1" Type="http://schemas.openxmlformats.org/officeDocument/2006/relationships/notesMaster" Target="../notesMasters/notesMaster1.xml"/></Relationships>
</file>

<file path=ppt/notesSlides/_rels/notesSlide1216.xml.rels><?xml version="1.0" encoding="UTF-8" standalone="yes"?>
<Relationships xmlns="http://schemas.openxmlformats.org/package/2006/relationships"><Relationship Id="rId2" Type="http://schemas.openxmlformats.org/officeDocument/2006/relationships/slide" Target="../slides/slide1679.xml"/><Relationship Id="rId1" Type="http://schemas.openxmlformats.org/officeDocument/2006/relationships/notesMaster" Target="../notesMasters/notesMaster1.xml"/></Relationships>
</file>

<file path=ppt/notesSlides/_rels/notesSlide1217.xml.rels><?xml version="1.0" encoding="UTF-8" standalone="yes"?>
<Relationships xmlns="http://schemas.openxmlformats.org/package/2006/relationships"><Relationship Id="rId2" Type="http://schemas.openxmlformats.org/officeDocument/2006/relationships/slide" Target="../slides/slide1690.xml"/><Relationship Id="rId1" Type="http://schemas.openxmlformats.org/officeDocument/2006/relationships/notesMaster" Target="../notesMasters/notesMaster1.xml"/></Relationships>
</file>

<file path=ppt/notesSlides/_rels/notesSlide1218.xml.rels><?xml version="1.0" encoding="UTF-8" standalone="yes"?>
<Relationships xmlns="http://schemas.openxmlformats.org/package/2006/relationships"><Relationship Id="rId2" Type="http://schemas.openxmlformats.org/officeDocument/2006/relationships/slide" Target="../slides/slide1722.xml"/><Relationship Id="rId1" Type="http://schemas.openxmlformats.org/officeDocument/2006/relationships/notesMaster" Target="../notesMasters/notesMaster1.xml"/></Relationships>
</file>

<file path=ppt/notesSlides/_rels/notesSlide1219.xml.rels><?xml version="1.0" encoding="UTF-8" standalone="yes"?>
<Relationships xmlns="http://schemas.openxmlformats.org/package/2006/relationships"><Relationship Id="rId2" Type="http://schemas.openxmlformats.org/officeDocument/2006/relationships/slide" Target="../slides/slide1727.xml"/><Relationship Id="rId1" Type="http://schemas.openxmlformats.org/officeDocument/2006/relationships/notesMaster" Target="../notesMasters/notesMaster1.xml"/></Relationships>
</file>

<file path=ppt/notesSlides/_rels/notesSlide1220.xml.rels><?xml version="1.0" encoding="UTF-8" standalone="yes"?>
<Relationships xmlns="http://schemas.openxmlformats.org/package/2006/relationships"><Relationship Id="rId2" Type="http://schemas.openxmlformats.org/officeDocument/2006/relationships/slide" Target="../slides/slide1734.xml"/><Relationship Id="rId1" Type="http://schemas.openxmlformats.org/officeDocument/2006/relationships/notesMaster" Target="../notesMasters/notesMaster1.xml"/></Relationships>
</file>

<file path=ppt/notesSlides/_rels/notesSlide1221.xml.rels><?xml version="1.0" encoding="UTF-8" standalone="yes"?>
<Relationships xmlns="http://schemas.openxmlformats.org/package/2006/relationships"><Relationship Id="rId2" Type="http://schemas.openxmlformats.org/officeDocument/2006/relationships/slide" Target="../slides/slide1746.xml"/><Relationship Id="rId1" Type="http://schemas.openxmlformats.org/officeDocument/2006/relationships/notesMaster" Target="../notesMasters/notesMaster1.xml"/></Relationships>
</file>

<file path=ppt/notesSlides/_rels/notesSlide1222.xml.rels><?xml version="1.0" encoding="UTF-8" standalone="yes"?>
<Relationships xmlns="http://schemas.openxmlformats.org/package/2006/relationships"><Relationship Id="rId2" Type="http://schemas.openxmlformats.org/officeDocument/2006/relationships/slide" Target="../slides/slide1762.xml"/><Relationship Id="rId1" Type="http://schemas.openxmlformats.org/officeDocument/2006/relationships/notesMaster" Target="../notesMasters/notesMaster1.xml"/></Relationships>
</file>

<file path=ppt/notesSlides/_rels/notesSlide1223.xml.rels><?xml version="1.0" encoding="UTF-8" standalone="yes"?>
<Relationships xmlns="http://schemas.openxmlformats.org/package/2006/relationships"><Relationship Id="rId2" Type="http://schemas.openxmlformats.org/officeDocument/2006/relationships/slide" Target="../slides/slide1768.xml"/><Relationship Id="rId1" Type="http://schemas.openxmlformats.org/officeDocument/2006/relationships/notesMaster" Target="../notesMasters/notesMaster1.xml"/></Relationships>
</file>

<file path=ppt/notesSlides/_rels/notesSlide1224.xml.rels><?xml version="1.0" encoding="UTF-8" standalone="yes"?>
<Relationships xmlns="http://schemas.openxmlformats.org/package/2006/relationships"><Relationship Id="rId2" Type="http://schemas.openxmlformats.org/officeDocument/2006/relationships/slide" Target="../slides/slide1773.xml"/><Relationship Id="rId1" Type="http://schemas.openxmlformats.org/officeDocument/2006/relationships/notesMaster" Target="../notesMasters/notesMaster1.xml"/></Relationships>
</file>

<file path=ppt/notesSlides/_rels/notesSlide1225.xml.rels><?xml version="1.0" encoding="UTF-8" standalone="yes"?>
<Relationships xmlns="http://schemas.openxmlformats.org/package/2006/relationships"><Relationship Id="rId2" Type="http://schemas.openxmlformats.org/officeDocument/2006/relationships/slide" Target="../slides/slide1784.xml"/><Relationship Id="rId1" Type="http://schemas.openxmlformats.org/officeDocument/2006/relationships/notesMaster" Target="../notesMasters/notesMaster1.xml"/></Relationships>
</file>

<file path=ppt/notesSlides/_rels/notesSlide1226.xml.rels><?xml version="1.0" encoding="UTF-8" standalone="yes"?>
<Relationships xmlns="http://schemas.openxmlformats.org/package/2006/relationships"><Relationship Id="rId2" Type="http://schemas.openxmlformats.org/officeDocument/2006/relationships/slide" Target="../slides/slide1796.xml"/><Relationship Id="rId1" Type="http://schemas.openxmlformats.org/officeDocument/2006/relationships/notesMaster" Target="../notesMasters/notesMaster1.xml"/></Relationships>
</file>

<file path=ppt/notesSlides/_rels/notesSlide1227.xml.rels><?xml version="1.0" encoding="UTF-8" standalone="yes"?>
<Relationships xmlns="http://schemas.openxmlformats.org/package/2006/relationships"><Relationship Id="rId2" Type="http://schemas.openxmlformats.org/officeDocument/2006/relationships/slide" Target="../slides/slide1804.xml"/><Relationship Id="rId1" Type="http://schemas.openxmlformats.org/officeDocument/2006/relationships/notesMaster" Target="../notesMasters/notesMaster1.xml"/></Relationships>
</file>

<file path=ppt/notesSlides/_rels/notesSlide1228.xml.rels><?xml version="1.0" encoding="UTF-8" standalone="yes"?>
<Relationships xmlns="http://schemas.openxmlformats.org/package/2006/relationships"><Relationship Id="rId2" Type="http://schemas.openxmlformats.org/officeDocument/2006/relationships/slide" Target="../slides/slide1810.xml"/><Relationship Id="rId1" Type="http://schemas.openxmlformats.org/officeDocument/2006/relationships/notesMaster" Target="../notesMasters/notesMaster1.xml"/></Relationships>
</file>

<file path=ppt/notesSlides/_rels/notesSlide1229.xml.rels><?xml version="1.0" encoding="UTF-8" standalone="yes"?>
<Relationships xmlns="http://schemas.openxmlformats.org/package/2006/relationships"><Relationship Id="rId2" Type="http://schemas.openxmlformats.org/officeDocument/2006/relationships/slide" Target="../slides/slide1822.xml"/><Relationship Id="rId1" Type="http://schemas.openxmlformats.org/officeDocument/2006/relationships/notesMaster" Target="../notesMasters/notesMaster1.xml"/></Relationships>
</file>

<file path=ppt/notesSlides/_rels/notesSlide1230.xml.rels><?xml version="1.0" encoding="UTF-8" standalone="yes"?>
<Relationships xmlns="http://schemas.openxmlformats.org/package/2006/relationships"><Relationship Id="rId2" Type="http://schemas.openxmlformats.org/officeDocument/2006/relationships/slide" Target="../slides/slide1823.xml"/><Relationship Id="rId1" Type="http://schemas.openxmlformats.org/officeDocument/2006/relationships/notesMaster" Target="../notesMasters/notesMaster1.xml"/></Relationships>
</file>

<file path=ppt/notesSlides/_rels/notesSlide1231.xml.rels><?xml version="1.0" encoding="UTF-8" standalone="yes"?>
<Relationships xmlns="http://schemas.openxmlformats.org/package/2006/relationships"><Relationship Id="rId2" Type="http://schemas.openxmlformats.org/officeDocument/2006/relationships/slide" Target="../slides/slide1833.xml"/><Relationship Id="rId1" Type="http://schemas.openxmlformats.org/officeDocument/2006/relationships/notesMaster" Target="../notesMasters/notesMaster1.xml"/></Relationships>
</file>

<file path=ppt/notesSlides/_rels/notesSlide1232.xml.rels><?xml version="1.0" encoding="UTF-8" standalone="yes"?>
<Relationships xmlns="http://schemas.openxmlformats.org/package/2006/relationships"><Relationship Id="rId2" Type="http://schemas.openxmlformats.org/officeDocument/2006/relationships/slide" Target="../slides/slide1839.xml"/><Relationship Id="rId1" Type="http://schemas.openxmlformats.org/officeDocument/2006/relationships/notesMaster" Target="../notesMasters/notesMaster1.xml"/></Relationships>
</file>

<file path=ppt/notesSlides/_rels/notesSlide1233.xml.rels><?xml version="1.0" encoding="UTF-8" standalone="yes"?>
<Relationships xmlns="http://schemas.openxmlformats.org/package/2006/relationships"><Relationship Id="rId2" Type="http://schemas.openxmlformats.org/officeDocument/2006/relationships/slide" Target="../slides/slide1844.xml"/><Relationship Id="rId1" Type="http://schemas.openxmlformats.org/officeDocument/2006/relationships/notesMaster" Target="../notesMasters/notesMaster1.xml"/></Relationships>
</file>

<file path=ppt/notesSlides/_rels/notesSlide1234.xml.rels><?xml version="1.0" encoding="UTF-8" standalone="yes"?>
<Relationships xmlns="http://schemas.openxmlformats.org/package/2006/relationships"><Relationship Id="rId2" Type="http://schemas.openxmlformats.org/officeDocument/2006/relationships/slide" Target="../slides/slide1857.xml"/><Relationship Id="rId1" Type="http://schemas.openxmlformats.org/officeDocument/2006/relationships/notesMaster" Target="../notesMasters/notesMaster1.xml"/></Relationships>
</file>

<file path=ppt/notesSlides/_rels/notesSlide1235.xml.rels><?xml version="1.0" encoding="UTF-8" standalone="yes"?>
<Relationships xmlns="http://schemas.openxmlformats.org/package/2006/relationships"><Relationship Id="rId2" Type="http://schemas.openxmlformats.org/officeDocument/2006/relationships/slide" Target="../slides/slide1867.xml"/><Relationship Id="rId1" Type="http://schemas.openxmlformats.org/officeDocument/2006/relationships/notesMaster" Target="../notesMasters/notesMaster1.xml"/></Relationships>
</file>

<file path=ppt/notesSlides/_rels/notesSlide1236.xml.rels><?xml version="1.0" encoding="UTF-8" standalone="yes"?>
<Relationships xmlns="http://schemas.openxmlformats.org/package/2006/relationships"><Relationship Id="rId2" Type="http://schemas.openxmlformats.org/officeDocument/2006/relationships/slide" Target="../slides/slide1872.xml"/><Relationship Id="rId1" Type="http://schemas.openxmlformats.org/officeDocument/2006/relationships/notesMaster" Target="../notesMasters/notesMaster1.xml"/></Relationships>
</file>

<file path=ppt/notesSlides/_rels/notesSlide1237.xml.rels><?xml version="1.0" encoding="UTF-8" standalone="yes"?>
<Relationships xmlns="http://schemas.openxmlformats.org/package/2006/relationships"><Relationship Id="rId2" Type="http://schemas.openxmlformats.org/officeDocument/2006/relationships/slide" Target="../slides/slide1876.xml"/><Relationship Id="rId1" Type="http://schemas.openxmlformats.org/officeDocument/2006/relationships/notesMaster" Target="../notesMasters/notesMaster1.xml"/></Relationships>
</file>

<file path=ppt/notesSlides/_rels/notesSlide1238.xml.rels><?xml version="1.0" encoding="UTF-8" standalone="yes"?>
<Relationships xmlns="http://schemas.openxmlformats.org/package/2006/relationships"><Relationship Id="rId2" Type="http://schemas.openxmlformats.org/officeDocument/2006/relationships/slide" Target="../slides/slide1886.xml"/><Relationship Id="rId1" Type="http://schemas.openxmlformats.org/officeDocument/2006/relationships/notesMaster" Target="../notesMasters/notesMaster1.xml"/></Relationships>
</file>

<file path=ppt/notesSlides/_rels/notesSlide1239.xml.rels><?xml version="1.0" encoding="UTF-8" standalone="yes"?>
<Relationships xmlns="http://schemas.openxmlformats.org/package/2006/relationships"><Relationship Id="rId2" Type="http://schemas.openxmlformats.org/officeDocument/2006/relationships/slide" Target="../slides/slide1907.xml"/><Relationship Id="rId1" Type="http://schemas.openxmlformats.org/officeDocument/2006/relationships/notesMaster" Target="../notesMasters/notesMaster1.xml"/></Relationships>
</file>

<file path=ppt/notesSlides/_rels/notesSlide1240.xml.rels><?xml version="1.0" encoding="UTF-8" standalone="yes"?>
<Relationships xmlns="http://schemas.openxmlformats.org/package/2006/relationships"><Relationship Id="rId2" Type="http://schemas.openxmlformats.org/officeDocument/2006/relationships/slide" Target="../slides/slide1917.xml"/><Relationship Id="rId1" Type="http://schemas.openxmlformats.org/officeDocument/2006/relationships/notesMaster" Target="../notesMasters/notesMaster1.xml"/></Relationships>
</file>

<file path=ppt/notesSlides/_rels/notesSlide1241.xml.rels><?xml version="1.0" encoding="UTF-8" standalone="yes"?>
<Relationships xmlns="http://schemas.openxmlformats.org/package/2006/relationships"><Relationship Id="rId2" Type="http://schemas.openxmlformats.org/officeDocument/2006/relationships/slide" Target="../slides/slide1923.xml"/><Relationship Id="rId1" Type="http://schemas.openxmlformats.org/officeDocument/2006/relationships/notesMaster" Target="../notesMasters/notesMaster1.xml"/></Relationships>
</file>

<file path=ppt/notesSlides/_rels/notesSlide1242.xml.rels><?xml version="1.0" encoding="UTF-8" standalone="yes"?>
<Relationships xmlns="http://schemas.openxmlformats.org/package/2006/relationships"><Relationship Id="rId2" Type="http://schemas.openxmlformats.org/officeDocument/2006/relationships/slide" Target="../slides/slide1940.xml"/><Relationship Id="rId1" Type="http://schemas.openxmlformats.org/officeDocument/2006/relationships/notesMaster" Target="../notesMasters/notesMaster1.xml"/></Relationships>
</file>

<file path=ppt/notesSlides/_rels/notesSlide1243.xml.rels><?xml version="1.0" encoding="UTF-8" standalone="yes"?>
<Relationships xmlns="http://schemas.openxmlformats.org/package/2006/relationships"><Relationship Id="rId2" Type="http://schemas.openxmlformats.org/officeDocument/2006/relationships/slide" Target="../slides/slide1956.xml"/><Relationship Id="rId1" Type="http://schemas.openxmlformats.org/officeDocument/2006/relationships/notesMaster" Target="../notesMasters/notesMaster1.xml"/></Relationships>
</file>

<file path=ppt/notesSlides/_rels/notesSlide1244.xml.rels><?xml version="1.0" encoding="UTF-8" standalone="yes"?>
<Relationships xmlns="http://schemas.openxmlformats.org/package/2006/relationships"><Relationship Id="rId2" Type="http://schemas.openxmlformats.org/officeDocument/2006/relationships/slide" Target="../slides/slide1971.xml"/><Relationship Id="rId1" Type="http://schemas.openxmlformats.org/officeDocument/2006/relationships/notesMaster" Target="../notesMasters/notesMaster1.xml"/></Relationships>
</file>

<file path=ppt/notesSlides/_rels/notesSlide1245.xml.rels><?xml version="1.0" encoding="UTF-8" standalone="yes"?>
<Relationships xmlns="http://schemas.openxmlformats.org/package/2006/relationships"><Relationship Id="rId2" Type="http://schemas.openxmlformats.org/officeDocument/2006/relationships/slide" Target="../slides/slide198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9330" name="Rectangle 7"/>
          <p:cNvSpPr>
            <a:spLocks noGrp="1" noChangeArrowheads="1"/>
          </p:cNvSpPr>
          <p:nvPr>
            <p:ph type="sldNum" sz="quarter" idx="5"/>
          </p:nvPr>
        </p:nvSpPr>
        <p:spPr>
          <a:noFill/>
        </p:spPr>
        <p:txBody>
          <a:bodyPr/>
          <a:lstStyle/>
          <a:p>
            <a:fld id="{18DF0B24-9A11-460A-8C6A-47F542810FF3}" type="slidenum">
              <a:rPr lang="ar-EG" smtClean="0"/>
              <a:pPr/>
              <a:t>1</a:t>
            </a:fld>
            <a:endParaRPr lang="en-CA"/>
          </a:p>
        </p:txBody>
      </p:sp>
      <p:sp>
        <p:nvSpPr>
          <p:cNvPr id="2019331" name="Rectangle 2"/>
          <p:cNvSpPr>
            <a:spLocks noGrp="1" noRot="1" noChangeAspect="1" noChangeArrowheads="1" noTextEdit="1"/>
          </p:cNvSpPr>
          <p:nvPr>
            <p:ph type="sldImg"/>
          </p:nvPr>
        </p:nvSpPr>
        <p:spPr>
          <a:ln/>
        </p:spPr>
      </p:sp>
      <p:sp>
        <p:nvSpPr>
          <p:cNvPr id="20193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4898" name="Rectangle 7"/>
          <p:cNvSpPr>
            <a:spLocks noGrp="1" noChangeArrowheads="1"/>
          </p:cNvSpPr>
          <p:nvPr>
            <p:ph type="sldNum" sz="quarter" idx="5"/>
          </p:nvPr>
        </p:nvSpPr>
        <p:spPr>
          <a:noFill/>
        </p:spPr>
        <p:txBody>
          <a:bodyPr/>
          <a:lstStyle/>
          <a:p>
            <a:fld id="{E3AF5E19-2217-4097-930D-BE88AD6CD33D}" type="slidenum">
              <a:rPr lang="ar-EG"/>
              <a:pPr/>
              <a:t>10</a:t>
            </a:fld>
            <a:endParaRPr lang="en-CA"/>
          </a:p>
        </p:txBody>
      </p:sp>
      <p:sp>
        <p:nvSpPr>
          <p:cNvPr id="464899" name="Rectangle 2"/>
          <p:cNvSpPr>
            <a:spLocks noGrp="1" noRot="1" noChangeAspect="1" noChangeArrowheads="1" noTextEdit="1"/>
          </p:cNvSpPr>
          <p:nvPr>
            <p:ph type="sldImg"/>
          </p:nvPr>
        </p:nvSpPr>
        <p:spPr>
          <a:xfrm>
            <a:off x="1144588" y="685800"/>
            <a:ext cx="4572000" cy="3429000"/>
          </a:xfrm>
          <a:ln/>
        </p:spPr>
      </p:sp>
      <p:sp>
        <p:nvSpPr>
          <p:cNvPr id="46490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5922" name="Rectangle 7"/>
          <p:cNvSpPr>
            <a:spLocks noGrp="1" noChangeArrowheads="1"/>
          </p:cNvSpPr>
          <p:nvPr>
            <p:ph type="sldNum" sz="quarter" idx="5"/>
          </p:nvPr>
        </p:nvSpPr>
        <p:spPr>
          <a:noFill/>
        </p:spPr>
        <p:txBody>
          <a:bodyPr/>
          <a:lstStyle/>
          <a:p>
            <a:fld id="{5E2AA1EB-51AE-414E-9516-23D39BB09714}" type="slidenum">
              <a:rPr lang="ar-EG"/>
              <a:pPr/>
              <a:t>23</a:t>
            </a:fld>
            <a:endParaRPr lang="en-CA"/>
          </a:p>
        </p:txBody>
      </p:sp>
      <p:sp>
        <p:nvSpPr>
          <p:cNvPr id="465923" name="Rectangle 2"/>
          <p:cNvSpPr>
            <a:spLocks noGrp="1" noRot="1" noChangeAspect="1" noChangeArrowheads="1" noTextEdit="1"/>
          </p:cNvSpPr>
          <p:nvPr>
            <p:ph type="sldImg"/>
          </p:nvPr>
        </p:nvSpPr>
        <p:spPr>
          <a:xfrm>
            <a:off x="1144588" y="685800"/>
            <a:ext cx="4572000" cy="3429000"/>
          </a:xfrm>
          <a:ln/>
        </p:spPr>
      </p:sp>
      <p:sp>
        <p:nvSpPr>
          <p:cNvPr id="46592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946" name="Rectangle 7"/>
          <p:cNvSpPr>
            <a:spLocks noGrp="1" noChangeArrowheads="1"/>
          </p:cNvSpPr>
          <p:nvPr>
            <p:ph type="sldNum" sz="quarter" idx="5"/>
          </p:nvPr>
        </p:nvSpPr>
        <p:spPr>
          <a:noFill/>
        </p:spPr>
        <p:txBody>
          <a:bodyPr/>
          <a:lstStyle/>
          <a:p>
            <a:fld id="{5D7DEFB0-F53D-44D9-A5F1-5C63A2591BA5}" type="slidenum">
              <a:rPr lang="ar-EG"/>
              <a:pPr/>
              <a:t>34</a:t>
            </a:fld>
            <a:endParaRPr lang="en-CA"/>
          </a:p>
        </p:txBody>
      </p:sp>
      <p:sp>
        <p:nvSpPr>
          <p:cNvPr id="466947" name="Rectangle 2"/>
          <p:cNvSpPr>
            <a:spLocks noGrp="1" noRot="1" noChangeAspect="1" noChangeArrowheads="1" noTextEdit="1"/>
          </p:cNvSpPr>
          <p:nvPr>
            <p:ph type="sldImg"/>
          </p:nvPr>
        </p:nvSpPr>
        <p:spPr>
          <a:xfrm>
            <a:off x="1144588" y="685800"/>
            <a:ext cx="4572000" cy="3429000"/>
          </a:xfrm>
          <a:ln/>
        </p:spPr>
      </p:sp>
      <p:sp>
        <p:nvSpPr>
          <p:cNvPr id="46694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0354" name="Rectangle 7"/>
          <p:cNvSpPr>
            <a:spLocks noGrp="1" noChangeArrowheads="1"/>
          </p:cNvSpPr>
          <p:nvPr>
            <p:ph type="sldNum" sz="quarter" idx="5"/>
          </p:nvPr>
        </p:nvSpPr>
        <p:spPr>
          <a:noFill/>
        </p:spPr>
        <p:txBody>
          <a:bodyPr/>
          <a:lstStyle/>
          <a:p>
            <a:fld id="{358AD13F-A3EF-4331-A47F-8362C02FF943}" type="slidenum">
              <a:rPr lang="ar-EG" smtClean="0"/>
              <a:pPr/>
              <a:t>52</a:t>
            </a:fld>
            <a:endParaRPr lang="en-CA"/>
          </a:p>
        </p:txBody>
      </p:sp>
      <p:sp>
        <p:nvSpPr>
          <p:cNvPr id="2020355" name="Rectangle 2"/>
          <p:cNvSpPr>
            <a:spLocks noGrp="1" noRot="1" noChangeAspect="1" noChangeArrowheads="1" noTextEdit="1"/>
          </p:cNvSpPr>
          <p:nvPr>
            <p:ph type="sldImg"/>
          </p:nvPr>
        </p:nvSpPr>
        <p:spPr>
          <a:ln/>
        </p:spPr>
      </p:sp>
      <p:sp>
        <p:nvSpPr>
          <p:cNvPr id="20203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1378" name="Rectangle 7"/>
          <p:cNvSpPr>
            <a:spLocks noGrp="1" noChangeArrowheads="1"/>
          </p:cNvSpPr>
          <p:nvPr>
            <p:ph type="sldNum" sz="quarter" idx="5"/>
          </p:nvPr>
        </p:nvSpPr>
        <p:spPr>
          <a:noFill/>
        </p:spPr>
        <p:txBody>
          <a:bodyPr/>
          <a:lstStyle/>
          <a:p>
            <a:fld id="{1CF1C73C-1EBE-4E5A-BC28-31CD4C2F2AF7}" type="slidenum">
              <a:rPr lang="ar-EG" smtClean="0"/>
              <a:pPr/>
              <a:t>53</a:t>
            </a:fld>
            <a:endParaRPr lang="en-CA"/>
          </a:p>
        </p:txBody>
      </p:sp>
      <p:sp>
        <p:nvSpPr>
          <p:cNvPr id="2021379" name="Rectangle 2"/>
          <p:cNvSpPr>
            <a:spLocks noGrp="1" noRot="1" noChangeAspect="1" noChangeArrowheads="1" noTextEdit="1"/>
          </p:cNvSpPr>
          <p:nvPr>
            <p:ph type="sldImg"/>
          </p:nvPr>
        </p:nvSpPr>
        <p:spPr>
          <a:ln/>
        </p:spPr>
      </p:sp>
      <p:sp>
        <p:nvSpPr>
          <p:cNvPr id="20213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2402" name="Rectangle 7"/>
          <p:cNvSpPr>
            <a:spLocks noGrp="1" noChangeArrowheads="1"/>
          </p:cNvSpPr>
          <p:nvPr>
            <p:ph type="sldNum" sz="quarter" idx="5"/>
          </p:nvPr>
        </p:nvSpPr>
        <p:spPr>
          <a:noFill/>
        </p:spPr>
        <p:txBody>
          <a:bodyPr/>
          <a:lstStyle/>
          <a:p>
            <a:fld id="{C21AD668-318A-408C-A050-13074A3705C5}" type="slidenum">
              <a:rPr lang="ar-EG" smtClean="0"/>
              <a:pPr/>
              <a:t>54</a:t>
            </a:fld>
            <a:endParaRPr lang="en-CA"/>
          </a:p>
        </p:txBody>
      </p:sp>
      <p:sp>
        <p:nvSpPr>
          <p:cNvPr id="2022403" name="Rectangle 2"/>
          <p:cNvSpPr>
            <a:spLocks noGrp="1" noRot="1" noChangeAspect="1" noChangeArrowheads="1" noTextEdit="1"/>
          </p:cNvSpPr>
          <p:nvPr>
            <p:ph type="sldImg"/>
          </p:nvPr>
        </p:nvSpPr>
        <p:spPr>
          <a:ln/>
        </p:spPr>
      </p:sp>
      <p:sp>
        <p:nvSpPr>
          <p:cNvPr id="20224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3426" name="Rectangle 7"/>
          <p:cNvSpPr>
            <a:spLocks noGrp="1" noChangeArrowheads="1"/>
          </p:cNvSpPr>
          <p:nvPr>
            <p:ph type="sldNum" sz="quarter" idx="5"/>
          </p:nvPr>
        </p:nvSpPr>
        <p:spPr>
          <a:noFill/>
        </p:spPr>
        <p:txBody>
          <a:bodyPr/>
          <a:lstStyle/>
          <a:p>
            <a:fld id="{D80BDF46-D712-4A75-91B1-978678D71D0A}" type="slidenum">
              <a:rPr lang="ar-EG" smtClean="0"/>
              <a:pPr/>
              <a:t>55</a:t>
            </a:fld>
            <a:endParaRPr lang="en-CA"/>
          </a:p>
        </p:txBody>
      </p:sp>
      <p:sp>
        <p:nvSpPr>
          <p:cNvPr id="2023427" name="Rectangle 2"/>
          <p:cNvSpPr>
            <a:spLocks noGrp="1" noRot="1" noChangeAspect="1" noChangeArrowheads="1" noTextEdit="1"/>
          </p:cNvSpPr>
          <p:nvPr>
            <p:ph type="sldImg"/>
          </p:nvPr>
        </p:nvSpPr>
        <p:spPr>
          <a:ln/>
        </p:spPr>
      </p:sp>
      <p:sp>
        <p:nvSpPr>
          <p:cNvPr id="20234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4450" name="Rectangle 7"/>
          <p:cNvSpPr>
            <a:spLocks noGrp="1" noChangeArrowheads="1"/>
          </p:cNvSpPr>
          <p:nvPr>
            <p:ph type="sldNum" sz="quarter" idx="5"/>
          </p:nvPr>
        </p:nvSpPr>
        <p:spPr>
          <a:noFill/>
        </p:spPr>
        <p:txBody>
          <a:bodyPr/>
          <a:lstStyle/>
          <a:p>
            <a:fld id="{2426EC8E-7FA5-4E0D-9274-648BEACDE246}" type="slidenum">
              <a:rPr lang="ar-EG" smtClean="0"/>
              <a:pPr/>
              <a:t>56</a:t>
            </a:fld>
            <a:endParaRPr lang="en-CA"/>
          </a:p>
        </p:txBody>
      </p:sp>
      <p:sp>
        <p:nvSpPr>
          <p:cNvPr id="2024451" name="Rectangle 2"/>
          <p:cNvSpPr>
            <a:spLocks noGrp="1" noRot="1" noChangeAspect="1" noChangeArrowheads="1" noTextEdit="1"/>
          </p:cNvSpPr>
          <p:nvPr>
            <p:ph type="sldImg"/>
          </p:nvPr>
        </p:nvSpPr>
        <p:spPr>
          <a:ln/>
        </p:spPr>
      </p:sp>
      <p:sp>
        <p:nvSpPr>
          <p:cNvPr id="20244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5474" name="Rectangle 7"/>
          <p:cNvSpPr>
            <a:spLocks noGrp="1" noChangeArrowheads="1"/>
          </p:cNvSpPr>
          <p:nvPr>
            <p:ph type="sldNum" sz="quarter" idx="5"/>
          </p:nvPr>
        </p:nvSpPr>
        <p:spPr>
          <a:noFill/>
        </p:spPr>
        <p:txBody>
          <a:bodyPr/>
          <a:lstStyle/>
          <a:p>
            <a:fld id="{E1810940-A8E4-4C78-A430-0161A85AEB6A}" type="slidenum">
              <a:rPr lang="ar-EG" smtClean="0"/>
              <a:pPr/>
              <a:t>57</a:t>
            </a:fld>
            <a:endParaRPr lang="en-CA"/>
          </a:p>
        </p:txBody>
      </p:sp>
      <p:sp>
        <p:nvSpPr>
          <p:cNvPr id="2025475" name="Rectangle 2"/>
          <p:cNvSpPr>
            <a:spLocks noGrp="1" noRot="1" noChangeAspect="1" noChangeArrowheads="1" noTextEdit="1"/>
          </p:cNvSpPr>
          <p:nvPr>
            <p:ph type="sldImg"/>
          </p:nvPr>
        </p:nvSpPr>
        <p:spPr>
          <a:ln/>
        </p:spPr>
      </p:sp>
      <p:sp>
        <p:nvSpPr>
          <p:cNvPr id="20254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6498" name="Rectangle 7"/>
          <p:cNvSpPr>
            <a:spLocks noGrp="1" noChangeArrowheads="1"/>
          </p:cNvSpPr>
          <p:nvPr>
            <p:ph type="sldNum" sz="quarter" idx="5"/>
          </p:nvPr>
        </p:nvSpPr>
        <p:spPr>
          <a:noFill/>
        </p:spPr>
        <p:txBody>
          <a:bodyPr/>
          <a:lstStyle/>
          <a:p>
            <a:fld id="{729F9189-F517-4422-B68C-1108463741EF}" type="slidenum">
              <a:rPr lang="ar-EG" smtClean="0"/>
              <a:pPr/>
              <a:t>58</a:t>
            </a:fld>
            <a:endParaRPr lang="en-CA"/>
          </a:p>
        </p:txBody>
      </p:sp>
      <p:sp>
        <p:nvSpPr>
          <p:cNvPr id="2026499" name="Rectangle 2"/>
          <p:cNvSpPr>
            <a:spLocks noGrp="1" noRot="1" noChangeAspect="1" noChangeArrowheads="1" noTextEdit="1"/>
          </p:cNvSpPr>
          <p:nvPr>
            <p:ph type="sldImg"/>
          </p:nvPr>
        </p:nvSpPr>
        <p:spPr>
          <a:ln/>
        </p:spPr>
      </p:sp>
      <p:sp>
        <p:nvSpPr>
          <p:cNvPr id="20265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22" name="Rectangle 7"/>
          <p:cNvSpPr>
            <a:spLocks noGrp="1" noChangeArrowheads="1"/>
          </p:cNvSpPr>
          <p:nvPr>
            <p:ph type="sldNum" sz="quarter" idx="5"/>
          </p:nvPr>
        </p:nvSpPr>
        <p:spPr>
          <a:noFill/>
        </p:spPr>
        <p:txBody>
          <a:bodyPr/>
          <a:lstStyle/>
          <a:p>
            <a:fld id="{EDA9C066-9404-427D-AF55-BCF955E2C4C1}" type="slidenum">
              <a:rPr lang="ar-EG" smtClean="0"/>
              <a:pPr/>
              <a:t>59</a:t>
            </a:fld>
            <a:endParaRPr lang="en-CA"/>
          </a:p>
        </p:txBody>
      </p:sp>
      <p:sp>
        <p:nvSpPr>
          <p:cNvPr id="2027523" name="Rectangle 2"/>
          <p:cNvSpPr>
            <a:spLocks noGrp="1" noRot="1" noChangeAspect="1" noChangeArrowheads="1" noTextEdit="1"/>
          </p:cNvSpPr>
          <p:nvPr>
            <p:ph type="sldImg"/>
          </p:nvPr>
        </p:nvSpPr>
        <p:spPr>
          <a:ln/>
        </p:spPr>
      </p:sp>
      <p:sp>
        <p:nvSpPr>
          <p:cNvPr id="20275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8546" name="Rectangle 7"/>
          <p:cNvSpPr>
            <a:spLocks noGrp="1" noChangeArrowheads="1"/>
          </p:cNvSpPr>
          <p:nvPr>
            <p:ph type="sldNum" sz="quarter" idx="5"/>
          </p:nvPr>
        </p:nvSpPr>
        <p:spPr>
          <a:noFill/>
        </p:spPr>
        <p:txBody>
          <a:bodyPr/>
          <a:lstStyle/>
          <a:p>
            <a:fld id="{BC7A61C3-7773-424F-A06E-A5154A351A14}" type="slidenum">
              <a:rPr lang="ar-EG" smtClean="0"/>
              <a:pPr/>
              <a:t>60</a:t>
            </a:fld>
            <a:endParaRPr lang="en-CA"/>
          </a:p>
        </p:txBody>
      </p:sp>
      <p:sp>
        <p:nvSpPr>
          <p:cNvPr id="2028547" name="Rectangle 2"/>
          <p:cNvSpPr>
            <a:spLocks noGrp="1" noRot="1" noChangeAspect="1" noChangeArrowheads="1" noTextEdit="1"/>
          </p:cNvSpPr>
          <p:nvPr>
            <p:ph type="sldImg"/>
          </p:nvPr>
        </p:nvSpPr>
        <p:spPr>
          <a:ln/>
        </p:spPr>
      </p:sp>
      <p:sp>
        <p:nvSpPr>
          <p:cNvPr id="20285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9570" name="Rectangle 7"/>
          <p:cNvSpPr>
            <a:spLocks noGrp="1" noChangeArrowheads="1"/>
          </p:cNvSpPr>
          <p:nvPr>
            <p:ph type="sldNum" sz="quarter" idx="5"/>
          </p:nvPr>
        </p:nvSpPr>
        <p:spPr>
          <a:noFill/>
        </p:spPr>
        <p:txBody>
          <a:bodyPr/>
          <a:lstStyle/>
          <a:p>
            <a:fld id="{20F63B72-898C-41C1-AF8C-4F74303874FB}" type="slidenum">
              <a:rPr lang="ar-EG" smtClean="0"/>
              <a:pPr/>
              <a:t>61</a:t>
            </a:fld>
            <a:endParaRPr lang="en-CA"/>
          </a:p>
        </p:txBody>
      </p:sp>
      <p:sp>
        <p:nvSpPr>
          <p:cNvPr id="2029571" name="Rectangle 2"/>
          <p:cNvSpPr>
            <a:spLocks noGrp="1" noRot="1" noChangeAspect="1" noChangeArrowheads="1" noTextEdit="1"/>
          </p:cNvSpPr>
          <p:nvPr>
            <p:ph type="sldImg"/>
          </p:nvPr>
        </p:nvSpPr>
        <p:spPr>
          <a:ln/>
        </p:spPr>
      </p:sp>
      <p:sp>
        <p:nvSpPr>
          <p:cNvPr id="20295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0594" name="Rectangle 7"/>
          <p:cNvSpPr>
            <a:spLocks noGrp="1" noChangeArrowheads="1"/>
          </p:cNvSpPr>
          <p:nvPr>
            <p:ph type="sldNum" sz="quarter" idx="5"/>
          </p:nvPr>
        </p:nvSpPr>
        <p:spPr>
          <a:noFill/>
        </p:spPr>
        <p:txBody>
          <a:bodyPr/>
          <a:lstStyle/>
          <a:p>
            <a:fld id="{1F7A9E1F-1645-4236-8951-60B980C5602C}" type="slidenum">
              <a:rPr lang="ar-EG" smtClean="0"/>
              <a:pPr/>
              <a:t>62</a:t>
            </a:fld>
            <a:endParaRPr lang="en-CA"/>
          </a:p>
        </p:txBody>
      </p:sp>
      <p:sp>
        <p:nvSpPr>
          <p:cNvPr id="2030595" name="Rectangle 2"/>
          <p:cNvSpPr>
            <a:spLocks noGrp="1" noRot="1" noChangeAspect="1" noChangeArrowheads="1" noTextEdit="1"/>
          </p:cNvSpPr>
          <p:nvPr>
            <p:ph type="sldImg"/>
          </p:nvPr>
        </p:nvSpPr>
        <p:spPr>
          <a:ln/>
        </p:spPr>
      </p:sp>
      <p:sp>
        <p:nvSpPr>
          <p:cNvPr id="20305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1618" name="Rectangle 7"/>
          <p:cNvSpPr>
            <a:spLocks noGrp="1" noChangeArrowheads="1"/>
          </p:cNvSpPr>
          <p:nvPr>
            <p:ph type="sldNum" sz="quarter" idx="5"/>
          </p:nvPr>
        </p:nvSpPr>
        <p:spPr>
          <a:noFill/>
        </p:spPr>
        <p:txBody>
          <a:bodyPr/>
          <a:lstStyle/>
          <a:p>
            <a:fld id="{30400EFA-5805-4129-8775-889958A6EF74}" type="slidenum">
              <a:rPr lang="ar-EG" smtClean="0"/>
              <a:pPr/>
              <a:t>63</a:t>
            </a:fld>
            <a:endParaRPr lang="en-CA"/>
          </a:p>
        </p:txBody>
      </p:sp>
      <p:sp>
        <p:nvSpPr>
          <p:cNvPr id="2031619" name="Rectangle 2"/>
          <p:cNvSpPr>
            <a:spLocks noGrp="1" noRot="1" noChangeAspect="1" noChangeArrowheads="1" noTextEdit="1"/>
          </p:cNvSpPr>
          <p:nvPr>
            <p:ph type="sldImg"/>
          </p:nvPr>
        </p:nvSpPr>
        <p:spPr>
          <a:ln/>
        </p:spPr>
      </p:sp>
      <p:sp>
        <p:nvSpPr>
          <p:cNvPr id="20316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2642" name="Rectangle 7"/>
          <p:cNvSpPr>
            <a:spLocks noGrp="1" noChangeArrowheads="1"/>
          </p:cNvSpPr>
          <p:nvPr>
            <p:ph type="sldNum" sz="quarter" idx="5"/>
          </p:nvPr>
        </p:nvSpPr>
        <p:spPr>
          <a:noFill/>
        </p:spPr>
        <p:txBody>
          <a:bodyPr/>
          <a:lstStyle/>
          <a:p>
            <a:fld id="{821467B5-E806-499F-AA3A-D93712098E38}" type="slidenum">
              <a:rPr lang="ar-EG" smtClean="0"/>
              <a:pPr/>
              <a:t>64</a:t>
            </a:fld>
            <a:endParaRPr lang="en-CA"/>
          </a:p>
        </p:txBody>
      </p:sp>
      <p:sp>
        <p:nvSpPr>
          <p:cNvPr id="2032643" name="Rectangle 2"/>
          <p:cNvSpPr>
            <a:spLocks noGrp="1" noRot="1" noChangeAspect="1" noChangeArrowheads="1" noTextEdit="1"/>
          </p:cNvSpPr>
          <p:nvPr>
            <p:ph type="sldImg"/>
          </p:nvPr>
        </p:nvSpPr>
        <p:spPr>
          <a:ln/>
        </p:spPr>
      </p:sp>
      <p:sp>
        <p:nvSpPr>
          <p:cNvPr id="20326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3666" name="Rectangle 7"/>
          <p:cNvSpPr>
            <a:spLocks noGrp="1" noChangeArrowheads="1"/>
          </p:cNvSpPr>
          <p:nvPr>
            <p:ph type="sldNum" sz="quarter" idx="5"/>
          </p:nvPr>
        </p:nvSpPr>
        <p:spPr>
          <a:noFill/>
        </p:spPr>
        <p:txBody>
          <a:bodyPr/>
          <a:lstStyle/>
          <a:p>
            <a:fld id="{7FE70BB3-3D1B-422A-9876-7D3142BEF8BD}" type="slidenum">
              <a:rPr lang="ar-EG" smtClean="0"/>
              <a:pPr/>
              <a:t>65</a:t>
            </a:fld>
            <a:endParaRPr lang="en-CA"/>
          </a:p>
        </p:txBody>
      </p:sp>
      <p:sp>
        <p:nvSpPr>
          <p:cNvPr id="2033667" name="Rectangle 2"/>
          <p:cNvSpPr>
            <a:spLocks noGrp="1" noRot="1" noChangeAspect="1" noChangeArrowheads="1" noTextEdit="1"/>
          </p:cNvSpPr>
          <p:nvPr>
            <p:ph type="sldImg"/>
          </p:nvPr>
        </p:nvSpPr>
        <p:spPr>
          <a:xfrm>
            <a:off x="1144588" y="685800"/>
            <a:ext cx="4572000" cy="3429000"/>
          </a:xfrm>
          <a:ln/>
        </p:spPr>
      </p:sp>
      <p:sp>
        <p:nvSpPr>
          <p:cNvPr id="203366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4690" name="Rectangle 7"/>
          <p:cNvSpPr>
            <a:spLocks noGrp="1" noChangeArrowheads="1"/>
          </p:cNvSpPr>
          <p:nvPr>
            <p:ph type="sldNum" sz="quarter" idx="5"/>
          </p:nvPr>
        </p:nvSpPr>
        <p:spPr>
          <a:noFill/>
        </p:spPr>
        <p:txBody>
          <a:bodyPr/>
          <a:lstStyle/>
          <a:p>
            <a:fld id="{66122617-FB39-4B3B-9FDC-2865D83299B4}" type="slidenum">
              <a:rPr lang="ar-EG" smtClean="0"/>
              <a:pPr/>
              <a:t>66</a:t>
            </a:fld>
            <a:endParaRPr lang="en-CA"/>
          </a:p>
        </p:txBody>
      </p:sp>
      <p:sp>
        <p:nvSpPr>
          <p:cNvPr id="2034691" name="Rectangle 2"/>
          <p:cNvSpPr>
            <a:spLocks noGrp="1" noRot="1" noChangeAspect="1" noChangeArrowheads="1" noTextEdit="1"/>
          </p:cNvSpPr>
          <p:nvPr>
            <p:ph type="sldImg"/>
          </p:nvPr>
        </p:nvSpPr>
        <p:spPr>
          <a:ln/>
        </p:spPr>
      </p:sp>
      <p:sp>
        <p:nvSpPr>
          <p:cNvPr id="20346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5714" name="Rectangle 7"/>
          <p:cNvSpPr>
            <a:spLocks noGrp="1" noChangeArrowheads="1"/>
          </p:cNvSpPr>
          <p:nvPr>
            <p:ph type="sldNum" sz="quarter" idx="5"/>
          </p:nvPr>
        </p:nvSpPr>
        <p:spPr>
          <a:noFill/>
        </p:spPr>
        <p:txBody>
          <a:bodyPr/>
          <a:lstStyle/>
          <a:p>
            <a:fld id="{38522B27-8631-446F-A3AD-D447AA5680C9}" type="slidenum">
              <a:rPr lang="ar-EG" smtClean="0"/>
              <a:pPr/>
              <a:t>67</a:t>
            </a:fld>
            <a:endParaRPr lang="en-CA"/>
          </a:p>
        </p:txBody>
      </p:sp>
      <p:sp>
        <p:nvSpPr>
          <p:cNvPr id="2035715" name="Rectangle 2"/>
          <p:cNvSpPr>
            <a:spLocks noGrp="1" noRot="1" noChangeAspect="1" noChangeArrowheads="1" noTextEdit="1"/>
          </p:cNvSpPr>
          <p:nvPr>
            <p:ph type="sldImg"/>
          </p:nvPr>
        </p:nvSpPr>
        <p:spPr>
          <a:ln/>
        </p:spPr>
      </p:sp>
      <p:sp>
        <p:nvSpPr>
          <p:cNvPr id="20357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6738" name="Rectangle 7"/>
          <p:cNvSpPr>
            <a:spLocks noGrp="1" noChangeArrowheads="1"/>
          </p:cNvSpPr>
          <p:nvPr>
            <p:ph type="sldNum" sz="quarter" idx="5"/>
          </p:nvPr>
        </p:nvSpPr>
        <p:spPr>
          <a:noFill/>
        </p:spPr>
        <p:txBody>
          <a:bodyPr/>
          <a:lstStyle/>
          <a:p>
            <a:fld id="{86A4DA6D-FA4F-4BB3-9C89-FCB777D99B4E}" type="slidenum">
              <a:rPr lang="ar-EG" smtClean="0"/>
              <a:pPr/>
              <a:t>68</a:t>
            </a:fld>
            <a:endParaRPr lang="en-CA"/>
          </a:p>
        </p:txBody>
      </p:sp>
      <p:sp>
        <p:nvSpPr>
          <p:cNvPr id="2036739" name="Rectangle 2"/>
          <p:cNvSpPr>
            <a:spLocks noGrp="1" noRot="1" noChangeAspect="1" noChangeArrowheads="1" noTextEdit="1"/>
          </p:cNvSpPr>
          <p:nvPr>
            <p:ph type="sldImg"/>
          </p:nvPr>
        </p:nvSpPr>
        <p:spPr>
          <a:ln/>
        </p:spPr>
      </p:sp>
      <p:sp>
        <p:nvSpPr>
          <p:cNvPr id="20367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62" name="Rectangle 7"/>
          <p:cNvSpPr>
            <a:spLocks noGrp="1" noChangeArrowheads="1"/>
          </p:cNvSpPr>
          <p:nvPr>
            <p:ph type="sldNum" sz="quarter" idx="5"/>
          </p:nvPr>
        </p:nvSpPr>
        <p:spPr>
          <a:noFill/>
        </p:spPr>
        <p:txBody>
          <a:bodyPr/>
          <a:lstStyle/>
          <a:p>
            <a:fld id="{30F87EEF-1853-47D9-88A0-A64DE6AE5AAE}" type="slidenum">
              <a:rPr lang="ar-EG" smtClean="0"/>
              <a:pPr/>
              <a:t>69</a:t>
            </a:fld>
            <a:endParaRPr lang="en-CA"/>
          </a:p>
        </p:txBody>
      </p:sp>
      <p:sp>
        <p:nvSpPr>
          <p:cNvPr id="2037763" name="Rectangle 2"/>
          <p:cNvSpPr>
            <a:spLocks noGrp="1" noRot="1" noChangeAspect="1" noChangeArrowheads="1" noTextEdit="1"/>
          </p:cNvSpPr>
          <p:nvPr>
            <p:ph type="sldImg"/>
          </p:nvPr>
        </p:nvSpPr>
        <p:spPr>
          <a:ln/>
        </p:spPr>
      </p:sp>
      <p:sp>
        <p:nvSpPr>
          <p:cNvPr id="20377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8786" name="Rectangle 7"/>
          <p:cNvSpPr>
            <a:spLocks noGrp="1" noChangeArrowheads="1"/>
          </p:cNvSpPr>
          <p:nvPr>
            <p:ph type="sldNum" sz="quarter" idx="5"/>
          </p:nvPr>
        </p:nvSpPr>
        <p:spPr>
          <a:noFill/>
        </p:spPr>
        <p:txBody>
          <a:bodyPr/>
          <a:lstStyle/>
          <a:p>
            <a:fld id="{E0F7C7C6-4570-4FDD-A4B2-6F129ECE0333}" type="slidenum">
              <a:rPr lang="ar-EG" smtClean="0"/>
              <a:pPr/>
              <a:t>70</a:t>
            </a:fld>
            <a:endParaRPr lang="en-CA"/>
          </a:p>
        </p:txBody>
      </p:sp>
      <p:sp>
        <p:nvSpPr>
          <p:cNvPr id="2038787" name="Rectangle 2"/>
          <p:cNvSpPr>
            <a:spLocks noGrp="1" noRot="1" noChangeAspect="1" noChangeArrowheads="1" noTextEdit="1"/>
          </p:cNvSpPr>
          <p:nvPr>
            <p:ph type="sldImg"/>
          </p:nvPr>
        </p:nvSpPr>
        <p:spPr>
          <a:ln/>
        </p:spPr>
      </p:sp>
      <p:sp>
        <p:nvSpPr>
          <p:cNvPr id="20387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9810" name="Rectangle 7"/>
          <p:cNvSpPr>
            <a:spLocks noGrp="1" noChangeArrowheads="1"/>
          </p:cNvSpPr>
          <p:nvPr>
            <p:ph type="sldNum" sz="quarter" idx="5"/>
          </p:nvPr>
        </p:nvSpPr>
        <p:spPr>
          <a:noFill/>
        </p:spPr>
        <p:txBody>
          <a:bodyPr/>
          <a:lstStyle/>
          <a:p>
            <a:fld id="{3D917C7C-FB4F-4C9E-891B-CA222ED606CC}" type="slidenum">
              <a:rPr lang="ar-EG" smtClean="0"/>
              <a:pPr/>
              <a:t>71</a:t>
            </a:fld>
            <a:endParaRPr lang="en-CA"/>
          </a:p>
        </p:txBody>
      </p:sp>
      <p:sp>
        <p:nvSpPr>
          <p:cNvPr id="2039811" name="Rectangle 2"/>
          <p:cNvSpPr>
            <a:spLocks noGrp="1" noRot="1" noChangeAspect="1" noChangeArrowheads="1" noTextEdit="1"/>
          </p:cNvSpPr>
          <p:nvPr>
            <p:ph type="sldImg"/>
          </p:nvPr>
        </p:nvSpPr>
        <p:spPr>
          <a:ln/>
        </p:spPr>
      </p:sp>
      <p:sp>
        <p:nvSpPr>
          <p:cNvPr id="20398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0834" name="Rectangle 7"/>
          <p:cNvSpPr>
            <a:spLocks noGrp="1" noChangeArrowheads="1"/>
          </p:cNvSpPr>
          <p:nvPr>
            <p:ph type="sldNum" sz="quarter" idx="5"/>
          </p:nvPr>
        </p:nvSpPr>
        <p:spPr>
          <a:noFill/>
        </p:spPr>
        <p:txBody>
          <a:bodyPr/>
          <a:lstStyle/>
          <a:p>
            <a:fld id="{6DB2309D-89DC-4877-9C9E-0B749C72971B}" type="slidenum">
              <a:rPr lang="ar-EG" smtClean="0"/>
              <a:pPr/>
              <a:t>72</a:t>
            </a:fld>
            <a:endParaRPr lang="en-CA"/>
          </a:p>
        </p:txBody>
      </p:sp>
      <p:sp>
        <p:nvSpPr>
          <p:cNvPr id="2040835" name="Rectangle 2"/>
          <p:cNvSpPr>
            <a:spLocks noGrp="1" noRot="1" noChangeAspect="1" noChangeArrowheads="1" noTextEdit="1"/>
          </p:cNvSpPr>
          <p:nvPr>
            <p:ph type="sldImg"/>
          </p:nvPr>
        </p:nvSpPr>
        <p:spPr>
          <a:ln/>
        </p:spPr>
      </p:sp>
      <p:sp>
        <p:nvSpPr>
          <p:cNvPr id="20408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1858" name="Rectangle 7"/>
          <p:cNvSpPr>
            <a:spLocks noGrp="1" noChangeArrowheads="1"/>
          </p:cNvSpPr>
          <p:nvPr>
            <p:ph type="sldNum" sz="quarter" idx="5"/>
          </p:nvPr>
        </p:nvSpPr>
        <p:spPr>
          <a:noFill/>
        </p:spPr>
        <p:txBody>
          <a:bodyPr/>
          <a:lstStyle/>
          <a:p>
            <a:fld id="{69A0FB2B-6267-4555-8947-4290E56A1FFF}" type="slidenum">
              <a:rPr lang="ar-EG" smtClean="0"/>
              <a:pPr/>
              <a:t>73</a:t>
            </a:fld>
            <a:endParaRPr lang="en-CA"/>
          </a:p>
        </p:txBody>
      </p:sp>
      <p:sp>
        <p:nvSpPr>
          <p:cNvPr id="2041859" name="Rectangle 2"/>
          <p:cNvSpPr>
            <a:spLocks noGrp="1" noRot="1" noChangeAspect="1" noChangeArrowheads="1" noTextEdit="1"/>
          </p:cNvSpPr>
          <p:nvPr>
            <p:ph type="sldImg"/>
          </p:nvPr>
        </p:nvSpPr>
        <p:spPr>
          <a:ln/>
        </p:spPr>
      </p:sp>
      <p:sp>
        <p:nvSpPr>
          <p:cNvPr id="20418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3906" name="Rectangle 7"/>
          <p:cNvSpPr>
            <a:spLocks noGrp="1" noChangeArrowheads="1"/>
          </p:cNvSpPr>
          <p:nvPr>
            <p:ph type="sldNum" sz="quarter" idx="5"/>
          </p:nvPr>
        </p:nvSpPr>
        <p:spPr>
          <a:noFill/>
        </p:spPr>
        <p:txBody>
          <a:bodyPr/>
          <a:lstStyle/>
          <a:p>
            <a:fld id="{89A29794-F33B-4A6B-9A3C-6CBAB76F32C7}" type="slidenum">
              <a:rPr lang="ar-EG" smtClean="0"/>
              <a:pPr/>
              <a:t>75</a:t>
            </a:fld>
            <a:endParaRPr lang="en-CA"/>
          </a:p>
        </p:txBody>
      </p:sp>
      <p:sp>
        <p:nvSpPr>
          <p:cNvPr id="2043907" name="Rectangle 2"/>
          <p:cNvSpPr>
            <a:spLocks noGrp="1" noRot="1" noChangeAspect="1" noChangeArrowheads="1" noTextEdit="1"/>
          </p:cNvSpPr>
          <p:nvPr>
            <p:ph type="sldImg"/>
          </p:nvPr>
        </p:nvSpPr>
        <p:spPr>
          <a:xfrm>
            <a:off x="1144588" y="685800"/>
            <a:ext cx="4572000" cy="3429000"/>
          </a:xfrm>
          <a:ln/>
        </p:spPr>
      </p:sp>
      <p:sp>
        <p:nvSpPr>
          <p:cNvPr id="204390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4930" name="Rectangle 7"/>
          <p:cNvSpPr>
            <a:spLocks noGrp="1" noChangeArrowheads="1"/>
          </p:cNvSpPr>
          <p:nvPr>
            <p:ph type="sldNum" sz="quarter" idx="5"/>
          </p:nvPr>
        </p:nvSpPr>
        <p:spPr>
          <a:noFill/>
        </p:spPr>
        <p:txBody>
          <a:bodyPr/>
          <a:lstStyle/>
          <a:p>
            <a:fld id="{82F079AB-27EF-4F90-AF42-F0A972C6660D}" type="slidenum">
              <a:rPr lang="ar-EG" smtClean="0"/>
              <a:pPr/>
              <a:t>76</a:t>
            </a:fld>
            <a:endParaRPr lang="en-CA"/>
          </a:p>
        </p:txBody>
      </p:sp>
      <p:sp>
        <p:nvSpPr>
          <p:cNvPr id="2044931" name="Rectangle 2"/>
          <p:cNvSpPr>
            <a:spLocks noGrp="1" noRot="1" noChangeAspect="1" noChangeArrowheads="1" noTextEdit="1"/>
          </p:cNvSpPr>
          <p:nvPr>
            <p:ph type="sldImg"/>
          </p:nvPr>
        </p:nvSpPr>
        <p:spPr>
          <a:ln/>
        </p:spPr>
      </p:sp>
      <p:sp>
        <p:nvSpPr>
          <p:cNvPr id="20449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5954" name="Rectangle 7"/>
          <p:cNvSpPr>
            <a:spLocks noGrp="1" noChangeArrowheads="1"/>
          </p:cNvSpPr>
          <p:nvPr>
            <p:ph type="sldNum" sz="quarter" idx="5"/>
          </p:nvPr>
        </p:nvSpPr>
        <p:spPr>
          <a:noFill/>
        </p:spPr>
        <p:txBody>
          <a:bodyPr/>
          <a:lstStyle/>
          <a:p>
            <a:fld id="{872A9FE0-4C75-4EF8-8929-1614339E2134}" type="slidenum">
              <a:rPr lang="ar-EG" smtClean="0"/>
              <a:pPr/>
              <a:t>77</a:t>
            </a:fld>
            <a:endParaRPr lang="en-CA"/>
          </a:p>
        </p:txBody>
      </p:sp>
      <p:sp>
        <p:nvSpPr>
          <p:cNvPr id="2045955" name="Rectangle 2"/>
          <p:cNvSpPr>
            <a:spLocks noGrp="1" noRot="1" noChangeAspect="1" noChangeArrowheads="1" noTextEdit="1"/>
          </p:cNvSpPr>
          <p:nvPr>
            <p:ph type="sldImg"/>
          </p:nvPr>
        </p:nvSpPr>
        <p:spPr>
          <a:ln/>
        </p:spPr>
      </p:sp>
      <p:sp>
        <p:nvSpPr>
          <p:cNvPr id="20459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6978" name="Rectangle 7"/>
          <p:cNvSpPr>
            <a:spLocks noGrp="1" noChangeArrowheads="1"/>
          </p:cNvSpPr>
          <p:nvPr>
            <p:ph type="sldNum" sz="quarter" idx="5"/>
          </p:nvPr>
        </p:nvSpPr>
        <p:spPr>
          <a:noFill/>
        </p:spPr>
        <p:txBody>
          <a:bodyPr/>
          <a:lstStyle/>
          <a:p>
            <a:fld id="{D40E9A3D-4B7A-49FE-938A-F36273C39F8B}" type="slidenum">
              <a:rPr lang="ar-EG" smtClean="0"/>
              <a:pPr/>
              <a:t>78</a:t>
            </a:fld>
            <a:endParaRPr lang="en-CA"/>
          </a:p>
        </p:txBody>
      </p:sp>
      <p:sp>
        <p:nvSpPr>
          <p:cNvPr id="2046979" name="Rectangle 2"/>
          <p:cNvSpPr>
            <a:spLocks noGrp="1" noRot="1" noChangeAspect="1" noChangeArrowheads="1" noTextEdit="1"/>
          </p:cNvSpPr>
          <p:nvPr>
            <p:ph type="sldImg"/>
          </p:nvPr>
        </p:nvSpPr>
        <p:spPr>
          <a:ln/>
        </p:spPr>
      </p:sp>
      <p:sp>
        <p:nvSpPr>
          <p:cNvPr id="20469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02" name="Rectangle 7"/>
          <p:cNvSpPr>
            <a:spLocks noGrp="1" noChangeArrowheads="1"/>
          </p:cNvSpPr>
          <p:nvPr>
            <p:ph type="sldNum" sz="quarter" idx="5"/>
          </p:nvPr>
        </p:nvSpPr>
        <p:spPr>
          <a:noFill/>
        </p:spPr>
        <p:txBody>
          <a:bodyPr/>
          <a:lstStyle/>
          <a:p>
            <a:fld id="{EE60C3AE-4826-4AD5-A020-EF4BF8AAF4ED}" type="slidenum">
              <a:rPr lang="ar-EG" smtClean="0"/>
              <a:pPr/>
              <a:t>79</a:t>
            </a:fld>
            <a:endParaRPr lang="en-CA"/>
          </a:p>
        </p:txBody>
      </p:sp>
      <p:sp>
        <p:nvSpPr>
          <p:cNvPr id="2048003" name="Rectangle 2"/>
          <p:cNvSpPr>
            <a:spLocks noGrp="1" noRot="1" noChangeAspect="1" noChangeArrowheads="1" noTextEdit="1"/>
          </p:cNvSpPr>
          <p:nvPr>
            <p:ph type="sldImg"/>
          </p:nvPr>
        </p:nvSpPr>
        <p:spPr>
          <a:ln/>
        </p:spPr>
      </p:sp>
      <p:sp>
        <p:nvSpPr>
          <p:cNvPr id="20480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9026" name="Rectangle 7"/>
          <p:cNvSpPr>
            <a:spLocks noGrp="1" noChangeArrowheads="1"/>
          </p:cNvSpPr>
          <p:nvPr>
            <p:ph type="sldNum" sz="quarter" idx="5"/>
          </p:nvPr>
        </p:nvSpPr>
        <p:spPr>
          <a:noFill/>
        </p:spPr>
        <p:txBody>
          <a:bodyPr/>
          <a:lstStyle/>
          <a:p>
            <a:fld id="{BEBF8D94-7EE1-4CCE-9FC9-DDC27FAE0519}" type="slidenum">
              <a:rPr lang="ar-EG" smtClean="0"/>
              <a:pPr/>
              <a:t>80</a:t>
            </a:fld>
            <a:endParaRPr lang="en-CA"/>
          </a:p>
        </p:txBody>
      </p:sp>
      <p:sp>
        <p:nvSpPr>
          <p:cNvPr id="2049027" name="Rectangle 2"/>
          <p:cNvSpPr>
            <a:spLocks noGrp="1" noRot="1" noChangeAspect="1" noChangeArrowheads="1" noTextEdit="1"/>
          </p:cNvSpPr>
          <p:nvPr>
            <p:ph type="sldImg"/>
          </p:nvPr>
        </p:nvSpPr>
        <p:spPr>
          <a:ln/>
        </p:spPr>
      </p:sp>
      <p:sp>
        <p:nvSpPr>
          <p:cNvPr id="20490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0050" name="Rectangle 7"/>
          <p:cNvSpPr>
            <a:spLocks noGrp="1" noChangeArrowheads="1"/>
          </p:cNvSpPr>
          <p:nvPr>
            <p:ph type="sldNum" sz="quarter" idx="5"/>
          </p:nvPr>
        </p:nvSpPr>
        <p:spPr>
          <a:noFill/>
        </p:spPr>
        <p:txBody>
          <a:bodyPr/>
          <a:lstStyle/>
          <a:p>
            <a:fld id="{E0FE5288-BBFB-4A0E-85B3-E24E8EA17A7D}" type="slidenum">
              <a:rPr lang="ar-EG" smtClean="0"/>
              <a:pPr/>
              <a:t>81</a:t>
            </a:fld>
            <a:endParaRPr lang="en-CA"/>
          </a:p>
        </p:txBody>
      </p:sp>
      <p:sp>
        <p:nvSpPr>
          <p:cNvPr id="2050051" name="Rectangle 2"/>
          <p:cNvSpPr>
            <a:spLocks noGrp="1" noRot="1" noChangeAspect="1" noChangeArrowheads="1" noTextEdit="1"/>
          </p:cNvSpPr>
          <p:nvPr>
            <p:ph type="sldImg"/>
          </p:nvPr>
        </p:nvSpPr>
        <p:spPr>
          <a:ln/>
        </p:spPr>
      </p:sp>
      <p:sp>
        <p:nvSpPr>
          <p:cNvPr id="20500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1074" name="Rectangle 7"/>
          <p:cNvSpPr>
            <a:spLocks noGrp="1" noChangeArrowheads="1"/>
          </p:cNvSpPr>
          <p:nvPr>
            <p:ph type="sldNum" sz="quarter" idx="5"/>
          </p:nvPr>
        </p:nvSpPr>
        <p:spPr>
          <a:noFill/>
        </p:spPr>
        <p:txBody>
          <a:bodyPr/>
          <a:lstStyle/>
          <a:p>
            <a:fld id="{0AF695E8-F4D7-4C00-922A-35B09FA4E0F8}" type="slidenum">
              <a:rPr lang="ar-EG" smtClean="0"/>
              <a:pPr/>
              <a:t>82</a:t>
            </a:fld>
            <a:endParaRPr lang="en-CA"/>
          </a:p>
        </p:txBody>
      </p:sp>
      <p:sp>
        <p:nvSpPr>
          <p:cNvPr id="2051075" name="Rectangle 2"/>
          <p:cNvSpPr>
            <a:spLocks noGrp="1" noRot="1" noChangeAspect="1" noChangeArrowheads="1" noTextEdit="1"/>
          </p:cNvSpPr>
          <p:nvPr>
            <p:ph type="sldImg"/>
          </p:nvPr>
        </p:nvSpPr>
        <p:spPr>
          <a:ln/>
        </p:spPr>
      </p:sp>
      <p:sp>
        <p:nvSpPr>
          <p:cNvPr id="20510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2098" name="Rectangle 7"/>
          <p:cNvSpPr>
            <a:spLocks noGrp="1" noChangeArrowheads="1"/>
          </p:cNvSpPr>
          <p:nvPr>
            <p:ph type="sldNum" sz="quarter" idx="5"/>
          </p:nvPr>
        </p:nvSpPr>
        <p:spPr>
          <a:noFill/>
        </p:spPr>
        <p:txBody>
          <a:bodyPr/>
          <a:lstStyle/>
          <a:p>
            <a:fld id="{8B301995-AAD4-4514-8EEC-2EFBEB86477D}" type="slidenum">
              <a:rPr lang="ar-EG" smtClean="0"/>
              <a:pPr/>
              <a:t>83</a:t>
            </a:fld>
            <a:endParaRPr lang="en-CA"/>
          </a:p>
        </p:txBody>
      </p:sp>
      <p:sp>
        <p:nvSpPr>
          <p:cNvPr id="2052099" name="Rectangle 2"/>
          <p:cNvSpPr>
            <a:spLocks noGrp="1" noRot="1" noChangeAspect="1" noChangeArrowheads="1" noTextEdit="1"/>
          </p:cNvSpPr>
          <p:nvPr>
            <p:ph type="sldImg"/>
          </p:nvPr>
        </p:nvSpPr>
        <p:spPr>
          <a:ln/>
        </p:spPr>
      </p:sp>
      <p:sp>
        <p:nvSpPr>
          <p:cNvPr id="20521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4146" name="Rectangle 7"/>
          <p:cNvSpPr>
            <a:spLocks noGrp="1" noChangeArrowheads="1"/>
          </p:cNvSpPr>
          <p:nvPr>
            <p:ph type="sldNum" sz="quarter" idx="5"/>
          </p:nvPr>
        </p:nvSpPr>
        <p:spPr>
          <a:noFill/>
        </p:spPr>
        <p:txBody>
          <a:bodyPr/>
          <a:lstStyle/>
          <a:p>
            <a:fld id="{511A569C-D626-4C90-A59F-73AC182CAA62}" type="slidenum">
              <a:rPr lang="ar-EG" smtClean="0"/>
              <a:pPr/>
              <a:t>85</a:t>
            </a:fld>
            <a:endParaRPr lang="en-CA"/>
          </a:p>
        </p:txBody>
      </p:sp>
      <p:sp>
        <p:nvSpPr>
          <p:cNvPr id="2054147" name="Rectangle 2"/>
          <p:cNvSpPr>
            <a:spLocks noGrp="1" noRot="1" noChangeAspect="1" noChangeArrowheads="1" noTextEdit="1"/>
          </p:cNvSpPr>
          <p:nvPr>
            <p:ph type="sldImg"/>
          </p:nvPr>
        </p:nvSpPr>
        <p:spPr>
          <a:xfrm>
            <a:off x="1144588" y="685800"/>
            <a:ext cx="4572000" cy="3429000"/>
          </a:xfrm>
          <a:ln/>
        </p:spPr>
      </p:sp>
      <p:sp>
        <p:nvSpPr>
          <p:cNvPr id="205414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5170" name="Rectangle 7"/>
          <p:cNvSpPr>
            <a:spLocks noGrp="1" noChangeArrowheads="1"/>
          </p:cNvSpPr>
          <p:nvPr>
            <p:ph type="sldNum" sz="quarter" idx="5"/>
          </p:nvPr>
        </p:nvSpPr>
        <p:spPr>
          <a:noFill/>
        </p:spPr>
        <p:txBody>
          <a:bodyPr/>
          <a:lstStyle/>
          <a:p>
            <a:fld id="{99C1E846-7108-4AA3-9219-678D20A35C38}" type="slidenum">
              <a:rPr lang="ar-EG" smtClean="0"/>
              <a:pPr/>
              <a:t>86</a:t>
            </a:fld>
            <a:endParaRPr lang="en-CA"/>
          </a:p>
        </p:txBody>
      </p:sp>
      <p:sp>
        <p:nvSpPr>
          <p:cNvPr id="2055171" name="Rectangle 2"/>
          <p:cNvSpPr>
            <a:spLocks noGrp="1" noRot="1" noChangeAspect="1" noChangeArrowheads="1" noTextEdit="1"/>
          </p:cNvSpPr>
          <p:nvPr>
            <p:ph type="sldImg"/>
          </p:nvPr>
        </p:nvSpPr>
        <p:spPr>
          <a:ln/>
        </p:spPr>
      </p:sp>
      <p:sp>
        <p:nvSpPr>
          <p:cNvPr id="20551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6194" name="Rectangle 7"/>
          <p:cNvSpPr>
            <a:spLocks noGrp="1" noChangeArrowheads="1"/>
          </p:cNvSpPr>
          <p:nvPr>
            <p:ph type="sldNum" sz="quarter" idx="5"/>
          </p:nvPr>
        </p:nvSpPr>
        <p:spPr>
          <a:noFill/>
        </p:spPr>
        <p:txBody>
          <a:bodyPr/>
          <a:lstStyle/>
          <a:p>
            <a:fld id="{2BE80413-5105-47E0-8A4D-FC38F3287BF4}" type="slidenum">
              <a:rPr lang="ar-EG" smtClean="0"/>
              <a:pPr/>
              <a:t>87</a:t>
            </a:fld>
            <a:endParaRPr lang="en-CA"/>
          </a:p>
        </p:txBody>
      </p:sp>
      <p:sp>
        <p:nvSpPr>
          <p:cNvPr id="2056195" name="Rectangle 2"/>
          <p:cNvSpPr>
            <a:spLocks noGrp="1" noRot="1" noChangeAspect="1" noChangeArrowheads="1" noTextEdit="1"/>
          </p:cNvSpPr>
          <p:nvPr>
            <p:ph type="sldImg"/>
          </p:nvPr>
        </p:nvSpPr>
        <p:spPr>
          <a:ln/>
        </p:spPr>
      </p:sp>
      <p:sp>
        <p:nvSpPr>
          <p:cNvPr id="20561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7218" name="Rectangle 7"/>
          <p:cNvSpPr>
            <a:spLocks noGrp="1" noChangeArrowheads="1"/>
          </p:cNvSpPr>
          <p:nvPr>
            <p:ph type="sldNum" sz="quarter" idx="5"/>
          </p:nvPr>
        </p:nvSpPr>
        <p:spPr>
          <a:noFill/>
        </p:spPr>
        <p:txBody>
          <a:bodyPr/>
          <a:lstStyle/>
          <a:p>
            <a:fld id="{51F1E06B-6350-410E-ACF3-A9DAAF3CCA4A}" type="slidenum">
              <a:rPr lang="ar-EG" smtClean="0"/>
              <a:pPr/>
              <a:t>88</a:t>
            </a:fld>
            <a:endParaRPr lang="en-CA"/>
          </a:p>
        </p:txBody>
      </p:sp>
      <p:sp>
        <p:nvSpPr>
          <p:cNvPr id="2057219" name="Rectangle 2"/>
          <p:cNvSpPr>
            <a:spLocks noGrp="1" noRot="1" noChangeAspect="1" noChangeArrowheads="1" noTextEdit="1"/>
          </p:cNvSpPr>
          <p:nvPr>
            <p:ph type="sldImg"/>
          </p:nvPr>
        </p:nvSpPr>
        <p:spPr>
          <a:ln/>
        </p:spPr>
      </p:sp>
      <p:sp>
        <p:nvSpPr>
          <p:cNvPr id="20572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42" name="Rectangle 7"/>
          <p:cNvSpPr>
            <a:spLocks noGrp="1" noChangeArrowheads="1"/>
          </p:cNvSpPr>
          <p:nvPr>
            <p:ph type="sldNum" sz="quarter" idx="5"/>
          </p:nvPr>
        </p:nvSpPr>
        <p:spPr>
          <a:noFill/>
        </p:spPr>
        <p:txBody>
          <a:bodyPr/>
          <a:lstStyle/>
          <a:p>
            <a:fld id="{C9D67D72-C166-4354-A194-E7487CB78B3C}" type="slidenum">
              <a:rPr lang="ar-EG" smtClean="0"/>
              <a:pPr/>
              <a:t>89</a:t>
            </a:fld>
            <a:endParaRPr lang="en-CA"/>
          </a:p>
        </p:txBody>
      </p:sp>
      <p:sp>
        <p:nvSpPr>
          <p:cNvPr id="2058243" name="Rectangle 2"/>
          <p:cNvSpPr>
            <a:spLocks noGrp="1" noRot="1" noChangeAspect="1" noChangeArrowheads="1" noTextEdit="1"/>
          </p:cNvSpPr>
          <p:nvPr>
            <p:ph type="sldImg"/>
          </p:nvPr>
        </p:nvSpPr>
        <p:spPr>
          <a:ln/>
        </p:spPr>
      </p:sp>
      <p:sp>
        <p:nvSpPr>
          <p:cNvPr id="20582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9266" name="Rectangle 7"/>
          <p:cNvSpPr>
            <a:spLocks noGrp="1" noChangeArrowheads="1"/>
          </p:cNvSpPr>
          <p:nvPr>
            <p:ph type="sldNum" sz="quarter" idx="5"/>
          </p:nvPr>
        </p:nvSpPr>
        <p:spPr>
          <a:noFill/>
        </p:spPr>
        <p:txBody>
          <a:bodyPr/>
          <a:lstStyle/>
          <a:p>
            <a:fld id="{23EC0999-F2E0-4A65-9CC1-97F2DCE0794A}" type="slidenum">
              <a:rPr lang="ar-EG" smtClean="0"/>
              <a:pPr/>
              <a:t>90</a:t>
            </a:fld>
            <a:endParaRPr lang="en-CA"/>
          </a:p>
        </p:txBody>
      </p:sp>
      <p:sp>
        <p:nvSpPr>
          <p:cNvPr id="2059267" name="Rectangle 2"/>
          <p:cNvSpPr>
            <a:spLocks noGrp="1" noRot="1" noChangeAspect="1" noChangeArrowheads="1" noTextEdit="1"/>
          </p:cNvSpPr>
          <p:nvPr>
            <p:ph type="sldImg"/>
          </p:nvPr>
        </p:nvSpPr>
        <p:spPr>
          <a:ln/>
        </p:spPr>
      </p:sp>
      <p:sp>
        <p:nvSpPr>
          <p:cNvPr id="20592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0290" name="Rectangle 7"/>
          <p:cNvSpPr>
            <a:spLocks noGrp="1" noChangeArrowheads="1"/>
          </p:cNvSpPr>
          <p:nvPr>
            <p:ph type="sldNum" sz="quarter" idx="5"/>
          </p:nvPr>
        </p:nvSpPr>
        <p:spPr>
          <a:noFill/>
        </p:spPr>
        <p:txBody>
          <a:bodyPr/>
          <a:lstStyle/>
          <a:p>
            <a:fld id="{AA3281BD-1899-43ED-B21A-48DB0E2E0104}" type="slidenum">
              <a:rPr lang="ar-EG" smtClean="0"/>
              <a:pPr/>
              <a:t>91</a:t>
            </a:fld>
            <a:endParaRPr lang="en-CA"/>
          </a:p>
        </p:txBody>
      </p:sp>
      <p:sp>
        <p:nvSpPr>
          <p:cNvPr id="2060291" name="Rectangle 2"/>
          <p:cNvSpPr>
            <a:spLocks noGrp="1" noRot="1" noChangeAspect="1" noChangeArrowheads="1" noTextEdit="1"/>
          </p:cNvSpPr>
          <p:nvPr>
            <p:ph type="sldImg"/>
          </p:nvPr>
        </p:nvSpPr>
        <p:spPr>
          <a:ln/>
        </p:spPr>
      </p:sp>
      <p:sp>
        <p:nvSpPr>
          <p:cNvPr id="20602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1314" name="Rectangle 7"/>
          <p:cNvSpPr>
            <a:spLocks noGrp="1" noChangeArrowheads="1"/>
          </p:cNvSpPr>
          <p:nvPr>
            <p:ph type="sldNum" sz="quarter" idx="5"/>
          </p:nvPr>
        </p:nvSpPr>
        <p:spPr>
          <a:noFill/>
        </p:spPr>
        <p:txBody>
          <a:bodyPr/>
          <a:lstStyle/>
          <a:p>
            <a:fld id="{73C424EE-8BEA-46F9-84E5-70D9B476F13D}" type="slidenum">
              <a:rPr lang="ar-EG" smtClean="0"/>
              <a:pPr/>
              <a:t>92</a:t>
            </a:fld>
            <a:endParaRPr lang="en-CA"/>
          </a:p>
        </p:txBody>
      </p:sp>
      <p:sp>
        <p:nvSpPr>
          <p:cNvPr id="2061315" name="Rectangle 2"/>
          <p:cNvSpPr>
            <a:spLocks noGrp="1" noRot="1" noChangeAspect="1" noChangeArrowheads="1" noTextEdit="1"/>
          </p:cNvSpPr>
          <p:nvPr>
            <p:ph type="sldImg"/>
          </p:nvPr>
        </p:nvSpPr>
        <p:spPr>
          <a:ln/>
        </p:spPr>
      </p:sp>
      <p:sp>
        <p:nvSpPr>
          <p:cNvPr id="20613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2338" name="Rectangle 7"/>
          <p:cNvSpPr>
            <a:spLocks noGrp="1" noChangeArrowheads="1"/>
          </p:cNvSpPr>
          <p:nvPr>
            <p:ph type="sldNum" sz="quarter" idx="5"/>
          </p:nvPr>
        </p:nvSpPr>
        <p:spPr>
          <a:noFill/>
        </p:spPr>
        <p:txBody>
          <a:bodyPr/>
          <a:lstStyle/>
          <a:p>
            <a:fld id="{24FA29E6-EE04-4A0B-BC0E-52FD6F0CDC2D}" type="slidenum">
              <a:rPr lang="ar-EG" smtClean="0"/>
              <a:pPr/>
              <a:t>93</a:t>
            </a:fld>
            <a:endParaRPr lang="en-CA"/>
          </a:p>
        </p:txBody>
      </p:sp>
      <p:sp>
        <p:nvSpPr>
          <p:cNvPr id="2062339" name="Rectangle 2"/>
          <p:cNvSpPr>
            <a:spLocks noGrp="1" noRot="1" noChangeAspect="1" noChangeArrowheads="1" noTextEdit="1"/>
          </p:cNvSpPr>
          <p:nvPr>
            <p:ph type="sldImg"/>
          </p:nvPr>
        </p:nvSpPr>
        <p:spPr>
          <a:ln/>
        </p:spPr>
      </p:sp>
      <p:sp>
        <p:nvSpPr>
          <p:cNvPr id="20623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3362" name="Rectangle 7"/>
          <p:cNvSpPr>
            <a:spLocks noGrp="1" noChangeArrowheads="1"/>
          </p:cNvSpPr>
          <p:nvPr>
            <p:ph type="sldNum" sz="quarter" idx="5"/>
          </p:nvPr>
        </p:nvSpPr>
        <p:spPr>
          <a:noFill/>
        </p:spPr>
        <p:txBody>
          <a:bodyPr/>
          <a:lstStyle/>
          <a:p>
            <a:fld id="{4F9C88EE-352D-4676-BB78-E5861CC8AAEA}" type="slidenum">
              <a:rPr lang="ar-EG" smtClean="0"/>
              <a:pPr/>
              <a:t>94</a:t>
            </a:fld>
            <a:endParaRPr lang="en-CA"/>
          </a:p>
        </p:txBody>
      </p:sp>
      <p:sp>
        <p:nvSpPr>
          <p:cNvPr id="2063363" name="Rectangle 2"/>
          <p:cNvSpPr>
            <a:spLocks noGrp="1" noRot="1" noChangeAspect="1" noChangeArrowheads="1" noTextEdit="1"/>
          </p:cNvSpPr>
          <p:nvPr>
            <p:ph type="sldImg"/>
          </p:nvPr>
        </p:nvSpPr>
        <p:spPr>
          <a:ln/>
        </p:spPr>
      </p:sp>
      <p:sp>
        <p:nvSpPr>
          <p:cNvPr id="20633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4386" name="Rectangle 7"/>
          <p:cNvSpPr>
            <a:spLocks noGrp="1" noChangeArrowheads="1"/>
          </p:cNvSpPr>
          <p:nvPr>
            <p:ph type="sldNum" sz="quarter" idx="5"/>
          </p:nvPr>
        </p:nvSpPr>
        <p:spPr>
          <a:noFill/>
        </p:spPr>
        <p:txBody>
          <a:bodyPr/>
          <a:lstStyle/>
          <a:p>
            <a:fld id="{8CE4BF1B-C63E-4376-8FA0-64FD82531642}" type="slidenum">
              <a:rPr lang="ar-EG" smtClean="0"/>
              <a:pPr/>
              <a:t>95</a:t>
            </a:fld>
            <a:endParaRPr lang="en-CA"/>
          </a:p>
        </p:txBody>
      </p:sp>
      <p:sp>
        <p:nvSpPr>
          <p:cNvPr id="2064387" name="Rectangle 2"/>
          <p:cNvSpPr>
            <a:spLocks noGrp="1" noRot="1" noChangeAspect="1" noChangeArrowheads="1" noTextEdit="1"/>
          </p:cNvSpPr>
          <p:nvPr>
            <p:ph type="sldImg"/>
          </p:nvPr>
        </p:nvSpPr>
        <p:spPr>
          <a:ln/>
        </p:spPr>
      </p:sp>
      <p:sp>
        <p:nvSpPr>
          <p:cNvPr id="20643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5410" name="Rectangle 7"/>
          <p:cNvSpPr>
            <a:spLocks noGrp="1" noChangeArrowheads="1"/>
          </p:cNvSpPr>
          <p:nvPr>
            <p:ph type="sldNum" sz="quarter" idx="5"/>
          </p:nvPr>
        </p:nvSpPr>
        <p:spPr>
          <a:noFill/>
        </p:spPr>
        <p:txBody>
          <a:bodyPr/>
          <a:lstStyle/>
          <a:p>
            <a:fld id="{89622E23-92BC-497F-84A2-41A45C9D6A03}" type="slidenum">
              <a:rPr lang="ar-EG" smtClean="0"/>
              <a:pPr/>
              <a:t>96</a:t>
            </a:fld>
            <a:endParaRPr lang="en-CA"/>
          </a:p>
        </p:txBody>
      </p:sp>
      <p:sp>
        <p:nvSpPr>
          <p:cNvPr id="2065411" name="Rectangle 2"/>
          <p:cNvSpPr>
            <a:spLocks noGrp="1" noRot="1" noChangeAspect="1" noChangeArrowheads="1" noTextEdit="1"/>
          </p:cNvSpPr>
          <p:nvPr>
            <p:ph type="sldImg"/>
          </p:nvPr>
        </p:nvSpPr>
        <p:spPr>
          <a:ln/>
        </p:spPr>
      </p:sp>
      <p:sp>
        <p:nvSpPr>
          <p:cNvPr id="20654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6434" name="Rectangle 7"/>
          <p:cNvSpPr>
            <a:spLocks noGrp="1" noChangeArrowheads="1"/>
          </p:cNvSpPr>
          <p:nvPr>
            <p:ph type="sldNum" sz="quarter" idx="5"/>
          </p:nvPr>
        </p:nvSpPr>
        <p:spPr>
          <a:noFill/>
        </p:spPr>
        <p:txBody>
          <a:bodyPr/>
          <a:lstStyle/>
          <a:p>
            <a:fld id="{596B3F81-7988-4696-92D3-95D9BB2FDB73}" type="slidenum">
              <a:rPr lang="ar-EG" smtClean="0"/>
              <a:pPr/>
              <a:t>97</a:t>
            </a:fld>
            <a:endParaRPr lang="en-CA"/>
          </a:p>
        </p:txBody>
      </p:sp>
      <p:sp>
        <p:nvSpPr>
          <p:cNvPr id="2066435" name="Rectangle 2"/>
          <p:cNvSpPr>
            <a:spLocks noGrp="1" noRot="1" noChangeAspect="1" noChangeArrowheads="1" noTextEdit="1"/>
          </p:cNvSpPr>
          <p:nvPr>
            <p:ph type="sldImg"/>
          </p:nvPr>
        </p:nvSpPr>
        <p:spPr>
          <a:ln/>
        </p:spPr>
      </p:sp>
      <p:sp>
        <p:nvSpPr>
          <p:cNvPr id="20664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8482" name="Rectangle 7"/>
          <p:cNvSpPr>
            <a:spLocks noGrp="1" noChangeArrowheads="1"/>
          </p:cNvSpPr>
          <p:nvPr>
            <p:ph type="sldNum" sz="quarter" idx="5"/>
          </p:nvPr>
        </p:nvSpPr>
        <p:spPr>
          <a:noFill/>
        </p:spPr>
        <p:txBody>
          <a:bodyPr/>
          <a:lstStyle/>
          <a:p>
            <a:fld id="{85DF80BA-2DC6-4A86-AE4C-AC67A9155115}" type="slidenum">
              <a:rPr lang="ar-EG" smtClean="0"/>
              <a:pPr/>
              <a:t>99</a:t>
            </a:fld>
            <a:endParaRPr lang="en-CA"/>
          </a:p>
        </p:txBody>
      </p:sp>
      <p:sp>
        <p:nvSpPr>
          <p:cNvPr id="2068483" name="Rectangle 2"/>
          <p:cNvSpPr>
            <a:spLocks noGrp="1" noRot="1" noChangeAspect="1" noChangeArrowheads="1" noTextEdit="1"/>
          </p:cNvSpPr>
          <p:nvPr>
            <p:ph type="sldImg"/>
          </p:nvPr>
        </p:nvSpPr>
        <p:spPr>
          <a:ln/>
        </p:spPr>
      </p:sp>
      <p:sp>
        <p:nvSpPr>
          <p:cNvPr id="20684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9506" name="Rectangle 7"/>
          <p:cNvSpPr>
            <a:spLocks noGrp="1" noChangeArrowheads="1"/>
          </p:cNvSpPr>
          <p:nvPr>
            <p:ph type="sldNum" sz="quarter" idx="5"/>
          </p:nvPr>
        </p:nvSpPr>
        <p:spPr>
          <a:noFill/>
        </p:spPr>
        <p:txBody>
          <a:bodyPr/>
          <a:lstStyle/>
          <a:p>
            <a:fld id="{79BF7638-A3DE-4B5E-A4D6-78AAC247410B}" type="slidenum">
              <a:rPr lang="ar-EG" smtClean="0"/>
              <a:pPr/>
              <a:t>100</a:t>
            </a:fld>
            <a:endParaRPr lang="en-CA"/>
          </a:p>
        </p:txBody>
      </p:sp>
      <p:sp>
        <p:nvSpPr>
          <p:cNvPr id="2069507" name="Rectangle 2"/>
          <p:cNvSpPr>
            <a:spLocks noGrp="1" noRot="1" noChangeAspect="1" noChangeArrowheads="1" noTextEdit="1"/>
          </p:cNvSpPr>
          <p:nvPr>
            <p:ph type="sldImg"/>
          </p:nvPr>
        </p:nvSpPr>
        <p:spPr>
          <a:ln/>
        </p:spPr>
      </p:sp>
      <p:sp>
        <p:nvSpPr>
          <p:cNvPr id="20695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0530" name="Rectangle 7"/>
          <p:cNvSpPr>
            <a:spLocks noGrp="1" noChangeArrowheads="1"/>
          </p:cNvSpPr>
          <p:nvPr>
            <p:ph type="sldNum" sz="quarter" idx="5"/>
          </p:nvPr>
        </p:nvSpPr>
        <p:spPr>
          <a:noFill/>
        </p:spPr>
        <p:txBody>
          <a:bodyPr/>
          <a:lstStyle/>
          <a:p>
            <a:fld id="{37FA2DE1-8C28-474A-8D81-5D5BE5A46215}" type="slidenum">
              <a:rPr lang="ar-EG" smtClean="0"/>
              <a:pPr/>
              <a:t>101</a:t>
            </a:fld>
            <a:endParaRPr lang="en-CA"/>
          </a:p>
        </p:txBody>
      </p:sp>
      <p:sp>
        <p:nvSpPr>
          <p:cNvPr id="2070531" name="Rectangle 2"/>
          <p:cNvSpPr>
            <a:spLocks noGrp="1" noRot="1" noChangeAspect="1" noChangeArrowheads="1" noTextEdit="1"/>
          </p:cNvSpPr>
          <p:nvPr>
            <p:ph type="sldImg"/>
          </p:nvPr>
        </p:nvSpPr>
        <p:spPr>
          <a:ln/>
        </p:spPr>
      </p:sp>
      <p:sp>
        <p:nvSpPr>
          <p:cNvPr id="20705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1554" name="Rectangle 7"/>
          <p:cNvSpPr>
            <a:spLocks noGrp="1" noChangeArrowheads="1"/>
          </p:cNvSpPr>
          <p:nvPr>
            <p:ph type="sldNum" sz="quarter" idx="5"/>
          </p:nvPr>
        </p:nvSpPr>
        <p:spPr>
          <a:noFill/>
        </p:spPr>
        <p:txBody>
          <a:bodyPr/>
          <a:lstStyle/>
          <a:p>
            <a:fld id="{6E54B23F-A34C-44B7-A366-A0535D43AADD}" type="slidenum">
              <a:rPr lang="ar-EG" smtClean="0"/>
              <a:pPr/>
              <a:t>102</a:t>
            </a:fld>
            <a:endParaRPr lang="en-CA"/>
          </a:p>
        </p:txBody>
      </p:sp>
      <p:sp>
        <p:nvSpPr>
          <p:cNvPr id="2071555" name="Rectangle 2"/>
          <p:cNvSpPr>
            <a:spLocks noGrp="1" noRot="1" noChangeAspect="1" noChangeArrowheads="1" noTextEdit="1"/>
          </p:cNvSpPr>
          <p:nvPr>
            <p:ph type="sldImg"/>
          </p:nvPr>
        </p:nvSpPr>
        <p:spPr>
          <a:ln/>
        </p:spPr>
      </p:sp>
      <p:sp>
        <p:nvSpPr>
          <p:cNvPr id="20715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2578" name="Rectangle 7"/>
          <p:cNvSpPr>
            <a:spLocks noGrp="1" noChangeArrowheads="1"/>
          </p:cNvSpPr>
          <p:nvPr>
            <p:ph type="sldNum" sz="quarter" idx="5"/>
          </p:nvPr>
        </p:nvSpPr>
        <p:spPr>
          <a:noFill/>
        </p:spPr>
        <p:txBody>
          <a:bodyPr/>
          <a:lstStyle/>
          <a:p>
            <a:fld id="{B06F3719-80C2-4FE1-97B9-02AEE731605F}" type="slidenum">
              <a:rPr lang="ar-EG" smtClean="0"/>
              <a:pPr/>
              <a:t>103</a:t>
            </a:fld>
            <a:endParaRPr lang="en-CA"/>
          </a:p>
        </p:txBody>
      </p:sp>
      <p:sp>
        <p:nvSpPr>
          <p:cNvPr id="2072579" name="Rectangle 2"/>
          <p:cNvSpPr>
            <a:spLocks noGrp="1" noRot="1" noChangeAspect="1" noChangeArrowheads="1" noTextEdit="1"/>
          </p:cNvSpPr>
          <p:nvPr>
            <p:ph type="sldImg"/>
          </p:nvPr>
        </p:nvSpPr>
        <p:spPr>
          <a:ln/>
        </p:spPr>
      </p:sp>
      <p:sp>
        <p:nvSpPr>
          <p:cNvPr id="20725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3602" name="Rectangle 7"/>
          <p:cNvSpPr>
            <a:spLocks noGrp="1" noChangeArrowheads="1"/>
          </p:cNvSpPr>
          <p:nvPr>
            <p:ph type="sldNum" sz="quarter" idx="5"/>
          </p:nvPr>
        </p:nvSpPr>
        <p:spPr>
          <a:noFill/>
        </p:spPr>
        <p:txBody>
          <a:bodyPr/>
          <a:lstStyle/>
          <a:p>
            <a:fld id="{CFD55508-C857-4870-9F55-28C3C0878144}" type="slidenum">
              <a:rPr lang="ar-EG" smtClean="0"/>
              <a:pPr/>
              <a:t>104</a:t>
            </a:fld>
            <a:endParaRPr lang="en-CA"/>
          </a:p>
        </p:txBody>
      </p:sp>
      <p:sp>
        <p:nvSpPr>
          <p:cNvPr id="2073603" name="Rectangle 2"/>
          <p:cNvSpPr>
            <a:spLocks noGrp="1" noRot="1" noChangeAspect="1" noChangeArrowheads="1" noTextEdit="1"/>
          </p:cNvSpPr>
          <p:nvPr>
            <p:ph type="sldImg"/>
          </p:nvPr>
        </p:nvSpPr>
        <p:spPr>
          <a:ln/>
        </p:spPr>
      </p:sp>
      <p:sp>
        <p:nvSpPr>
          <p:cNvPr id="20736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4626" name="Rectangle 7"/>
          <p:cNvSpPr>
            <a:spLocks noGrp="1" noChangeArrowheads="1"/>
          </p:cNvSpPr>
          <p:nvPr>
            <p:ph type="sldNum" sz="quarter" idx="5"/>
          </p:nvPr>
        </p:nvSpPr>
        <p:spPr>
          <a:noFill/>
        </p:spPr>
        <p:txBody>
          <a:bodyPr/>
          <a:lstStyle/>
          <a:p>
            <a:fld id="{BAC84721-8DB7-4073-9C7C-A8C28B23EA87}" type="slidenum">
              <a:rPr lang="ar-EG" smtClean="0"/>
              <a:pPr/>
              <a:t>105</a:t>
            </a:fld>
            <a:endParaRPr lang="en-CA"/>
          </a:p>
        </p:txBody>
      </p:sp>
      <p:sp>
        <p:nvSpPr>
          <p:cNvPr id="2074627" name="Rectangle 2"/>
          <p:cNvSpPr>
            <a:spLocks noGrp="1" noRot="1" noChangeAspect="1" noChangeArrowheads="1" noTextEdit="1"/>
          </p:cNvSpPr>
          <p:nvPr>
            <p:ph type="sldImg"/>
          </p:nvPr>
        </p:nvSpPr>
        <p:spPr>
          <a:ln/>
        </p:spPr>
      </p:sp>
      <p:sp>
        <p:nvSpPr>
          <p:cNvPr id="20746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5650" name="Rectangle 7"/>
          <p:cNvSpPr>
            <a:spLocks noGrp="1" noChangeArrowheads="1"/>
          </p:cNvSpPr>
          <p:nvPr>
            <p:ph type="sldNum" sz="quarter" idx="5"/>
          </p:nvPr>
        </p:nvSpPr>
        <p:spPr>
          <a:noFill/>
        </p:spPr>
        <p:txBody>
          <a:bodyPr/>
          <a:lstStyle/>
          <a:p>
            <a:fld id="{884E26DB-E153-48FC-B63E-859E371CF9CF}" type="slidenum">
              <a:rPr lang="ar-EG" smtClean="0"/>
              <a:pPr/>
              <a:t>106</a:t>
            </a:fld>
            <a:endParaRPr lang="en-CA"/>
          </a:p>
        </p:txBody>
      </p:sp>
      <p:sp>
        <p:nvSpPr>
          <p:cNvPr id="2075651" name="Rectangle 2"/>
          <p:cNvSpPr>
            <a:spLocks noGrp="1" noRot="1" noChangeAspect="1" noChangeArrowheads="1" noTextEdit="1"/>
          </p:cNvSpPr>
          <p:nvPr>
            <p:ph type="sldImg"/>
          </p:nvPr>
        </p:nvSpPr>
        <p:spPr>
          <a:ln/>
        </p:spPr>
      </p:sp>
      <p:sp>
        <p:nvSpPr>
          <p:cNvPr id="20756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6674" name="Rectangle 7"/>
          <p:cNvSpPr>
            <a:spLocks noGrp="1" noChangeArrowheads="1"/>
          </p:cNvSpPr>
          <p:nvPr>
            <p:ph type="sldNum" sz="quarter" idx="5"/>
          </p:nvPr>
        </p:nvSpPr>
        <p:spPr>
          <a:noFill/>
        </p:spPr>
        <p:txBody>
          <a:bodyPr/>
          <a:lstStyle/>
          <a:p>
            <a:fld id="{47456A81-DC5B-4E16-8BB7-23BFC25FAB5A}" type="slidenum">
              <a:rPr lang="ar-EG" smtClean="0"/>
              <a:pPr/>
              <a:t>107</a:t>
            </a:fld>
            <a:endParaRPr lang="en-CA"/>
          </a:p>
        </p:txBody>
      </p:sp>
      <p:sp>
        <p:nvSpPr>
          <p:cNvPr id="2076675" name="Rectangle 2"/>
          <p:cNvSpPr>
            <a:spLocks noGrp="1" noRot="1" noChangeAspect="1" noChangeArrowheads="1" noTextEdit="1"/>
          </p:cNvSpPr>
          <p:nvPr>
            <p:ph type="sldImg"/>
          </p:nvPr>
        </p:nvSpPr>
        <p:spPr>
          <a:ln/>
        </p:spPr>
      </p:sp>
      <p:sp>
        <p:nvSpPr>
          <p:cNvPr id="20766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7698" name="Rectangle 7"/>
          <p:cNvSpPr>
            <a:spLocks noGrp="1" noChangeArrowheads="1"/>
          </p:cNvSpPr>
          <p:nvPr>
            <p:ph type="sldNum" sz="quarter" idx="5"/>
          </p:nvPr>
        </p:nvSpPr>
        <p:spPr>
          <a:noFill/>
        </p:spPr>
        <p:txBody>
          <a:bodyPr/>
          <a:lstStyle/>
          <a:p>
            <a:fld id="{A0A14FB3-FB08-4948-8ACB-8A28B4DD1266}" type="slidenum">
              <a:rPr lang="ar-EG" smtClean="0"/>
              <a:pPr/>
              <a:t>108</a:t>
            </a:fld>
            <a:endParaRPr lang="en-CA"/>
          </a:p>
        </p:txBody>
      </p:sp>
      <p:sp>
        <p:nvSpPr>
          <p:cNvPr id="2077699" name="Rectangle 2"/>
          <p:cNvSpPr>
            <a:spLocks noGrp="1" noRot="1" noChangeAspect="1" noChangeArrowheads="1" noTextEdit="1"/>
          </p:cNvSpPr>
          <p:nvPr>
            <p:ph type="sldImg"/>
          </p:nvPr>
        </p:nvSpPr>
        <p:spPr>
          <a:ln/>
        </p:spPr>
      </p:sp>
      <p:sp>
        <p:nvSpPr>
          <p:cNvPr id="20777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22" name="Rectangle 7"/>
          <p:cNvSpPr>
            <a:spLocks noGrp="1" noChangeArrowheads="1"/>
          </p:cNvSpPr>
          <p:nvPr>
            <p:ph type="sldNum" sz="quarter" idx="5"/>
          </p:nvPr>
        </p:nvSpPr>
        <p:spPr>
          <a:noFill/>
        </p:spPr>
        <p:txBody>
          <a:bodyPr/>
          <a:lstStyle/>
          <a:p>
            <a:fld id="{D10012FD-BED8-4060-8CDA-9766A24405BA}" type="slidenum">
              <a:rPr lang="ar-EG" smtClean="0"/>
              <a:pPr/>
              <a:t>109</a:t>
            </a:fld>
            <a:endParaRPr lang="en-CA"/>
          </a:p>
        </p:txBody>
      </p:sp>
      <p:sp>
        <p:nvSpPr>
          <p:cNvPr id="2078723" name="Rectangle 2"/>
          <p:cNvSpPr>
            <a:spLocks noGrp="1" noRot="1" noChangeAspect="1" noChangeArrowheads="1" noTextEdit="1"/>
          </p:cNvSpPr>
          <p:nvPr>
            <p:ph type="sldImg"/>
          </p:nvPr>
        </p:nvSpPr>
        <p:spPr>
          <a:ln/>
        </p:spPr>
      </p:sp>
      <p:sp>
        <p:nvSpPr>
          <p:cNvPr id="20787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9746" name="Rectangle 7"/>
          <p:cNvSpPr>
            <a:spLocks noGrp="1" noChangeArrowheads="1"/>
          </p:cNvSpPr>
          <p:nvPr>
            <p:ph type="sldNum" sz="quarter" idx="5"/>
          </p:nvPr>
        </p:nvSpPr>
        <p:spPr>
          <a:noFill/>
        </p:spPr>
        <p:txBody>
          <a:bodyPr/>
          <a:lstStyle/>
          <a:p>
            <a:fld id="{71299E51-5328-4DF7-97C2-349270D98B65}" type="slidenum">
              <a:rPr lang="ar-EG" smtClean="0"/>
              <a:pPr/>
              <a:t>110</a:t>
            </a:fld>
            <a:endParaRPr lang="en-CA"/>
          </a:p>
        </p:txBody>
      </p:sp>
      <p:sp>
        <p:nvSpPr>
          <p:cNvPr id="2079747" name="Rectangle 2"/>
          <p:cNvSpPr>
            <a:spLocks noGrp="1" noRot="1" noChangeAspect="1" noChangeArrowheads="1" noTextEdit="1"/>
          </p:cNvSpPr>
          <p:nvPr>
            <p:ph type="sldImg"/>
          </p:nvPr>
        </p:nvSpPr>
        <p:spPr>
          <a:ln/>
        </p:spPr>
      </p:sp>
      <p:sp>
        <p:nvSpPr>
          <p:cNvPr id="20797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0770" name="Rectangle 7"/>
          <p:cNvSpPr>
            <a:spLocks noGrp="1" noChangeArrowheads="1"/>
          </p:cNvSpPr>
          <p:nvPr>
            <p:ph type="sldNum" sz="quarter" idx="5"/>
          </p:nvPr>
        </p:nvSpPr>
        <p:spPr>
          <a:noFill/>
        </p:spPr>
        <p:txBody>
          <a:bodyPr/>
          <a:lstStyle/>
          <a:p>
            <a:fld id="{05301890-F7AE-45AD-B559-DC773754063B}" type="slidenum">
              <a:rPr lang="ar-EG" smtClean="0"/>
              <a:pPr/>
              <a:t>111</a:t>
            </a:fld>
            <a:endParaRPr lang="en-CA"/>
          </a:p>
        </p:txBody>
      </p:sp>
      <p:sp>
        <p:nvSpPr>
          <p:cNvPr id="2080771" name="Rectangle 2"/>
          <p:cNvSpPr>
            <a:spLocks noGrp="1" noRot="1" noChangeAspect="1" noChangeArrowheads="1" noTextEdit="1"/>
          </p:cNvSpPr>
          <p:nvPr>
            <p:ph type="sldImg"/>
          </p:nvPr>
        </p:nvSpPr>
        <p:spPr>
          <a:ln/>
        </p:spPr>
      </p:sp>
      <p:sp>
        <p:nvSpPr>
          <p:cNvPr id="20807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1794" name="Rectangle 7"/>
          <p:cNvSpPr>
            <a:spLocks noGrp="1" noChangeArrowheads="1"/>
          </p:cNvSpPr>
          <p:nvPr>
            <p:ph type="sldNum" sz="quarter" idx="5"/>
          </p:nvPr>
        </p:nvSpPr>
        <p:spPr>
          <a:noFill/>
        </p:spPr>
        <p:txBody>
          <a:bodyPr/>
          <a:lstStyle/>
          <a:p>
            <a:fld id="{791B0434-395F-421E-91F0-AFA243CB95DA}" type="slidenum">
              <a:rPr lang="ar-EG" smtClean="0"/>
              <a:pPr/>
              <a:t>112</a:t>
            </a:fld>
            <a:endParaRPr lang="en-CA"/>
          </a:p>
        </p:txBody>
      </p:sp>
      <p:sp>
        <p:nvSpPr>
          <p:cNvPr id="2081795" name="Rectangle 2"/>
          <p:cNvSpPr>
            <a:spLocks noGrp="1" noRot="1" noChangeAspect="1" noChangeArrowheads="1" noTextEdit="1"/>
          </p:cNvSpPr>
          <p:nvPr>
            <p:ph type="sldImg"/>
          </p:nvPr>
        </p:nvSpPr>
        <p:spPr>
          <a:ln/>
        </p:spPr>
      </p:sp>
      <p:sp>
        <p:nvSpPr>
          <p:cNvPr id="20817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2818" name="Slide Image Placeholder 1"/>
          <p:cNvSpPr>
            <a:spLocks noGrp="1" noRot="1" noChangeAspect="1" noTextEdit="1"/>
          </p:cNvSpPr>
          <p:nvPr>
            <p:ph type="sldImg"/>
          </p:nvPr>
        </p:nvSpPr>
        <p:spPr>
          <a:ln/>
        </p:spPr>
      </p:sp>
      <p:sp>
        <p:nvSpPr>
          <p:cNvPr id="2082819" name="Notes Placeholder 2"/>
          <p:cNvSpPr>
            <a:spLocks noGrp="1"/>
          </p:cNvSpPr>
          <p:nvPr>
            <p:ph type="body" idx="1"/>
          </p:nvPr>
        </p:nvSpPr>
        <p:spPr>
          <a:noFill/>
          <a:ln/>
        </p:spPr>
        <p:txBody>
          <a:bodyPr/>
          <a:lstStyle/>
          <a:p>
            <a:endParaRPr lang="en-US"/>
          </a:p>
        </p:txBody>
      </p:sp>
      <p:sp>
        <p:nvSpPr>
          <p:cNvPr id="2082820" name="Slide Number Placeholder 3"/>
          <p:cNvSpPr>
            <a:spLocks noGrp="1"/>
          </p:cNvSpPr>
          <p:nvPr>
            <p:ph type="sldNum" sz="quarter" idx="5"/>
          </p:nvPr>
        </p:nvSpPr>
        <p:spPr>
          <a:noFill/>
        </p:spPr>
        <p:txBody>
          <a:bodyPr/>
          <a:lstStyle/>
          <a:p>
            <a:fld id="{98B4B44A-06C6-47F5-A659-54A7BA026E8C}" type="slidenum">
              <a:rPr lang="ar-SA" smtClean="0"/>
              <a:pPr/>
              <a:t>113</a:t>
            </a:fld>
            <a:endParaRPr lang="en-CA"/>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3842" name="Rectangle 7"/>
          <p:cNvSpPr>
            <a:spLocks noGrp="1" noChangeArrowheads="1"/>
          </p:cNvSpPr>
          <p:nvPr>
            <p:ph type="sldNum" sz="quarter" idx="5"/>
          </p:nvPr>
        </p:nvSpPr>
        <p:spPr>
          <a:noFill/>
        </p:spPr>
        <p:txBody>
          <a:bodyPr/>
          <a:lstStyle/>
          <a:p>
            <a:fld id="{D7F7BA49-56C1-4532-AC69-8275492C3B74}" type="slidenum">
              <a:rPr lang="ar-EG" smtClean="0"/>
              <a:pPr/>
              <a:t>114</a:t>
            </a:fld>
            <a:endParaRPr lang="en-CA"/>
          </a:p>
        </p:txBody>
      </p:sp>
      <p:sp>
        <p:nvSpPr>
          <p:cNvPr id="2083843" name="Rectangle 2"/>
          <p:cNvSpPr>
            <a:spLocks noGrp="1" noRot="1" noChangeAspect="1" noChangeArrowheads="1" noTextEdit="1"/>
          </p:cNvSpPr>
          <p:nvPr>
            <p:ph type="sldImg"/>
          </p:nvPr>
        </p:nvSpPr>
        <p:spPr>
          <a:ln/>
        </p:spPr>
      </p:sp>
      <p:sp>
        <p:nvSpPr>
          <p:cNvPr id="20838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4866" name="Rectangle 7"/>
          <p:cNvSpPr>
            <a:spLocks noGrp="1" noChangeArrowheads="1"/>
          </p:cNvSpPr>
          <p:nvPr>
            <p:ph type="sldNum" sz="quarter" idx="5"/>
          </p:nvPr>
        </p:nvSpPr>
        <p:spPr>
          <a:noFill/>
        </p:spPr>
        <p:txBody>
          <a:bodyPr/>
          <a:lstStyle/>
          <a:p>
            <a:fld id="{92348C4D-1AAE-4752-959D-2AEDB632CFAE}" type="slidenum">
              <a:rPr lang="ar-EG" smtClean="0"/>
              <a:pPr/>
              <a:t>115</a:t>
            </a:fld>
            <a:endParaRPr lang="en-CA"/>
          </a:p>
        </p:txBody>
      </p:sp>
      <p:sp>
        <p:nvSpPr>
          <p:cNvPr id="2084867" name="Rectangle 2"/>
          <p:cNvSpPr>
            <a:spLocks noGrp="1" noRot="1" noChangeAspect="1" noChangeArrowheads="1" noTextEdit="1"/>
          </p:cNvSpPr>
          <p:nvPr>
            <p:ph type="sldImg"/>
          </p:nvPr>
        </p:nvSpPr>
        <p:spPr>
          <a:ln/>
        </p:spPr>
      </p:sp>
      <p:sp>
        <p:nvSpPr>
          <p:cNvPr id="20848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5890" name="Rectangle 7"/>
          <p:cNvSpPr>
            <a:spLocks noGrp="1" noChangeArrowheads="1"/>
          </p:cNvSpPr>
          <p:nvPr>
            <p:ph type="sldNum" sz="quarter" idx="5"/>
          </p:nvPr>
        </p:nvSpPr>
        <p:spPr>
          <a:noFill/>
        </p:spPr>
        <p:txBody>
          <a:bodyPr/>
          <a:lstStyle/>
          <a:p>
            <a:fld id="{921ACA76-36C3-4BE1-B15D-0726CBB42A61}" type="slidenum">
              <a:rPr lang="ar-EG" smtClean="0"/>
              <a:pPr/>
              <a:t>116</a:t>
            </a:fld>
            <a:endParaRPr lang="en-CA"/>
          </a:p>
        </p:txBody>
      </p:sp>
      <p:sp>
        <p:nvSpPr>
          <p:cNvPr id="2085891" name="Rectangle 2"/>
          <p:cNvSpPr>
            <a:spLocks noGrp="1" noRot="1" noChangeAspect="1" noChangeArrowheads="1" noTextEdit="1"/>
          </p:cNvSpPr>
          <p:nvPr>
            <p:ph type="sldImg"/>
          </p:nvPr>
        </p:nvSpPr>
        <p:spPr>
          <a:ln/>
        </p:spPr>
      </p:sp>
      <p:sp>
        <p:nvSpPr>
          <p:cNvPr id="20858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6914" name="Rectangle 7"/>
          <p:cNvSpPr>
            <a:spLocks noGrp="1" noChangeArrowheads="1"/>
          </p:cNvSpPr>
          <p:nvPr>
            <p:ph type="sldNum" sz="quarter" idx="5"/>
          </p:nvPr>
        </p:nvSpPr>
        <p:spPr>
          <a:noFill/>
        </p:spPr>
        <p:txBody>
          <a:bodyPr/>
          <a:lstStyle/>
          <a:p>
            <a:fld id="{2D54E98A-4E06-4D8A-AA6A-8803D4999CC9}" type="slidenum">
              <a:rPr lang="ar-EG" smtClean="0"/>
              <a:pPr/>
              <a:t>117</a:t>
            </a:fld>
            <a:endParaRPr lang="en-CA"/>
          </a:p>
        </p:txBody>
      </p:sp>
      <p:sp>
        <p:nvSpPr>
          <p:cNvPr id="2086915" name="Rectangle 2"/>
          <p:cNvSpPr>
            <a:spLocks noGrp="1" noRot="1" noChangeAspect="1" noChangeArrowheads="1" noTextEdit="1"/>
          </p:cNvSpPr>
          <p:nvPr>
            <p:ph type="sldImg"/>
          </p:nvPr>
        </p:nvSpPr>
        <p:spPr>
          <a:ln/>
        </p:spPr>
      </p:sp>
      <p:sp>
        <p:nvSpPr>
          <p:cNvPr id="20869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7938" name="Rectangle 7"/>
          <p:cNvSpPr>
            <a:spLocks noGrp="1" noChangeArrowheads="1"/>
          </p:cNvSpPr>
          <p:nvPr>
            <p:ph type="sldNum" sz="quarter" idx="5"/>
          </p:nvPr>
        </p:nvSpPr>
        <p:spPr>
          <a:noFill/>
        </p:spPr>
        <p:txBody>
          <a:bodyPr/>
          <a:lstStyle/>
          <a:p>
            <a:fld id="{4FA6D410-8A6D-4AA7-879D-851B7BCB51C4}" type="slidenum">
              <a:rPr lang="ar-EG" smtClean="0"/>
              <a:pPr/>
              <a:t>118</a:t>
            </a:fld>
            <a:endParaRPr lang="en-CA"/>
          </a:p>
        </p:txBody>
      </p:sp>
      <p:sp>
        <p:nvSpPr>
          <p:cNvPr id="2087939" name="Rectangle 2"/>
          <p:cNvSpPr>
            <a:spLocks noGrp="1" noRot="1" noChangeAspect="1" noChangeArrowheads="1" noTextEdit="1"/>
          </p:cNvSpPr>
          <p:nvPr>
            <p:ph type="sldImg"/>
          </p:nvPr>
        </p:nvSpPr>
        <p:spPr>
          <a:ln/>
        </p:spPr>
      </p:sp>
      <p:sp>
        <p:nvSpPr>
          <p:cNvPr id="20879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62" name="Rectangle 7"/>
          <p:cNvSpPr>
            <a:spLocks noGrp="1" noChangeArrowheads="1"/>
          </p:cNvSpPr>
          <p:nvPr>
            <p:ph type="sldNum" sz="quarter" idx="5"/>
          </p:nvPr>
        </p:nvSpPr>
        <p:spPr>
          <a:noFill/>
        </p:spPr>
        <p:txBody>
          <a:bodyPr/>
          <a:lstStyle/>
          <a:p>
            <a:fld id="{480590E3-0D7D-4970-B1B0-30AB35215FA5}" type="slidenum">
              <a:rPr lang="ar-EG" smtClean="0"/>
              <a:pPr/>
              <a:t>119</a:t>
            </a:fld>
            <a:endParaRPr lang="en-CA"/>
          </a:p>
        </p:txBody>
      </p:sp>
      <p:sp>
        <p:nvSpPr>
          <p:cNvPr id="2088963" name="Rectangle 2"/>
          <p:cNvSpPr>
            <a:spLocks noGrp="1" noRot="1" noChangeAspect="1" noChangeArrowheads="1" noTextEdit="1"/>
          </p:cNvSpPr>
          <p:nvPr>
            <p:ph type="sldImg"/>
          </p:nvPr>
        </p:nvSpPr>
        <p:spPr>
          <a:ln/>
        </p:spPr>
      </p:sp>
      <p:sp>
        <p:nvSpPr>
          <p:cNvPr id="20889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9986" name="Rectangle 7"/>
          <p:cNvSpPr>
            <a:spLocks noGrp="1" noChangeArrowheads="1"/>
          </p:cNvSpPr>
          <p:nvPr>
            <p:ph type="sldNum" sz="quarter" idx="5"/>
          </p:nvPr>
        </p:nvSpPr>
        <p:spPr>
          <a:noFill/>
        </p:spPr>
        <p:txBody>
          <a:bodyPr/>
          <a:lstStyle/>
          <a:p>
            <a:fld id="{C8AF502C-44B2-4748-93E4-3AB129243FE4}" type="slidenum">
              <a:rPr lang="ar-EG" smtClean="0"/>
              <a:pPr/>
              <a:t>120</a:t>
            </a:fld>
            <a:endParaRPr lang="en-CA"/>
          </a:p>
        </p:txBody>
      </p:sp>
      <p:sp>
        <p:nvSpPr>
          <p:cNvPr id="2089987" name="Rectangle 2"/>
          <p:cNvSpPr>
            <a:spLocks noGrp="1" noRot="1" noChangeAspect="1" noChangeArrowheads="1" noTextEdit="1"/>
          </p:cNvSpPr>
          <p:nvPr>
            <p:ph type="sldImg"/>
          </p:nvPr>
        </p:nvSpPr>
        <p:spPr>
          <a:ln/>
        </p:spPr>
      </p:sp>
      <p:sp>
        <p:nvSpPr>
          <p:cNvPr id="20899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1010" name="Rectangle 7"/>
          <p:cNvSpPr>
            <a:spLocks noGrp="1" noChangeArrowheads="1"/>
          </p:cNvSpPr>
          <p:nvPr>
            <p:ph type="sldNum" sz="quarter" idx="5"/>
          </p:nvPr>
        </p:nvSpPr>
        <p:spPr>
          <a:noFill/>
        </p:spPr>
        <p:txBody>
          <a:bodyPr/>
          <a:lstStyle/>
          <a:p>
            <a:fld id="{52871E09-6F32-42CB-9511-E5A60052BAB2}" type="slidenum">
              <a:rPr lang="ar-EG" smtClean="0"/>
              <a:pPr/>
              <a:t>121</a:t>
            </a:fld>
            <a:endParaRPr lang="en-CA"/>
          </a:p>
        </p:txBody>
      </p:sp>
      <p:sp>
        <p:nvSpPr>
          <p:cNvPr id="2091011" name="Rectangle 2"/>
          <p:cNvSpPr>
            <a:spLocks noGrp="1" noRot="1" noChangeAspect="1" noChangeArrowheads="1" noTextEdit="1"/>
          </p:cNvSpPr>
          <p:nvPr>
            <p:ph type="sldImg"/>
          </p:nvPr>
        </p:nvSpPr>
        <p:spPr>
          <a:ln/>
        </p:spPr>
      </p:sp>
      <p:sp>
        <p:nvSpPr>
          <p:cNvPr id="20910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2034" name="Rectangle 7"/>
          <p:cNvSpPr>
            <a:spLocks noGrp="1" noChangeArrowheads="1"/>
          </p:cNvSpPr>
          <p:nvPr>
            <p:ph type="sldNum" sz="quarter" idx="5"/>
          </p:nvPr>
        </p:nvSpPr>
        <p:spPr>
          <a:noFill/>
        </p:spPr>
        <p:txBody>
          <a:bodyPr/>
          <a:lstStyle/>
          <a:p>
            <a:fld id="{E5DA45A5-848D-42F7-959D-B98BA5975A08}" type="slidenum">
              <a:rPr lang="ar-EG" smtClean="0"/>
              <a:pPr/>
              <a:t>122</a:t>
            </a:fld>
            <a:endParaRPr lang="en-CA"/>
          </a:p>
        </p:txBody>
      </p:sp>
      <p:sp>
        <p:nvSpPr>
          <p:cNvPr id="2092035" name="Rectangle 2"/>
          <p:cNvSpPr>
            <a:spLocks noGrp="1" noRot="1" noChangeAspect="1" noChangeArrowheads="1" noTextEdit="1"/>
          </p:cNvSpPr>
          <p:nvPr>
            <p:ph type="sldImg"/>
          </p:nvPr>
        </p:nvSpPr>
        <p:spPr>
          <a:ln/>
        </p:spPr>
      </p:sp>
      <p:sp>
        <p:nvSpPr>
          <p:cNvPr id="20920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3058" name="Rectangle 7"/>
          <p:cNvSpPr>
            <a:spLocks noGrp="1" noChangeArrowheads="1"/>
          </p:cNvSpPr>
          <p:nvPr>
            <p:ph type="sldNum" sz="quarter" idx="5"/>
          </p:nvPr>
        </p:nvSpPr>
        <p:spPr>
          <a:noFill/>
        </p:spPr>
        <p:txBody>
          <a:bodyPr/>
          <a:lstStyle/>
          <a:p>
            <a:fld id="{20B3B3FA-FA09-4C31-A2FC-7DCBCB046616}" type="slidenum">
              <a:rPr lang="ar-EG" smtClean="0"/>
              <a:pPr/>
              <a:t>123</a:t>
            </a:fld>
            <a:endParaRPr lang="en-CA"/>
          </a:p>
        </p:txBody>
      </p:sp>
      <p:sp>
        <p:nvSpPr>
          <p:cNvPr id="2093059" name="Rectangle 2"/>
          <p:cNvSpPr>
            <a:spLocks noGrp="1" noRot="1" noChangeAspect="1" noChangeArrowheads="1" noTextEdit="1"/>
          </p:cNvSpPr>
          <p:nvPr>
            <p:ph type="sldImg"/>
          </p:nvPr>
        </p:nvSpPr>
        <p:spPr>
          <a:ln/>
        </p:spPr>
      </p:sp>
      <p:sp>
        <p:nvSpPr>
          <p:cNvPr id="20930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4082" name="Rectangle 7"/>
          <p:cNvSpPr>
            <a:spLocks noGrp="1" noChangeArrowheads="1"/>
          </p:cNvSpPr>
          <p:nvPr>
            <p:ph type="sldNum" sz="quarter" idx="5"/>
          </p:nvPr>
        </p:nvSpPr>
        <p:spPr>
          <a:noFill/>
        </p:spPr>
        <p:txBody>
          <a:bodyPr/>
          <a:lstStyle/>
          <a:p>
            <a:fld id="{B50FA630-869D-4D8D-97FA-AA3AF9D74813}" type="slidenum">
              <a:rPr lang="ar-EG" smtClean="0"/>
              <a:pPr/>
              <a:t>124</a:t>
            </a:fld>
            <a:endParaRPr lang="en-CA"/>
          </a:p>
        </p:txBody>
      </p:sp>
      <p:sp>
        <p:nvSpPr>
          <p:cNvPr id="2094083" name="Rectangle 2"/>
          <p:cNvSpPr>
            <a:spLocks noGrp="1" noRot="1" noChangeAspect="1" noChangeArrowheads="1" noTextEdit="1"/>
          </p:cNvSpPr>
          <p:nvPr>
            <p:ph type="sldImg"/>
          </p:nvPr>
        </p:nvSpPr>
        <p:spPr>
          <a:ln/>
        </p:spPr>
      </p:sp>
      <p:sp>
        <p:nvSpPr>
          <p:cNvPr id="20940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5106" name="Rectangle 7"/>
          <p:cNvSpPr>
            <a:spLocks noGrp="1" noChangeArrowheads="1"/>
          </p:cNvSpPr>
          <p:nvPr>
            <p:ph type="sldNum" sz="quarter" idx="5"/>
          </p:nvPr>
        </p:nvSpPr>
        <p:spPr>
          <a:noFill/>
        </p:spPr>
        <p:txBody>
          <a:bodyPr/>
          <a:lstStyle/>
          <a:p>
            <a:fld id="{D896FF9E-26F9-4B95-929E-F09767522237}" type="slidenum">
              <a:rPr lang="ar-EG" smtClean="0"/>
              <a:pPr/>
              <a:t>125</a:t>
            </a:fld>
            <a:endParaRPr lang="en-CA"/>
          </a:p>
        </p:txBody>
      </p:sp>
      <p:sp>
        <p:nvSpPr>
          <p:cNvPr id="2095107" name="Rectangle 2"/>
          <p:cNvSpPr>
            <a:spLocks noGrp="1" noRot="1" noChangeAspect="1" noChangeArrowheads="1" noTextEdit="1"/>
          </p:cNvSpPr>
          <p:nvPr>
            <p:ph type="sldImg"/>
          </p:nvPr>
        </p:nvSpPr>
        <p:spPr>
          <a:ln/>
        </p:spPr>
      </p:sp>
      <p:sp>
        <p:nvSpPr>
          <p:cNvPr id="20951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6130" name="Rectangle 7"/>
          <p:cNvSpPr>
            <a:spLocks noGrp="1" noChangeArrowheads="1"/>
          </p:cNvSpPr>
          <p:nvPr>
            <p:ph type="sldNum" sz="quarter" idx="5"/>
          </p:nvPr>
        </p:nvSpPr>
        <p:spPr>
          <a:noFill/>
        </p:spPr>
        <p:txBody>
          <a:bodyPr/>
          <a:lstStyle/>
          <a:p>
            <a:fld id="{129F5AB3-1325-4EB3-9C0E-E8783F3F4BBE}" type="slidenum">
              <a:rPr lang="ar-EG" smtClean="0"/>
              <a:pPr/>
              <a:t>126</a:t>
            </a:fld>
            <a:endParaRPr lang="en-CA"/>
          </a:p>
        </p:txBody>
      </p:sp>
      <p:sp>
        <p:nvSpPr>
          <p:cNvPr id="2096131" name="Rectangle 2"/>
          <p:cNvSpPr>
            <a:spLocks noGrp="1" noRot="1" noChangeAspect="1" noChangeArrowheads="1" noTextEdit="1"/>
          </p:cNvSpPr>
          <p:nvPr>
            <p:ph type="sldImg"/>
          </p:nvPr>
        </p:nvSpPr>
        <p:spPr>
          <a:xfrm>
            <a:off x="1144588" y="685800"/>
            <a:ext cx="4572000" cy="3429000"/>
          </a:xfrm>
          <a:ln/>
        </p:spPr>
      </p:sp>
      <p:sp>
        <p:nvSpPr>
          <p:cNvPr id="2096132"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7154" name="Rectangle 7"/>
          <p:cNvSpPr>
            <a:spLocks noGrp="1" noChangeArrowheads="1"/>
          </p:cNvSpPr>
          <p:nvPr>
            <p:ph type="sldNum" sz="quarter" idx="5"/>
          </p:nvPr>
        </p:nvSpPr>
        <p:spPr>
          <a:noFill/>
        </p:spPr>
        <p:txBody>
          <a:bodyPr/>
          <a:lstStyle/>
          <a:p>
            <a:fld id="{BF512C60-EA24-4A74-92FF-69D534B1EFF3}" type="slidenum">
              <a:rPr lang="ar-EG" smtClean="0"/>
              <a:pPr/>
              <a:t>127</a:t>
            </a:fld>
            <a:endParaRPr lang="en-CA"/>
          </a:p>
        </p:txBody>
      </p:sp>
      <p:sp>
        <p:nvSpPr>
          <p:cNvPr id="2097155" name="Rectangle 2"/>
          <p:cNvSpPr>
            <a:spLocks noGrp="1" noRot="1" noChangeAspect="1" noChangeArrowheads="1" noTextEdit="1"/>
          </p:cNvSpPr>
          <p:nvPr>
            <p:ph type="sldImg"/>
          </p:nvPr>
        </p:nvSpPr>
        <p:spPr>
          <a:ln/>
        </p:spPr>
      </p:sp>
      <p:sp>
        <p:nvSpPr>
          <p:cNvPr id="20971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8178" name="Rectangle 7"/>
          <p:cNvSpPr>
            <a:spLocks noGrp="1" noChangeArrowheads="1"/>
          </p:cNvSpPr>
          <p:nvPr>
            <p:ph type="sldNum" sz="quarter" idx="5"/>
          </p:nvPr>
        </p:nvSpPr>
        <p:spPr>
          <a:noFill/>
        </p:spPr>
        <p:txBody>
          <a:bodyPr/>
          <a:lstStyle/>
          <a:p>
            <a:fld id="{D322E285-AF3E-47EF-9CF6-559A884A49D7}" type="slidenum">
              <a:rPr lang="ar-EG" smtClean="0"/>
              <a:pPr/>
              <a:t>128</a:t>
            </a:fld>
            <a:endParaRPr lang="en-CA"/>
          </a:p>
        </p:txBody>
      </p:sp>
      <p:sp>
        <p:nvSpPr>
          <p:cNvPr id="2098179" name="Rectangle 2"/>
          <p:cNvSpPr>
            <a:spLocks noGrp="1" noRot="1" noChangeAspect="1" noChangeArrowheads="1" noTextEdit="1"/>
          </p:cNvSpPr>
          <p:nvPr>
            <p:ph type="sldImg"/>
          </p:nvPr>
        </p:nvSpPr>
        <p:spPr>
          <a:ln/>
        </p:spPr>
      </p:sp>
      <p:sp>
        <p:nvSpPr>
          <p:cNvPr id="20981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02" name="Rectangle 7"/>
          <p:cNvSpPr>
            <a:spLocks noGrp="1" noChangeArrowheads="1"/>
          </p:cNvSpPr>
          <p:nvPr>
            <p:ph type="sldNum" sz="quarter" idx="5"/>
          </p:nvPr>
        </p:nvSpPr>
        <p:spPr>
          <a:noFill/>
        </p:spPr>
        <p:txBody>
          <a:bodyPr/>
          <a:lstStyle/>
          <a:p>
            <a:fld id="{F302F2B9-C5DD-42B1-8F92-F940C5FFE422}" type="slidenum">
              <a:rPr lang="ar-EG" smtClean="0"/>
              <a:pPr/>
              <a:t>130</a:t>
            </a:fld>
            <a:endParaRPr lang="en-CA"/>
          </a:p>
        </p:txBody>
      </p:sp>
      <p:sp>
        <p:nvSpPr>
          <p:cNvPr id="2099203" name="Rectangle 2"/>
          <p:cNvSpPr>
            <a:spLocks noGrp="1" noRot="1" noChangeAspect="1" noChangeArrowheads="1" noTextEdit="1"/>
          </p:cNvSpPr>
          <p:nvPr>
            <p:ph type="sldImg"/>
          </p:nvPr>
        </p:nvSpPr>
        <p:spPr>
          <a:ln/>
        </p:spPr>
      </p:sp>
      <p:sp>
        <p:nvSpPr>
          <p:cNvPr id="20992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0226" name="Rectangle 7"/>
          <p:cNvSpPr>
            <a:spLocks noGrp="1" noChangeArrowheads="1"/>
          </p:cNvSpPr>
          <p:nvPr>
            <p:ph type="sldNum" sz="quarter" idx="5"/>
          </p:nvPr>
        </p:nvSpPr>
        <p:spPr>
          <a:noFill/>
        </p:spPr>
        <p:txBody>
          <a:bodyPr/>
          <a:lstStyle/>
          <a:p>
            <a:fld id="{4D080C98-47FA-442C-AD1A-269BAD2BAFC1}" type="slidenum">
              <a:rPr lang="ar-EG" smtClean="0"/>
              <a:pPr/>
              <a:t>131</a:t>
            </a:fld>
            <a:endParaRPr lang="en-CA"/>
          </a:p>
        </p:txBody>
      </p:sp>
      <p:sp>
        <p:nvSpPr>
          <p:cNvPr id="2100227" name="Rectangle 2"/>
          <p:cNvSpPr>
            <a:spLocks noGrp="1" noRot="1" noChangeAspect="1" noChangeArrowheads="1" noTextEdit="1"/>
          </p:cNvSpPr>
          <p:nvPr>
            <p:ph type="sldImg"/>
          </p:nvPr>
        </p:nvSpPr>
        <p:spPr>
          <a:ln/>
        </p:spPr>
      </p:sp>
      <p:sp>
        <p:nvSpPr>
          <p:cNvPr id="21002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1250" name="Rectangle 7"/>
          <p:cNvSpPr>
            <a:spLocks noGrp="1" noChangeArrowheads="1"/>
          </p:cNvSpPr>
          <p:nvPr>
            <p:ph type="sldNum" sz="quarter" idx="5"/>
          </p:nvPr>
        </p:nvSpPr>
        <p:spPr>
          <a:noFill/>
        </p:spPr>
        <p:txBody>
          <a:bodyPr/>
          <a:lstStyle/>
          <a:p>
            <a:fld id="{6EF3A682-F5EC-4648-883C-C5AA012814BC}" type="slidenum">
              <a:rPr lang="ar-EG" smtClean="0"/>
              <a:pPr/>
              <a:t>135</a:t>
            </a:fld>
            <a:endParaRPr lang="en-CA"/>
          </a:p>
        </p:txBody>
      </p:sp>
      <p:sp>
        <p:nvSpPr>
          <p:cNvPr id="2101251" name="Rectangle 2"/>
          <p:cNvSpPr>
            <a:spLocks noGrp="1" noRot="1" noChangeAspect="1" noChangeArrowheads="1" noTextEdit="1"/>
          </p:cNvSpPr>
          <p:nvPr>
            <p:ph type="sldImg"/>
          </p:nvPr>
        </p:nvSpPr>
        <p:spPr>
          <a:ln/>
        </p:spPr>
      </p:sp>
      <p:sp>
        <p:nvSpPr>
          <p:cNvPr id="21012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3298" name="Rectangle 7"/>
          <p:cNvSpPr>
            <a:spLocks noGrp="1" noChangeArrowheads="1"/>
          </p:cNvSpPr>
          <p:nvPr>
            <p:ph type="sldNum" sz="quarter" idx="5"/>
          </p:nvPr>
        </p:nvSpPr>
        <p:spPr>
          <a:noFill/>
        </p:spPr>
        <p:txBody>
          <a:bodyPr/>
          <a:lstStyle/>
          <a:p>
            <a:fld id="{E9C4023E-2630-4276-BEAD-C5D768090DD4}" type="slidenum">
              <a:rPr lang="ar-EG" smtClean="0"/>
              <a:pPr/>
              <a:t>138</a:t>
            </a:fld>
            <a:endParaRPr lang="en-CA"/>
          </a:p>
        </p:txBody>
      </p:sp>
      <p:sp>
        <p:nvSpPr>
          <p:cNvPr id="2103299" name="Rectangle 2"/>
          <p:cNvSpPr>
            <a:spLocks noGrp="1" noRot="1" noChangeAspect="1" noChangeArrowheads="1" noTextEdit="1"/>
          </p:cNvSpPr>
          <p:nvPr>
            <p:ph type="sldImg"/>
          </p:nvPr>
        </p:nvSpPr>
        <p:spPr>
          <a:xfrm>
            <a:off x="1144588" y="685800"/>
            <a:ext cx="4572000" cy="3429000"/>
          </a:xfrm>
          <a:ln/>
        </p:spPr>
      </p:sp>
      <p:sp>
        <p:nvSpPr>
          <p:cNvPr id="210330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4322" name="Rectangle 7"/>
          <p:cNvSpPr>
            <a:spLocks noGrp="1" noChangeArrowheads="1"/>
          </p:cNvSpPr>
          <p:nvPr>
            <p:ph type="sldNum" sz="quarter" idx="5"/>
          </p:nvPr>
        </p:nvSpPr>
        <p:spPr>
          <a:noFill/>
        </p:spPr>
        <p:txBody>
          <a:bodyPr/>
          <a:lstStyle/>
          <a:p>
            <a:fld id="{04125D40-AB47-406F-A224-3D857DA7C59A}" type="slidenum">
              <a:rPr lang="ar-EG" smtClean="0"/>
              <a:pPr/>
              <a:t>139</a:t>
            </a:fld>
            <a:endParaRPr lang="en-CA"/>
          </a:p>
        </p:txBody>
      </p:sp>
      <p:sp>
        <p:nvSpPr>
          <p:cNvPr id="2104323" name="Rectangle 2"/>
          <p:cNvSpPr>
            <a:spLocks noGrp="1" noRot="1" noChangeAspect="1" noChangeArrowheads="1" noTextEdit="1"/>
          </p:cNvSpPr>
          <p:nvPr>
            <p:ph type="sldImg"/>
          </p:nvPr>
        </p:nvSpPr>
        <p:spPr>
          <a:ln/>
        </p:spPr>
      </p:sp>
      <p:sp>
        <p:nvSpPr>
          <p:cNvPr id="21043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5346" name="Rectangle 7"/>
          <p:cNvSpPr>
            <a:spLocks noGrp="1" noChangeArrowheads="1"/>
          </p:cNvSpPr>
          <p:nvPr>
            <p:ph type="sldNum" sz="quarter" idx="5"/>
          </p:nvPr>
        </p:nvSpPr>
        <p:spPr>
          <a:noFill/>
        </p:spPr>
        <p:txBody>
          <a:bodyPr/>
          <a:lstStyle/>
          <a:p>
            <a:fld id="{150156B2-C37A-4889-A303-4DA4BA175294}" type="slidenum">
              <a:rPr lang="ar-EG" smtClean="0"/>
              <a:pPr/>
              <a:t>140</a:t>
            </a:fld>
            <a:endParaRPr lang="en-CA"/>
          </a:p>
        </p:txBody>
      </p:sp>
      <p:sp>
        <p:nvSpPr>
          <p:cNvPr id="2105347" name="Rectangle 2"/>
          <p:cNvSpPr>
            <a:spLocks noGrp="1" noRot="1" noChangeAspect="1" noChangeArrowheads="1" noTextEdit="1"/>
          </p:cNvSpPr>
          <p:nvPr>
            <p:ph type="sldImg"/>
          </p:nvPr>
        </p:nvSpPr>
        <p:spPr>
          <a:ln/>
        </p:spPr>
      </p:sp>
      <p:sp>
        <p:nvSpPr>
          <p:cNvPr id="21053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6370" name="Rectangle 7"/>
          <p:cNvSpPr>
            <a:spLocks noGrp="1" noChangeArrowheads="1"/>
          </p:cNvSpPr>
          <p:nvPr>
            <p:ph type="sldNum" sz="quarter" idx="5"/>
          </p:nvPr>
        </p:nvSpPr>
        <p:spPr>
          <a:noFill/>
        </p:spPr>
        <p:txBody>
          <a:bodyPr/>
          <a:lstStyle/>
          <a:p>
            <a:fld id="{61C176B8-23E4-40B3-A33D-DBF87B84C4C6}" type="slidenum">
              <a:rPr lang="ar-EG" smtClean="0"/>
              <a:pPr/>
              <a:t>141</a:t>
            </a:fld>
            <a:endParaRPr lang="en-CA"/>
          </a:p>
        </p:txBody>
      </p:sp>
      <p:sp>
        <p:nvSpPr>
          <p:cNvPr id="2106371" name="Rectangle 2"/>
          <p:cNvSpPr>
            <a:spLocks noGrp="1" noRot="1" noChangeAspect="1" noChangeArrowheads="1" noTextEdit="1"/>
          </p:cNvSpPr>
          <p:nvPr>
            <p:ph type="sldImg"/>
          </p:nvPr>
        </p:nvSpPr>
        <p:spPr>
          <a:ln/>
        </p:spPr>
      </p:sp>
      <p:sp>
        <p:nvSpPr>
          <p:cNvPr id="21063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7394" name="Rectangle 7"/>
          <p:cNvSpPr>
            <a:spLocks noGrp="1" noChangeArrowheads="1"/>
          </p:cNvSpPr>
          <p:nvPr>
            <p:ph type="sldNum" sz="quarter" idx="5"/>
          </p:nvPr>
        </p:nvSpPr>
        <p:spPr>
          <a:noFill/>
        </p:spPr>
        <p:txBody>
          <a:bodyPr/>
          <a:lstStyle/>
          <a:p>
            <a:fld id="{18EF3165-C0E1-493B-8018-A906240DF91C}" type="slidenum">
              <a:rPr lang="ar-EG" smtClean="0"/>
              <a:pPr/>
              <a:t>142</a:t>
            </a:fld>
            <a:endParaRPr lang="en-CA"/>
          </a:p>
        </p:txBody>
      </p:sp>
      <p:sp>
        <p:nvSpPr>
          <p:cNvPr id="2107395" name="Rectangle 2"/>
          <p:cNvSpPr>
            <a:spLocks noGrp="1" noRot="1" noChangeAspect="1" noChangeArrowheads="1" noTextEdit="1"/>
          </p:cNvSpPr>
          <p:nvPr>
            <p:ph type="sldImg"/>
          </p:nvPr>
        </p:nvSpPr>
        <p:spPr>
          <a:ln/>
        </p:spPr>
      </p:sp>
      <p:sp>
        <p:nvSpPr>
          <p:cNvPr id="21073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8418" name="Rectangle 7"/>
          <p:cNvSpPr>
            <a:spLocks noGrp="1" noChangeArrowheads="1"/>
          </p:cNvSpPr>
          <p:nvPr>
            <p:ph type="sldNum" sz="quarter" idx="5"/>
          </p:nvPr>
        </p:nvSpPr>
        <p:spPr>
          <a:noFill/>
        </p:spPr>
        <p:txBody>
          <a:bodyPr/>
          <a:lstStyle/>
          <a:p>
            <a:fld id="{F2B4A29B-5DF6-4F4C-86BF-8089E70FF64F}" type="slidenum">
              <a:rPr lang="ar-EG" smtClean="0"/>
              <a:pPr/>
              <a:t>143</a:t>
            </a:fld>
            <a:endParaRPr lang="en-CA"/>
          </a:p>
        </p:txBody>
      </p:sp>
      <p:sp>
        <p:nvSpPr>
          <p:cNvPr id="2108419" name="Rectangle 2"/>
          <p:cNvSpPr>
            <a:spLocks noGrp="1" noRot="1" noChangeAspect="1" noChangeArrowheads="1" noTextEdit="1"/>
          </p:cNvSpPr>
          <p:nvPr>
            <p:ph type="sldImg"/>
          </p:nvPr>
        </p:nvSpPr>
        <p:spPr>
          <a:ln/>
        </p:spPr>
      </p:sp>
      <p:sp>
        <p:nvSpPr>
          <p:cNvPr id="21084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0466" name="Rectangle 7"/>
          <p:cNvSpPr>
            <a:spLocks noGrp="1" noChangeArrowheads="1"/>
          </p:cNvSpPr>
          <p:nvPr>
            <p:ph type="sldNum" sz="quarter" idx="5"/>
          </p:nvPr>
        </p:nvSpPr>
        <p:spPr>
          <a:noFill/>
        </p:spPr>
        <p:txBody>
          <a:bodyPr/>
          <a:lstStyle/>
          <a:p>
            <a:fld id="{BBA81496-84C6-4A05-BDFD-761D78B4BF3F}" type="slidenum">
              <a:rPr lang="ar-EG" smtClean="0"/>
              <a:pPr/>
              <a:t>146</a:t>
            </a:fld>
            <a:endParaRPr lang="en-CA"/>
          </a:p>
        </p:txBody>
      </p:sp>
      <p:sp>
        <p:nvSpPr>
          <p:cNvPr id="2110467" name="Rectangle 2"/>
          <p:cNvSpPr>
            <a:spLocks noGrp="1" noRot="1" noChangeAspect="1" noChangeArrowheads="1" noTextEdit="1"/>
          </p:cNvSpPr>
          <p:nvPr>
            <p:ph type="sldImg"/>
          </p:nvPr>
        </p:nvSpPr>
        <p:spPr>
          <a:xfrm>
            <a:off x="1144588" y="685800"/>
            <a:ext cx="4572000" cy="3429000"/>
          </a:xfrm>
          <a:ln/>
        </p:spPr>
      </p:sp>
      <p:sp>
        <p:nvSpPr>
          <p:cNvPr id="211046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1490" name="Rectangle 7"/>
          <p:cNvSpPr>
            <a:spLocks noGrp="1" noChangeArrowheads="1"/>
          </p:cNvSpPr>
          <p:nvPr>
            <p:ph type="sldNum" sz="quarter" idx="5"/>
          </p:nvPr>
        </p:nvSpPr>
        <p:spPr>
          <a:noFill/>
        </p:spPr>
        <p:txBody>
          <a:bodyPr/>
          <a:lstStyle/>
          <a:p>
            <a:fld id="{CED8DDF0-4E6C-4F23-BC45-605C2E75A9A7}" type="slidenum">
              <a:rPr lang="ar-EG" smtClean="0"/>
              <a:pPr/>
              <a:t>147</a:t>
            </a:fld>
            <a:endParaRPr lang="en-CA"/>
          </a:p>
        </p:txBody>
      </p:sp>
      <p:sp>
        <p:nvSpPr>
          <p:cNvPr id="2111491" name="Rectangle 2"/>
          <p:cNvSpPr>
            <a:spLocks noGrp="1" noRot="1" noChangeAspect="1" noChangeArrowheads="1" noTextEdit="1"/>
          </p:cNvSpPr>
          <p:nvPr>
            <p:ph type="sldImg"/>
          </p:nvPr>
        </p:nvSpPr>
        <p:spPr>
          <a:ln/>
        </p:spPr>
      </p:sp>
      <p:sp>
        <p:nvSpPr>
          <p:cNvPr id="21114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2514" name="Rectangle 7"/>
          <p:cNvSpPr>
            <a:spLocks noGrp="1" noChangeArrowheads="1"/>
          </p:cNvSpPr>
          <p:nvPr>
            <p:ph type="sldNum" sz="quarter" idx="5"/>
          </p:nvPr>
        </p:nvSpPr>
        <p:spPr>
          <a:noFill/>
        </p:spPr>
        <p:txBody>
          <a:bodyPr/>
          <a:lstStyle/>
          <a:p>
            <a:fld id="{88FC2A41-F982-4166-8EC1-3ADB890BECE9}" type="slidenum">
              <a:rPr lang="ar-EG" smtClean="0"/>
              <a:pPr/>
              <a:t>149</a:t>
            </a:fld>
            <a:endParaRPr lang="en-CA"/>
          </a:p>
        </p:txBody>
      </p:sp>
      <p:sp>
        <p:nvSpPr>
          <p:cNvPr id="2112515" name="Rectangle 2"/>
          <p:cNvSpPr>
            <a:spLocks noGrp="1" noRot="1" noChangeAspect="1" noChangeArrowheads="1" noTextEdit="1"/>
          </p:cNvSpPr>
          <p:nvPr>
            <p:ph type="sldImg"/>
          </p:nvPr>
        </p:nvSpPr>
        <p:spPr>
          <a:ln/>
        </p:spPr>
      </p:sp>
      <p:sp>
        <p:nvSpPr>
          <p:cNvPr id="21125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3538" name="Rectangle 7"/>
          <p:cNvSpPr>
            <a:spLocks noGrp="1" noChangeArrowheads="1"/>
          </p:cNvSpPr>
          <p:nvPr>
            <p:ph type="sldNum" sz="quarter" idx="5"/>
          </p:nvPr>
        </p:nvSpPr>
        <p:spPr>
          <a:noFill/>
        </p:spPr>
        <p:txBody>
          <a:bodyPr/>
          <a:lstStyle/>
          <a:p>
            <a:fld id="{5D8BF9F0-2753-425C-A704-8993B49602FB}" type="slidenum">
              <a:rPr lang="ar-EG" smtClean="0"/>
              <a:pPr/>
              <a:t>152</a:t>
            </a:fld>
            <a:endParaRPr lang="en-CA"/>
          </a:p>
        </p:txBody>
      </p:sp>
      <p:sp>
        <p:nvSpPr>
          <p:cNvPr id="2113539" name="Rectangle 2"/>
          <p:cNvSpPr>
            <a:spLocks noGrp="1" noRot="1" noChangeAspect="1" noChangeArrowheads="1" noTextEdit="1"/>
          </p:cNvSpPr>
          <p:nvPr>
            <p:ph type="sldImg"/>
          </p:nvPr>
        </p:nvSpPr>
        <p:spPr>
          <a:ln/>
        </p:spPr>
      </p:sp>
      <p:sp>
        <p:nvSpPr>
          <p:cNvPr id="21135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5586" name="Rectangle 7"/>
          <p:cNvSpPr>
            <a:spLocks noGrp="1" noChangeArrowheads="1"/>
          </p:cNvSpPr>
          <p:nvPr>
            <p:ph type="sldNum" sz="quarter" idx="5"/>
          </p:nvPr>
        </p:nvSpPr>
        <p:spPr>
          <a:noFill/>
        </p:spPr>
        <p:txBody>
          <a:bodyPr/>
          <a:lstStyle/>
          <a:p>
            <a:fld id="{6A71BAC8-68A2-44FB-AA5B-BCAF7BFC84F4}" type="slidenum">
              <a:rPr lang="ar-EG" smtClean="0"/>
              <a:pPr/>
              <a:t>154</a:t>
            </a:fld>
            <a:endParaRPr lang="en-CA"/>
          </a:p>
        </p:txBody>
      </p:sp>
      <p:sp>
        <p:nvSpPr>
          <p:cNvPr id="2115587" name="Rectangle 2"/>
          <p:cNvSpPr>
            <a:spLocks noGrp="1" noRot="1" noChangeAspect="1" noChangeArrowheads="1" noTextEdit="1"/>
          </p:cNvSpPr>
          <p:nvPr>
            <p:ph type="sldImg"/>
          </p:nvPr>
        </p:nvSpPr>
        <p:spPr>
          <a:ln/>
        </p:spPr>
      </p:sp>
      <p:sp>
        <p:nvSpPr>
          <p:cNvPr id="21155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6610" name="Rectangle 7"/>
          <p:cNvSpPr>
            <a:spLocks noGrp="1" noChangeArrowheads="1"/>
          </p:cNvSpPr>
          <p:nvPr>
            <p:ph type="sldNum" sz="quarter" idx="5"/>
          </p:nvPr>
        </p:nvSpPr>
        <p:spPr>
          <a:noFill/>
        </p:spPr>
        <p:txBody>
          <a:bodyPr/>
          <a:lstStyle/>
          <a:p>
            <a:fld id="{FDA79320-7432-4E8A-81B8-ED1BB620C228}" type="slidenum">
              <a:rPr lang="ar-EG" smtClean="0"/>
              <a:pPr/>
              <a:t>155</a:t>
            </a:fld>
            <a:endParaRPr lang="en-CA"/>
          </a:p>
        </p:txBody>
      </p:sp>
      <p:sp>
        <p:nvSpPr>
          <p:cNvPr id="2116611" name="Rectangle 2"/>
          <p:cNvSpPr>
            <a:spLocks noGrp="1" noRot="1" noChangeAspect="1" noChangeArrowheads="1" noTextEdit="1"/>
          </p:cNvSpPr>
          <p:nvPr>
            <p:ph type="sldImg"/>
          </p:nvPr>
        </p:nvSpPr>
        <p:spPr>
          <a:ln/>
        </p:spPr>
      </p:sp>
      <p:sp>
        <p:nvSpPr>
          <p:cNvPr id="21166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7634" name="Rectangle 7"/>
          <p:cNvSpPr>
            <a:spLocks noGrp="1" noChangeArrowheads="1"/>
          </p:cNvSpPr>
          <p:nvPr>
            <p:ph type="sldNum" sz="quarter" idx="5"/>
          </p:nvPr>
        </p:nvSpPr>
        <p:spPr>
          <a:noFill/>
        </p:spPr>
        <p:txBody>
          <a:bodyPr/>
          <a:lstStyle/>
          <a:p>
            <a:fld id="{BC9A4903-ED11-497C-ADB7-C1989425A502}" type="slidenum">
              <a:rPr lang="ar-EG" smtClean="0"/>
              <a:pPr/>
              <a:t>156</a:t>
            </a:fld>
            <a:endParaRPr lang="en-CA"/>
          </a:p>
        </p:txBody>
      </p:sp>
      <p:sp>
        <p:nvSpPr>
          <p:cNvPr id="2117635" name="Rectangle 2"/>
          <p:cNvSpPr>
            <a:spLocks noGrp="1" noRot="1" noChangeAspect="1" noChangeArrowheads="1" noTextEdit="1"/>
          </p:cNvSpPr>
          <p:nvPr>
            <p:ph type="sldImg"/>
          </p:nvPr>
        </p:nvSpPr>
        <p:spPr>
          <a:ln/>
        </p:spPr>
      </p:sp>
      <p:sp>
        <p:nvSpPr>
          <p:cNvPr id="21176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8658" name="Rectangle 7"/>
          <p:cNvSpPr>
            <a:spLocks noGrp="1" noChangeArrowheads="1"/>
          </p:cNvSpPr>
          <p:nvPr>
            <p:ph type="sldNum" sz="quarter" idx="5"/>
          </p:nvPr>
        </p:nvSpPr>
        <p:spPr>
          <a:noFill/>
        </p:spPr>
        <p:txBody>
          <a:bodyPr/>
          <a:lstStyle/>
          <a:p>
            <a:fld id="{33C4E8FB-AF5C-4D83-AA7B-1A69FCCA0F98}" type="slidenum">
              <a:rPr lang="ar-EG" smtClean="0"/>
              <a:pPr/>
              <a:t>157</a:t>
            </a:fld>
            <a:endParaRPr lang="en-CA"/>
          </a:p>
        </p:txBody>
      </p:sp>
      <p:sp>
        <p:nvSpPr>
          <p:cNvPr id="2118659" name="Rectangle 2"/>
          <p:cNvSpPr>
            <a:spLocks noGrp="1" noRot="1" noChangeAspect="1" noChangeArrowheads="1" noTextEdit="1"/>
          </p:cNvSpPr>
          <p:nvPr>
            <p:ph type="sldImg"/>
          </p:nvPr>
        </p:nvSpPr>
        <p:spPr>
          <a:ln/>
        </p:spPr>
      </p:sp>
      <p:sp>
        <p:nvSpPr>
          <p:cNvPr id="21186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682" name="Rectangle 7"/>
          <p:cNvSpPr>
            <a:spLocks noGrp="1" noChangeArrowheads="1"/>
          </p:cNvSpPr>
          <p:nvPr>
            <p:ph type="sldNum" sz="quarter" idx="5"/>
          </p:nvPr>
        </p:nvSpPr>
        <p:spPr>
          <a:noFill/>
        </p:spPr>
        <p:txBody>
          <a:bodyPr/>
          <a:lstStyle/>
          <a:p>
            <a:fld id="{A982087B-C0D1-4D42-B093-D7F28B5EEB35}" type="slidenum">
              <a:rPr lang="ar-EG" smtClean="0"/>
              <a:pPr/>
              <a:t>158</a:t>
            </a:fld>
            <a:endParaRPr lang="en-CA"/>
          </a:p>
        </p:txBody>
      </p:sp>
      <p:sp>
        <p:nvSpPr>
          <p:cNvPr id="2119683" name="Rectangle 2"/>
          <p:cNvSpPr>
            <a:spLocks noGrp="1" noRot="1" noChangeAspect="1" noChangeArrowheads="1" noTextEdit="1"/>
          </p:cNvSpPr>
          <p:nvPr>
            <p:ph type="sldImg"/>
          </p:nvPr>
        </p:nvSpPr>
        <p:spPr>
          <a:ln/>
        </p:spPr>
      </p:sp>
      <p:sp>
        <p:nvSpPr>
          <p:cNvPr id="21196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0706" name="Rectangle 7"/>
          <p:cNvSpPr>
            <a:spLocks noGrp="1" noChangeArrowheads="1"/>
          </p:cNvSpPr>
          <p:nvPr>
            <p:ph type="sldNum" sz="quarter" idx="5"/>
          </p:nvPr>
        </p:nvSpPr>
        <p:spPr>
          <a:noFill/>
        </p:spPr>
        <p:txBody>
          <a:bodyPr/>
          <a:lstStyle/>
          <a:p>
            <a:fld id="{5706BC90-289F-4487-B9AA-7108C22F0197}" type="slidenum">
              <a:rPr lang="ar-EG" smtClean="0"/>
              <a:pPr/>
              <a:t>159</a:t>
            </a:fld>
            <a:endParaRPr lang="en-CA"/>
          </a:p>
        </p:txBody>
      </p:sp>
      <p:sp>
        <p:nvSpPr>
          <p:cNvPr id="2120707" name="Rectangle 2"/>
          <p:cNvSpPr>
            <a:spLocks noGrp="1" noRot="1" noChangeAspect="1" noChangeArrowheads="1" noTextEdit="1"/>
          </p:cNvSpPr>
          <p:nvPr>
            <p:ph type="sldImg"/>
          </p:nvPr>
        </p:nvSpPr>
        <p:spPr>
          <a:ln/>
        </p:spPr>
      </p:sp>
      <p:sp>
        <p:nvSpPr>
          <p:cNvPr id="21207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1730" name="Rectangle 7"/>
          <p:cNvSpPr>
            <a:spLocks noGrp="1" noChangeArrowheads="1"/>
          </p:cNvSpPr>
          <p:nvPr>
            <p:ph type="sldNum" sz="quarter" idx="5"/>
          </p:nvPr>
        </p:nvSpPr>
        <p:spPr>
          <a:noFill/>
        </p:spPr>
        <p:txBody>
          <a:bodyPr/>
          <a:lstStyle/>
          <a:p>
            <a:fld id="{8C6C41C9-EDB0-4416-87B4-9D76C7A00188}" type="slidenum">
              <a:rPr lang="ar-EG" smtClean="0"/>
              <a:pPr/>
              <a:t>161</a:t>
            </a:fld>
            <a:endParaRPr lang="en-CA"/>
          </a:p>
        </p:txBody>
      </p:sp>
      <p:sp>
        <p:nvSpPr>
          <p:cNvPr id="2121731" name="Rectangle 2"/>
          <p:cNvSpPr>
            <a:spLocks noGrp="1" noRot="1" noChangeAspect="1" noChangeArrowheads="1" noTextEdit="1"/>
          </p:cNvSpPr>
          <p:nvPr>
            <p:ph type="sldImg"/>
          </p:nvPr>
        </p:nvSpPr>
        <p:spPr>
          <a:ln/>
        </p:spPr>
      </p:sp>
      <p:sp>
        <p:nvSpPr>
          <p:cNvPr id="21217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2754" name="Slide Image Placeholder 1"/>
          <p:cNvSpPr>
            <a:spLocks noGrp="1" noRot="1" noChangeAspect="1" noTextEdit="1"/>
          </p:cNvSpPr>
          <p:nvPr>
            <p:ph type="sldImg"/>
          </p:nvPr>
        </p:nvSpPr>
        <p:spPr>
          <a:ln/>
        </p:spPr>
      </p:sp>
      <p:sp>
        <p:nvSpPr>
          <p:cNvPr id="2122755" name="Notes Placeholder 2"/>
          <p:cNvSpPr>
            <a:spLocks noGrp="1"/>
          </p:cNvSpPr>
          <p:nvPr>
            <p:ph type="body" idx="1"/>
          </p:nvPr>
        </p:nvSpPr>
        <p:spPr>
          <a:noFill/>
          <a:ln/>
        </p:spPr>
        <p:txBody>
          <a:bodyPr/>
          <a:lstStyle/>
          <a:p>
            <a:endParaRPr lang="en-US"/>
          </a:p>
        </p:txBody>
      </p:sp>
      <p:sp>
        <p:nvSpPr>
          <p:cNvPr id="2122756" name="Slide Number Placeholder 3"/>
          <p:cNvSpPr>
            <a:spLocks noGrp="1"/>
          </p:cNvSpPr>
          <p:nvPr>
            <p:ph type="sldNum" sz="quarter" idx="5"/>
          </p:nvPr>
        </p:nvSpPr>
        <p:spPr>
          <a:noFill/>
        </p:spPr>
        <p:txBody>
          <a:bodyPr/>
          <a:lstStyle/>
          <a:p>
            <a:fld id="{6078673C-DC4D-444A-B7AD-8B98BF638527}" type="slidenum">
              <a:rPr lang="ar-SA" smtClean="0"/>
              <a:pPr/>
              <a:t>162</a:t>
            </a:fld>
            <a:endParaRPr lang="en-CA"/>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3778" name="Rectangle 7"/>
          <p:cNvSpPr>
            <a:spLocks noGrp="1" noChangeArrowheads="1"/>
          </p:cNvSpPr>
          <p:nvPr>
            <p:ph type="sldNum" sz="quarter" idx="5"/>
          </p:nvPr>
        </p:nvSpPr>
        <p:spPr>
          <a:noFill/>
        </p:spPr>
        <p:txBody>
          <a:bodyPr/>
          <a:lstStyle/>
          <a:p>
            <a:fld id="{09C63FAB-E058-4890-9F79-58903316A2F1}" type="slidenum">
              <a:rPr lang="ar-EG" smtClean="0"/>
              <a:pPr/>
              <a:t>163</a:t>
            </a:fld>
            <a:endParaRPr lang="en-CA"/>
          </a:p>
        </p:txBody>
      </p:sp>
      <p:sp>
        <p:nvSpPr>
          <p:cNvPr id="2123779" name="Rectangle 2"/>
          <p:cNvSpPr>
            <a:spLocks noGrp="1" noRot="1" noChangeAspect="1" noChangeArrowheads="1" noTextEdit="1"/>
          </p:cNvSpPr>
          <p:nvPr>
            <p:ph type="sldImg"/>
          </p:nvPr>
        </p:nvSpPr>
        <p:spPr>
          <a:ln/>
        </p:spPr>
      </p:sp>
      <p:sp>
        <p:nvSpPr>
          <p:cNvPr id="21237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4802" name="Rectangle 7"/>
          <p:cNvSpPr>
            <a:spLocks noGrp="1" noChangeArrowheads="1"/>
          </p:cNvSpPr>
          <p:nvPr>
            <p:ph type="sldNum" sz="quarter" idx="5"/>
          </p:nvPr>
        </p:nvSpPr>
        <p:spPr>
          <a:noFill/>
        </p:spPr>
        <p:txBody>
          <a:bodyPr/>
          <a:lstStyle/>
          <a:p>
            <a:fld id="{875FA47E-67DE-431A-B260-EE53C387708E}" type="slidenum">
              <a:rPr lang="ar-EG" smtClean="0"/>
              <a:pPr/>
              <a:t>164</a:t>
            </a:fld>
            <a:endParaRPr lang="en-CA"/>
          </a:p>
        </p:txBody>
      </p:sp>
      <p:sp>
        <p:nvSpPr>
          <p:cNvPr id="2124803" name="Rectangle 2"/>
          <p:cNvSpPr>
            <a:spLocks noGrp="1" noRot="1" noChangeAspect="1" noChangeArrowheads="1" noTextEdit="1"/>
          </p:cNvSpPr>
          <p:nvPr>
            <p:ph type="sldImg"/>
          </p:nvPr>
        </p:nvSpPr>
        <p:spPr>
          <a:ln/>
        </p:spPr>
      </p:sp>
      <p:sp>
        <p:nvSpPr>
          <p:cNvPr id="21248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5826" name="Rectangle 7"/>
          <p:cNvSpPr>
            <a:spLocks noGrp="1" noChangeArrowheads="1"/>
          </p:cNvSpPr>
          <p:nvPr>
            <p:ph type="sldNum" sz="quarter" idx="5"/>
          </p:nvPr>
        </p:nvSpPr>
        <p:spPr>
          <a:noFill/>
        </p:spPr>
        <p:txBody>
          <a:bodyPr/>
          <a:lstStyle/>
          <a:p>
            <a:fld id="{B84FCA23-E2C3-41CE-B2CF-2A5C30D7FA83}" type="slidenum">
              <a:rPr lang="ar-EG" smtClean="0"/>
              <a:pPr/>
              <a:t>165</a:t>
            </a:fld>
            <a:endParaRPr lang="en-CA"/>
          </a:p>
        </p:txBody>
      </p:sp>
      <p:sp>
        <p:nvSpPr>
          <p:cNvPr id="2125827" name="Rectangle 2"/>
          <p:cNvSpPr>
            <a:spLocks noGrp="1" noRot="1" noChangeAspect="1" noChangeArrowheads="1" noTextEdit="1"/>
          </p:cNvSpPr>
          <p:nvPr>
            <p:ph type="sldImg"/>
          </p:nvPr>
        </p:nvSpPr>
        <p:spPr>
          <a:ln/>
        </p:spPr>
      </p:sp>
      <p:sp>
        <p:nvSpPr>
          <p:cNvPr id="21258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6850" name="Rectangle 7"/>
          <p:cNvSpPr>
            <a:spLocks noGrp="1" noChangeArrowheads="1"/>
          </p:cNvSpPr>
          <p:nvPr>
            <p:ph type="sldNum" sz="quarter" idx="5"/>
          </p:nvPr>
        </p:nvSpPr>
        <p:spPr>
          <a:noFill/>
        </p:spPr>
        <p:txBody>
          <a:bodyPr/>
          <a:lstStyle/>
          <a:p>
            <a:fld id="{536710E7-404E-47EF-9C9D-5708E97CAB27}" type="slidenum">
              <a:rPr lang="ar-EG" smtClean="0"/>
              <a:pPr/>
              <a:t>166</a:t>
            </a:fld>
            <a:endParaRPr lang="en-CA"/>
          </a:p>
        </p:txBody>
      </p:sp>
      <p:sp>
        <p:nvSpPr>
          <p:cNvPr id="2126851" name="Rectangle 2"/>
          <p:cNvSpPr>
            <a:spLocks noGrp="1" noRot="1" noChangeAspect="1" noChangeArrowheads="1" noTextEdit="1"/>
          </p:cNvSpPr>
          <p:nvPr>
            <p:ph type="sldImg"/>
          </p:nvPr>
        </p:nvSpPr>
        <p:spPr>
          <a:ln/>
        </p:spPr>
      </p:sp>
      <p:sp>
        <p:nvSpPr>
          <p:cNvPr id="21268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7874" name="Rectangle 7"/>
          <p:cNvSpPr>
            <a:spLocks noGrp="1" noChangeArrowheads="1"/>
          </p:cNvSpPr>
          <p:nvPr>
            <p:ph type="sldNum" sz="quarter" idx="5"/>
          </p:nvPr>
        </p:nvSpPr>
        <p:spPr>
          <a:noFill/>
        </p:spPr>
        <p:txBody>
          <a:bodyPr/>
          <a:lstStyle/>
          <a:p>
            <a:fld id="{E2F6937D-5B42-4B67-B5D0-CEB6DDEB2D51}" type="slidenum">
              <a:rPr lang="ar-EG" smtClean="0"/>
              <a:pPr/>
              <a:t>167</a:t>
            </a:fld>
            <a:endParaRPr lang="en-CA"/>
          </a:p>
        </p:txBody>
      </p:sp>
      <p:sp>
        <p:nvSpPr>
          <p:cNvPr id="2127875" name="Rectangle 2"/>
          <p:cNvSpPr>
            <a:spLocks noGrp="1" noRot="1" noChangeAspect="1" noChangeArrowheads="1" noTextEdit="1"/>
          </p:cNvSpPr>
          <p:nvPr>
            <p:ph type="sldImg"/>
          </p:nvPr>
        </p:nvSpPr>
        <p:spPr>
          <a:ln/>
        </p:spPr>
      </p:sp>
      <p:sp>
        <p:nvSpPr>
          <p:cNvPr id="21278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8898" name="Rectangle 7"/>
          <p:cNvSpPr>
            <a:spLocks noGrp="1" noChangeArrowheads="1"/>
          </p:cNvSpPr>
          <p:nvPr>
            <p:ph type="sldNum" sz="quarter" idx="5"/>
          </p:nvPr>
        </p:nvSpPr>
        <p:spPr>
          <a:noFill/>
        </p:spPr>
        <p:txBody>
          <a:bodyPr/>
          <a:lstStyle/>
          <a:p>
            <a:fld id="{95CEAB00-0A2D-4D68-9358-3F54FD7676F3}" type="slidenum">
              <a:rPr lang="ar-EG" smtClean="0"/>
              <a:pPr/>
              <a:t>168</a:t>
            </a:fld>
            <a:endParaRPr lang="en-CA"/>
          </a:p>
        </p:txBody>
      </p:sp>
      <p:sp>
        <p:nvSpPr>
          <p:cNvPr id="2128899" name="Rectangle 2"/>
          <p:cNvSpPr>
            <a:spLocks noGrp="1" noRot="1" noChangeAspect="1" noChangeArrowheads="1" noTextEdit="1"/>
          </p:cNvSpPr>
          <p:nvPr>
            <p:ph type="sldImg"/>
          </p:nvPr>
        </p:nvSpPr>
        <p:spPr>
          <a:ln/>
        </p:spPr>
      </p:sp>
      <p:sp>
        <p:nvSpPr>
          <p:cNvPr id="21289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22" name="Rectangle 7"/>
          <p:cNvSpPr>
            <a:spLocks noGrp="1" noChangeArrowheads="1"/>
          </p:cNvSpPr>
          <p:nvPr>
            <p:ph type="sldNum" sz="quarter" idx="5"/>
          </p:nvPr>
        </p:nvSpPr>
        <p:spPr>
          <a:noFill/>
        </p:spPr>
        <p:txBody>
          <a:bodyPr/>
          <a:lstStyle/>
          <a:p>
            <a:fld id="{1F3876EC-0EDB-46F0-9F51-4AA5D7FCD4D1}" type="slidenum">
              <a:rPr lang="ar-EG" smtClean="0"/>
              <a:pPr/>
              <a:t>169</a:t>
            </a:fld>
            <a:endParaRPr lang="en-CA"/>
          </a:p>
        </p:txBody>
      </p:sp>
      <p:sp>
        <p:nvSpPr>
          <p:cNvPr id="2129923" name="Rectangle 2"/>
          <p:cNvSpPr>
            <a:spLocks noGrp="1" noRot="1" noChangeAspect="1" noChangeArrowheads="1" noTextEdit="1"/>
          </p:cNvSpPr>
          <p:nvPr>
            <p:ph type="sldImg"/>
          </p:nvPr>
        </p:nvSpPr>
        <p:spPr>
          <a:ln/>
        </p:spPr>
      </p:sp>
      <p:sp>
        <p:nvSpPr>
          <p:cNvPr id="21299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30946" name="Rectangle 7"/>
          <p:cNvSpPr>
            <a:spLocks noGrp="1" noChangeArrowheads="1"/>
          </p:cNvSpPr>
          <p:nvPr>
            <p:ph type="sldNum" sz="quarter" idx="5"/>
          </p:nvPr>
        </p:nvSpPr>
        <p:spPr>
          <a:noFill/>
        </p:spPr>
        <p:txBody>
          <a:bodyPr/>
          <a:lstStyle/>
          <a:p>
            <a:fld id="{211341F4-9FFE-485D-A9E4-764D68082C50}" type="slidenum">
              <a:rPr lang="ar-EG" smtClean="0"/>
              <a:pPr/>
              <a:t>170</a:t>
            </a:fld>
            <a:endParaRPr lang="en-CA"/>
          </a:p>
        </p:txBody>
      </p:sp>
      <p:sp>
        <p:nvSpPr>
          <p:cNvPr id="2130947" name="Rectangle 2"/>
          <p:cNvSpPr>
            <a:spLocks noGrp="1" noRot="1" noChangeAspect="1" noChangeArrowheads="1" noTextEdit="1"/>
          </p:cNvSpPr>
          <p:nvPr>
            <p:ph type="sldImg"/>
          </p:nvPr>
        </p:nvSpPr>
        <p:spPr>
          <a:ln/>
        </p:spPr>
      </p:sp>
      <p:sp>
        <p:nvSpPr>
          <p:cNvPr id="21309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31970" name="Rectangle 7"/>
          <p:cNvSpPr>
            <a:spLocks noGrp="1" noChangeArrowheads="1"/>
          </p:cNvSpPr>
          <p:nvPr>
            <p:ph type="sldNum" sz="quarter" idx="5"/>
          </p:nvPr>
        </p:nvSpPr>
        <p:spPr>
          <a:noFill/>
        </p:spPr>
        <p:txBody>
          <a:bodyPr/>
          <a:lstStyle/>
          <a:p>
            <a:fld id="{A06D7BD2-D0BF-4A80-994D-03B561D55D16}" type="slidenum">
              <a:rPr lang="ar-EG" smtClean="0"/>
              <a:pPr/>
              <a:t>171</a:t>
            </a:fld>
            <a:endParaRPr lang="en-CA"/>
          </a:p>
        </p:txBody>
      </p:sp>
      <p:sp>
        <p:nvSpPr>
          <p:cNvPr id="2131971" name="Rectangle 2"/>
          <p:cNvSpPr>
            <a:spLocks noGrp="1" noRot="1" noChangeAspect="1" noChangeArrowheads="1" noTextEdit="1"/>
          </p:cNvSpPr>
          <p:nvPr>
            <p:ph type="sldImg"/>
          </p:nvPr>
        </p:nvSpPr>
        <p:spPr>
          <a:ln/>
        </p:spPr>
      </p:sp>
      <p:sp>
        <p:nvSpPr>
          <p:cNvPr id="21319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32994" name="Rectangle 7"/>
          <p:cNvSpPr>
            <a:spLocks noGrp="1" noChangeArrowheads="1"/>
          </p:cNvSpPr>
          <p:nvPr>
            <p:ph type="sldNum" sz="quarter" idx="5"/>
          </p:nvPr>
        </p:nvSpPr>
        <p:spPr>
          <a:noFill/>
        </p:spPr>
        <p:txBody>
          <a:bodyPr/>
          <a:lstStyle/>
          <a:p>
            <a:fld id="{18BE8EDB-9CE8-4F46-9775-C80EBA268370}" type="slidenum">
              <a:rPr lang="ar-EG" smtClean="0"/>
              <a:pPr/>
              <a:t>172</a:t>
            </a:fld>
            <a:endParaRPr lang="en-CA"/>
          </a:p>
        </p:txBody>
      </p:sp>
      <p:sp>
        <p:nvSpPr>
          <p:cNvPr id="2132995" name="Rectangle 2"/>
          <p:cNvSpPr>
            <a:spLocks noGrp="1" noRot="1" noChangeAspect="1" noChangeArrowheads="1" noTextEdit="1"/>
          </p:cNvSpPr>
          <p:nvPr>
            <p:ph type="sldImg"/>
          </p:nvPr>
        </p:nvSpPr>
        <p:spPr>
          <a:ln/>
        </p:spPr>
      </p:sp>
      <p:sp>
        <p:nvSpPr>
          <p:cNvPr id="21329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34018" name="Rectangle 7"/>
          <p:cNvSpPr>
            <a:spLocks noGrp="1" noChangeArrowheads="1"/>
          </p:cNvSpPr>
          <p:nvPr>
            <p:ph type="sldNum" sz="quarter" idx="5"/>
          </p:nvPr>
        </p:nvSpPr>
        <p:spPr>
          <a:noFill/>
        </p:spPr>
        <p:txBody>
          <a:bodyPr/>
          <a:lstStyle/>
          <a:p>
            <a:fld id="{39E54B99-5BFF-4A4E-B8CE-EB0D4560FA7F}" type="slidenum">
              <a:rPr lang="ar-EG" smtClean="0"/>
              <a:pPr/>
              <a:t>173</a:t>
            </a:fld>
            <a:endParaRPr lang="en-CA"/>
          </a:p>
        </p:txBody>
      </p:sp>
      <p:sp>
        <p:nvSpPr>
          <p:cNvPr id="2134019" name="Rectangle 2"/>
          <p:cNvSpPr>
            <a:spLocks noGrp="1" noRot="1" noChangeAspect="1" noChangeArrowheads="1" noTextEdit="1"/>
          </p:cNvSpPr>
          <p:nvPr>
            <p:ph type="sldImg"/>
          </p:nvPr>
        </p:nvSpPr>
        <p:spPr>
          <a:ln/>
        </p:spPr>
      </p:sp>
      <p:sp>
        <p:nvSpPr>
          <p:cNvPr id="21340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35042" name="Rectangle 7"/>
          <p:cNvSpPr>
            <a:spLocks noGrp="1" noChangeArrowheads="1"/>
          </p:cNvSpPr>
          <p:nvPr>
            <p:ph type="sldNum" sz="quarter" idx="5"/>
          </p:nvPr>
        </p:nvSpPr>
        <p:spPr>
          <a:noFill/>
        </p:spPr>
        <p:txBody>
          <a:bodyPr/>
          <a:lstStyle/>
          <a:p>
            <a:fld id="{E2314AD1-40DF-4EFE-8689-9030D81607DD}" type="slidenum">
              <a:rPr lang="ar-EG" smtClean="0"/>
              <a:pPr/>
              <a:t>174</a:t>
            </a:fld>
            <a:endParaRPr lang="en-CA"/>
          </a:p>
        </p:txBody>
      </p:sp>
      <p:sp>
        <p:nvSpPr>
          <p:cNvPr id="2135043" name="Rectangle 2"/>
          <p:cNvSpPr>
            <a:spLocks noGrp="1" noRot="1" noChangeAspect="1" noChangeArrowheads="1" noTextEdit="1"/>
          </p:cNvSpPr>
          <p:nvPr>
            <p:ph type="sldImg"/>
          </p:nvPr>
        </p:nvSpPr>
        <p:spPr>
          <a:xfrm>
            <a:off x="1144588" y="685800"/>
            <a:ext cx="4572000" cy="3429000"/>
          </a:xfrm>
          <a:ln/>
        </p:spPr>
      </p:sp>
      <p:sp>
        <p:nvSpPr>
          <p:cNvPr id="213504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36066" name="Rectangle 7"/>
          <p:cNvSpPr>
            <a:spLocks noGrp="1" noChangeArrowheads="1"/>
          </p:cNvSpPr>
          <p:nvPr>
            <p:ph type="sldNum" sz="quarter" idx="5"/>
          </p:nvPr>
        </p:nvSpPr>
        <p:spPr>
          <a:noFill/>
        </p:spPr>
        <p:txBody>
          <a:bodyPr/>
          <a:lstStyle/>
          <a:p>
            <a:fld id="{6D4F4280-5B29-4F3A-9885-17503D931D1C}" type="slidenum">
              <a:rPr lang="ar-EG" smtClean="0"/>
              <a:pPr/>
              <a:t>175</a:t>
            </a:fld>
            <a:endParaRPr lang="en-CA"/>
          </a:p>
        </p:txBody>
      </p:sp>
      <p:sp>
        <p:nvSpPr>
          <p:cNvPr id="2136067" name="Rectangle 2"/>
          <p:cNvSpPr>
            <a:spLocks noGrp="1" noRot="1" noChangeAspect="1" noChangeArrowheads="1" noTextEdit="1"/>
          </p:cNvSpPr>
          <p:nvPr>
            <p:ph type="sldImg"/>
          </p:nvPr>
        </p:nvSpPr>
        <p:spPr>
          <a:ln/>
        </p:spPr>
      </p:sp>
      <p:sp>
        <p:nvSpPr>
          <p:cNvPr id="21360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37090" name="Rectangle 7"/>
          <p:cNvSpPr>
            <a:spLocks noGrp="1" noChangeArrowheads="1"/>
          </p:cNvSpPr>
          <p:nvPr>
            <p:ph type="sldNum" sz="quarter" idx="5"/>
          </p:nvPr>
        </p:nvSpPr>
        <p:spPr>
          <a:noFill/>
        </p:spPr>
        <p:txBody>
          <a:bodyPr/>
          <a:lstStyle/>
          <a:p>
            <a:fld id="{B5F3D747-1B83-4DD3-8FD1-3CC18F263EF4}" type="slidenum">
              <a:rPr lang="ar-EG" smtClean="0"/>
              <a:pPr/>
              <a:t>176</a:t>
            </a:fld>
            <a:endParaRPr lang="en-CA"/>
          </a:p>
        </p:txBody>
      </p:sp>
      <p:sp>
        <p:nvSpPr>
          <p:cNvPr id="2137091" name="Rectangle 2"/>
          <p:cNvSpPr>
            <a:spLocks noGrp="1" noRot="1" noChangeAspect="1" noChangeArrowheads="1" noTextEdit="1"/>
          </p:cNvSpPr>
          <p:nvPr>
            <p:ph type="sldImg"/>
          </p:nvPr>
        </p:nvSpPr>
        <p:spPr>
          <a:ln/>
        </p:spPr>
      </p:sp>
      <p:sp>
        <p:nvSpPr>
          <p:cNvPr id="21370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38114" name="Rectangle 7"/>
          <p:cNvSpPr>
            <a:spLocks noGrp="1" noChangeArrowheads="1"/>
          </p:cNvSpPr>
          <p:nvPr>
            <p:ph type="sldNum" sz="quarter" idx="5"/>
          </p:nvPr>
        </p:nvSpPr>
        <p:spPr>
          <a:noFill/>
        </p:spPr>
        <p:txBody>
          <a:bodyPr/>
          <a:lstStyle/>
          <a:p>
            <a:fld id="{144039FA-CC28-4303-9CB0-B8EA72F63ECE}" type="slidenum">
              <a:rPr lang="ar-EG" smtClean="0"/>
              <a:pPr/>
              <a:t>177</a:t>
            </a:fld>
            <a:endParaRPr lang="en-CA"/>
          </a:p>
        </p:txBody>
      </p:sp>
      <p:sp>
        <p:nvSpPr>
          <p:cNvPr id="2138115" name="Rectangle 2"/>
          <p:cNvSpPr>
            <a:spLocks noGrp="1" noRot="1" noChangeAspect="1" noChangeArrowheads="1" noTextEdit="1"/>
          </p:cNvSpPr>
          <p:nvPr>
            <p:ph type="sldImg"/>
          </p:nvPr>
        </p:nvSpPr>
        <p:spPr>
          <a:ln/>
        </p:spPr>
      </p:sp>
      <p:sp>
        <p:nvSpPr>
          <p:cNvPr id="21381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39138" name="Rectangle 7"/>
          <p:cNvSpPr>
            <a:spLocks noGrp="1" noChangeArrowheads="1"/>
          </p:cNvSpPr>
          <p:nvPr>
            <p:ph type="sldNum" sz="quarter" idx="5"/>
          </p:nvPr>
        </p:nvSpPr>
        <p:spPr>
          <a:noFill/>
        </p:spPr>
        <p:txBody>
          <a:bodyPr/>
          <a:lstStyle/>
          <a:p>
            <a:fld id="{CF0C754A-2EFF-47F9-85A7-74E28A125FE7}" type="slidenum">
              <a:rPr lang="ar-EG" smtClean="0"/>
              <a:pPr/>
              <a:t>178</a:t>
            </a:fld>
            <a:endParaRPr lang="en-CA"/>
          </a:p>
        </p:txBody>
      </p:sp>
      <p:sp>
        <p:nvSpPr>
          <p:cNvPr id="2139139" name="Rectangle 2"/>
          <p:cNvSpPr>
            <a:spLocks noGrp="1" noRot="1" noChangeAspect="1" noChangeArrowheads="1" noTextEdit="1"/>
          </p:cNvSpPr>
          <p:nvPr>
            <p:ph type="sldImg"/>
          </p:nvPr>
        </p:nvSpPr>
        <p:spPr>
          <a:ln/>
        </p:spPr>
      </p:sp>
      <p:sp>
        <p:nvSpPr>
          <p:cNvPr id="21391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1186" name="Rectangle 7"/>
          <p:cNvSpPr>
            <a:spLocks noGrp="1" noChangeArrowheads="1"/>
          </p:cNvSpPr>
          <p:nvPr>
            <p:ph type="sldNum" sz="quarter" idx="5"/>
          </p:nvPr>
        </p:nvSpPr>
        <p:spPr>
          <a:noFill/>
        </p:spPr>
        <p:txBody>
          <a:bodyPr/>
          <a:lstStyle/>
          <a:p>
            <a:fld id="{14569CEA-9806-4DF2-8C01-30B73594CD02}" type="slidenum">
              <a:rPr lang="ar-EG" smtClean="0"/>
              <a:pPr/>
              <a:t>181</a:t>
            </a:fld>
            <a:endParaRPr lang="en-CA"/>
          </a:p>
        </p:txBody>
      </p:sp>
      <p:sp>
        <p:nvSpPr>
          <p:cNvPr id="2141187" name="Rectangle 2"/>
          <p:cNvSpPr>
            <a:spLocks noGrp="1" noRot="1" noChangeAspect="1" noChangeArrowheads="1" noTextEdit="1"/>
          </p:cNvSpPr>
          <p:nvPr>
            <p:ph type="sldImg"/>
          </p:nvPr>
        </p:nvSpPr>
        <p:spPr>
          <a:xfrm>
            <a:off x="1144588" y="685800"/>
            <a:ext cx="4572000" cy="3429000"/>
          </a:xfrm>
          <a:ln/>
        </p:spPr>
      </p:sp>
      <p:sp>
        <p:nvSpPr>
          <p:cNvPr id="214118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2210" name="Rectangle 7"/>
          <p:cNvSpPr>
            <a:spLocks noGrp="1" noChangeArrowheads="1"/>
          </p:cNvSpPr>
          <p:nvPr>
            <p:ph type="sldNum" sz="quarter" idx="5"/>
          </p:nvPr>
        </p:nvSpPr>
        <p:spPr>
          <a:noFill/>
        </p:spPr>
        <p:txBody>
          <a:bodyPr/>
          <a:lstStyle/>
          <a:p>
            <a:fld id="{2C1F7E59-3AAE-41F5-AE5C-76A0CE0784DC}" type="slidenum">
              <a:rPr lang="ar-EG" smtClean="0"/>
              <a:pPr/>
              <a:t>182</a:t>
            </a:fld>
            <a:endParaRPr lang="en-CA"/>
          </a:p>
        </p:txBody>
      </p:sp>
      <p:sp>
        <p:nvSpPr>
          <p:cNvPr id="2142211" name="Rectangle 2"/>
          <p:cNvSpPr>
            <a:spLocks noGrp="1" noRot="1" noChangeAspect="1" noChangeArrowheads="1" noTextEdit="1"/>
          </p:cNvSpPr>
          <p:nvPr>
            <p:ph type="sldImg"/>
          </p:nvPr>
        </p:nvSpPr>
        <p:spPr>
          <a:ln/>
        </p:spPr>
      </p:sp>
      <p:sp>
        <p:nvSpPr>
          <p:cNvPr id="21422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3234" name="Rectangle 7"/>
          <p:cNvSpPr>
            <a:spLocks noGrp="1" noChangeArrowheads="1"/>
          </p:cNvSpPr>
          <p:nvPr>
            <p:ph type="sldNum" sz="quarter" idx="5"/>
          </p:nvPr>
        </p:nvSpPr>
        <p:spPr>
          <a:noFill/>
        </p:spPr>
        <p:txBody>
          <a:bodyPr/>
          <a:lstStyle/>
          <a:p>
            <a:fld id="{21D60206-184B-4B38-8994-7178E42BFFD1}" type="slidenum">
              <a:rPr lang="ar-EG" smtClean="0"/>
              <a:pPr/>
              <a:t>183</a:t>
            </a:fld>
            <a:endParaRPr lang="en-CA"/>
          </a:p>
        </p:txBody>
      </p:sp>
      <p:sp>
        <p:nvSpPr>
          <p:cNvPr id="2143235" name="Rectangle 2"/>
          <p:cNvSpPr>
            <a:spLocks noGrp="1" noRot="1" noChangeAspect="1" noChangeArrowheads="1" noTextEdit="1"/>
          </p:cNvSpPr>
          <p:nvPr>
            <p:ph type="sldImg"/>
          </p:nvPr>
        </p:nvSpPr>
        <p:spPr>
          <a:ln/>
        </p:spPr>
      </p:sp>
      <p:sp>
        <p:nvSpPr>
          <p:cNvPr id="21432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4258" name="Rectangle 7"/>
          <p:cNvSpPr>
            <a:spLocks noGrp="1" noChangeArrowheads="1"/>
          </p:cNvSpPr>
          <p:nvPr>
            <p:ph type="sldNum" sz="quarter" idx="5"/>
          </p:nvPr>
        </p:nvSpPr>
        <p:spPr>
          <a:noFill/>
        </p:spPr>
        <p:txBody>
          <a:bodyPr/>
          <a:lstStyle/>
          <a:p>
            <a:fld id="{36E9F021-C1AC-447C-A110-E475814D82E6}" type="slidenum">
              <a:rPr lang="ar-EG" smtClean="0"/>
              <a:pPr/>
              <a:t>184</a:t>
            </a:fld>
            <a:endParaRPr lang="en-CA"/>
          </a:p>
        </p:txBody>
      </p:sp>
      <p:sp>
        <p:nvSpPr>
          <p:cNvPr id="2144259" name="Rectangle 2"/>
          <p:cNvSpPr>
            <a:spLocks noGrp="1" noRot="1" noChangeAspect="1" noChangeArrowheads="1" noTextEdit="1"/>
          </p:cNvSpPr>
          <p:nvPr>
            <p:ph type="sldImg"/>
          </p:nvPr>
        </p:nvSpPr>
        <p:spPr>
          <a:ln/>
        </p:spPr>
      </p:sp>
      <p:sp>
        <p:nvSpPr>
          <p:cNvPr id="21442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5282" name="Rectangle 7"/>
          <p:cNvSpPr>
            <a:spLocks noGrp="1" noChangeArrowheads="1"/>
          </p:cNvSpPr>
          <p:nvPr>
            <p:ph type="sldNum" sz="quarter" idx="5"/>
          </p:nvPr>
        </p:nvSpPr>
        <p:spPr>
          <a:noFill/>
        </p:spPr>
        <p:txBody>
          <a:bodyPr/>
          <a:lstStyle/>
          <a:p>
            <a:fld id="{36D8B4F8-6F04-4AB7-A498-1C14FF7EA50B}" type="slidenum">
              <a:rPr lang="ar-EG" smtClean="0"/>
              <a:pPr/>
              <a:t>188</a:t>
            </a:fld>
            <a:endParaRPr lang="en-CA"/>
          </a:p>
        </p:txBody>
      </p:sp>
      <p:sp>
        <p:nvSpPr>
          <p:cNvPr id="2145283" name="Rectangle 2"/>
          <p:cNvSpPr>
            <a:spLocks noGrp="1" noRot="1" noChangeAspect="1" noChangeArrowheads="1" noTextEdit="1"/>
          </p:cNvSpPr>
          <p:nvPr>
            <p:ph type="sldImg"/>
          </p:nvPr>
        </p:nvSpPr>
        <p:spPr>
          <a:ln/>
        </p:spPr>
      </p:sp>
      <p:sp>
        <p:nvSpPr>
          <p:cNvPr id="21452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7330" name="Rectangle 7"/>
          <p:cNvSpPr>
            <a:spLocks noGrp="1" noChangeArrowheads="1"/>
          </p:cNvSpPr>
          <p:nvPr>
            <p:ph type="sldNum" sz="quarter" idx="5"/>
          </p:nvPr>
        </p:nvSpPr>
        <p:spPr>
          <a:noFill/>
        </p:spPr>
        <p:txBody>
          <a:bodyPr/>
          <a:lstStyle/>
          <a:p>
            <a:fld id="{F595C650-4842-40F6-83EE-8937C36F6310}" type="slidenum">
              <a:rPr lang="ar-EG" smtClean="0"/>
              <a:pPr/>
              <a:t>190</a:t>
            </a:fld>
            <a:endParaRPr lang="en-CA"/>
          </a:p>
        </p:txBody>
      </p:sp>
      <p:sp>
        <p:nvSpPr>
          <p:cNvPr id="2147331" name="Rectangle 2"/>
          <p:cNvSpPr>
            <a:spLocks noGrp="1" noRot="1" noChangeAspect="1" noChangeArrowheads="1" noTextEdit="1"/>
          </p:cNvSpPr>
          <p:nvPr>
            <p:ph type="sldImg"/>
          </p:nvPr>
        </p:nvSpPr>
        <p:spPr>
          <a:xfrm>
            <a:off x="1144588" y="685800"/>
            <a:ext cx="4572000" cy="3429000"/>
          </a:xfrm>
          <a:ln/>
        </p:spPr>
      </p:sp>
      <p:sp>
        <p:nvSpPr>
          <p:cNvPr id="2147332"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8354" name="Rectangle 7"/>
          <p:cNvSpPr>
            <a:spLocks noGrp="1" noChangeArrowheads="1"/>
          </p:cNvSpPr>
          <p:nvPr>
            <p:ph type="sldNum" sz="quarter" idx="5"/>
          </p:nvPr>
        </p:nvSpPr>
        <p:spPr>
          <a:noFill/>
        </p:spPr>
        <p:txBody>
          <a:bodyPr/>
          <a:lstStyle/>
          <a:p>
            <a:fld id="{9DDE83D8-C5DD-4A17-8358-0C022D8CB5A1}" type="slidenum">
              <a:rPr lang="ar-EG" smtClean="0"/>
              <a:pPr/>
              <a:t>191</a:t>
            </a:fld>
            <a:endParaRPr lang="en-CA"/>
          </a:p>
        </p:txBody>
      </p:sp>
      <p:sp>
        <p:nvSpPr>
          <p:cNvPr id="2148355" name="Rectangle 2"/>
          <p:cNvSpPr>
            <a:spLocks noGrp="1" noRot="1" noChangeAspect="1" noChangeArrowheads="1" noTextEdit="1"/>
          </p:cNvSpPr>
          <p:nvPr>
            <p:ph type="sldImg"/>
          </p:nvPr>
        </p:nvSpPr>
        <p:spPr>
          <a:ln/>
        </p:spPr>
      </p:sp>
      <p:sp>
        <p:nvSpPr>
          <p:cNvPr id="21483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9378" name="Rectangle 7"/>
          <p:cNvSpPr>
            <a:spLocks noGrp="1" noChangeArrowheads="1"/>
          </p:cNvSpPr>
          <p:nvPr>
            <p:ph type="sldNum" sz="quarter" idx="5"/>
          </p:nvPr>
        </p:nvSpPr>
        <p:spPr>
          <a:noFill/>
        </p:spPr>
        <p:txBody>
          <a:bodyPr/>
          <a:lstStyle/>
          <a:p>
            <a:fld id="{1D3BDFF6-ADFB-420D-A8F4-43194FA08B6F}" type="slidenum">
              <a:rPr lang="ar-EG" smtClean="0"/>
              <a:pPr/>
              <a:t>192</a:t>
            </a:fld>
            <a:endParaRPr lang="en-CA"/>
          </a:p>
        </p:txBody>
      </p:sp>
      <p:sp>
        <p:nvSpPr>
          <p:cNvPr id="2149379" name="Rectangle 2"/>
          <p:cNvSpPr>
            <a:spLocks noGrp="1" noRot="1" noChangeAspect="1" noChangeArrowheads="1" noTextEdit="1"/>
          </p:cNvSpPr>
          <p:nvPr>
            <p:ph type="sldImg"/>
          </p:nvPr>
        </p:nvSpPr>
        <p:spPr>
          <a:ln/>
        </p:spPr>
      </p:sp>
      <p:sp>
        <p:nvSpPr>
          <p:cNvPr id="21493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02" name="Rectangle 7"/>
          <p:cNvSpPr>
            <a:spLocks noGrp="1" noChangeArrowheads="1"/>
          </p:cNvSpPr>
          <p:nvPr>
            <p:ph type="sldNum" sz="quarter" idx="5"/>
          </p:nvPr>
        </p:nvSpPr>
        <p:spPr>
          <a:noFill/>
        </p:spPr>
        <p:txBody>
          <a:bodyPr/>
          <a:lstStyle/>
          <a:p>
            <a:fld id="{3833DE9B-904F-40D7-8114-A2F1B42D3AE1}" type="slidenum">
              <a:rPr lang="ar-EG" smtClean="0"/>
              <a:pPr/>
              <a:t>194</a:t>
            </a:fld>
            <a:endParaRPr lang="en-CA"/>
          </a:p>
        </p:txBody>
      </p:sp>
      <p:sp>
        <p:nvSpPr>
          <p:cNvPr id="2150403" name="Rectangle 2"/>
          <p:cNvSpPr>
            <a:spLocks noGrp="1" noRot="1" noChangeAspect="1" noChangeArrowheads="1" noTextEdit="1"/>
          </p:cNvSpPr>
          <p:nvPr>
            <p:ph type="sldImg"/>
          </p:nvPr>
        </p:nvSpPr>
        <p:spPr>
          <a:ln/>
        </p:spPr>
      </p:sp>
      <p:sp>
        <p:nvSpPr>
          <p:cNvPr id="21504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1426" name="Rectangle 7"/>
          <p:cNvSpPr>
            <a:spLocks noGrp="1" noChangeArrowheads="1"/>
          </p:cNvSpPr>
          <p:nvPr>
            <p:ph type="sldNum" sz="quarter" idx="5"/>
          </p:nvPr>
        </p:nvSpPr>
        <p:spPr>
          <a:noFill/>
        </p:spPr>
        <p:txBody>
          <a:bodyPr/>
          <a:lstStyle/>
          <a:p>
            <a:fld id="{D3BA8E83-F5D0-4010-9757-313D19F0E129}" type="slidenum">
              <a:rPr lang="ar-EG" smtClean="0"/>
              <a:pPr/>
              <a:t>195</a:t>
            </a:fld>
            <a:endParaRPr lang="en-CA"/>
          </a:p>
        </p:txBody>
      </p:sp>
      <p:sp>
        <p:nvSpPr>
          <p:cNvPr id="2151427" name="Rectangle 2"/>
          <p:cNvSpPr>
            <a:spLocks noGrp="1" noRot="1" noChangeAspect="1" noChangeArrowheads="1" noTextEdit="1"/>
          </p:cNvSpPr>
          <p:nvPr>
            <p:ph type="sldImg"/>
          </p:nvPr>
        </p:nvSpPr>
        <p:spPr>
          <a:ln/>
        </p:spPr>
      </p:sp>
      <p:sp>
        <p:nvSpPr>
          <p:cNvPr id="21514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2450" name="Rectangle 7"/>
          <p:cNvSpPr>
            <a:spLocks noGrp="1" noChangeArrowheads="1"/>
          </p:cNvSpPr>
          <p:nvPr>
            <p:ph type="sldNum" sz="quarter" idx="5"/>
          </p:nvPr>
        </p:nvSpPr>
        <p:spPr>
          <a:noFill/>
        </p:spPr>
        <p:txBody>
          <a:bodyPr/>
          <a:lstStyle/>
          <a:p>
            <a:fld id="{1355F142-7452-4BFF-AA9A-E6584957FDAF}" type="slidenum">
              <a:rPr lang="ar-EG" smtClean="0"/>
              <a:pPr/>
              <a:t>197</a:t>
            </a:fld>
            <a:endParaRPr lang="en-CA"/>
          </a:p>
        </p:txBody>
      </p:sp>
      <p:sp>
        <p:nvSpPr>
          <p:cNvPr id="2152451" name="Rectangle 2"/>
          <p:cNvSpPr>
            <a:spLocks noGrp="1" noRot="1" noChangeAspect="1" noChangeArrowheads="1" noTextEdit="1"/>
          </p:cNvSpPr>
          <p:nvPr>
            <p:ph type="sldImg"/>
          </p:nvPr>
        </p:nvSpPr>
        <p:spPr>
          <a:ln/>
        </p:spPr>
      </p:sp>
      <p:sp>
        <p:nvSpPr>
          <p:cNvPr id="21524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4498" name="Rectangle 7"/>
          <p:cNvSpPr>
            <a:spLocks noGrp="1" noChangeArrowheads="1"/>
          </p:cNvSpPr>
          <p:nvPr>
            <p:ph type="sldNum" sz="quarter" idx="5"/>
          </p:nvPr>
        </p:nvSpPr>
        <p:spPr>
          <a:noFill/>
        </p:spPr>
        <p:txBody>
          <a:bodyPr/>
          <a:lstStyle/>
          <a:p>
            <a:fld id="{5DCC6F8A-2894-41F6-BE8A-D881155F6B55}" type="slidenum">
              <a:rPr lang="ar-EG" smtClean="0"/>
              <a:pPr/>
              <a:t>199</a:t>
            </a:fld>
            <a:endParaRPr lang="en-CA"/>
          </a:p>
        </p:txBody>
      </p:sp>
      <p:sp>
        <p:nvSpPr>
          <p:cNvPr id="2154499" name="Rectangle 2"/>
          <p:cNvSpPr>
            <a:spLocks noGrp="1" noRot="1" noChangeAspect="1" noChangeArrowheads="1" noTextEdit="1"/>
          </p:cNvSpPr>
          <p:nvPr>
            <p:ph type="sldImg"/>
          </p:nvPr>
        </p:nvSpPr>
        <p:spPr>
          <a:ln/>
        </p:spPr>
      </p:sp>
      <p:sp>
        <p:nvSpPr>
          <p:cNvPr id="21545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5522" name="Rectangle 7"/>
          <p:cNvSpPr>
            <a:spLocks noGrp="1" noChangeArrowheads="1"/>
          </p:cNvSpPr>
          <p:nvPr>
            <p:ph type="sldNum" sz="quarter" idx="5"/>
          </p:nvPr>
        </p:nvSpPr>
        <p:spPr>
          <a:noFill/>
        </p:spPr>
        <p:txBody>
          <a:bodyPr/>
          <a:lstStyle/>
          <a:p>
            <a:fld id="{19FA638C-B08F-4B4A-BA72-A2848F48F304}" type="slidenum">
              <a:rPr lang="ar-EG" smtClean="0"/>
              <a:pPr/>
              <a:t>200</a:t>
            </a:fld>
            <a:endParaRPr lang="en-CA"/>
          </a:p>
        </p:txBody>
      </p:sp>
      <p:sp>
        <p:nvSpPr>
          <p:cNvPr id="2155523" name="Rectangle 2"/>
          <p:cNvSpPr>
            <a:spLocks noGrp="1" noRot="1" noChangeAspect="1" noChangeArrowheads="1" noTextEdit="1"/>
          </p:cNvSpPr>
          <p:nvPr>
            <p:ph type="sldImg"/>
          </p:nvPr>
        </p:nvSpPr>
        <p:spPr>
          <a:ln/>
        </p:spPr>
      </p:sp>
      <p:sp>
        <p:nvSpPr>
          <p:cNvPr id="21555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6546" name="Rectangle 7"/>
          <p:cNvSpPr>
            <a:spLocks noGrp="1" noChangeArrowheads="1"/>
          </p:cNvSpPr>
          <p:nvPr>
            <p:ph type="sldNum" sz="quarter" idx="5"/>
          </p:nvPr>
        </p:nvSpPr>
        <p:spPr>
          <a:noFill/>
        </p:spPr>
        <p:txBody>
          <a:bodyPr/>
          <a:lstStyle/>
          <a:p>
            <a:fld id="{45A50850-6C74-4067-B539-94F83A1CD63F}" type="slidenum">
              <a:rPr lang="ar-EG" smtClean="0"/>
              <a:pPr/>
              <a:t>201</a:t>
            </a:fld>
            <a:endParaRPr lang="en-CA"/>
          </a:p>
        </p:txBody>
      </p:sp>
      <p:sp>
        <p:nvSpPr>
          <p:cNvPr id="2156547" name="Rectangle 2"/>
          <p:cNvSpPr>
            <a:spLocks noGrp="1" noRot="1" noChangeAspect="1" noChangeArrowheads="1" noTextEdit="1"/>
          </p:cNvSpPr>
          <p:nvPr>
            <p:ph type="sldImg"/>
          </p:nvPr>
        </p:nvSpPr>
        <p:spPr>
          <a:ln/>
        </p:spPr>
      </p:sp>
      <p:sp>
        <p:nvSpPr>
          <p:cNvPr id="21565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7570" name="Rectangle 7"/>
          <p:cNvSpPr>
            <a:spLocks noGrp="1" noChangeArrowheads="1"/>
          </p:cNvSpPr>
          <p:nvPr>
            <p:ph type="sldNum" sz="quarter" idx="5"/>
          </p:nvPr>
        </p:nvSpPr>
        <p:spPr>
          <a:noFill/>
        </p:spPr>
        <p:txBody>
          <a:bodyPr/>
          <a:lstStyle/>
          <a:p>
            <a:fld id="{02E43D03-5F84-4AEC-ADE7-A347FF9BF134}" type="slidenum">
              <a:rPr lang="ar-EG" smtClean="0"/>
              <a:pPr/>
              <a:t>202</a:t>
            </a:fld>
            <a:endParaRPr lang="en-CA"/>
          </a:p>
        </p:txBody>
      </p:sp>
      <p:sp>
        <p:nvSpPr>
          <p:cNvPr id="2157571" name="Rectangle 2"/>
          <p:cNvSpPr>
            <a:spLocks noGrp="1" noRot="1" noChangeAspect="1" noChangeArrowheads="1" noTextEdit="1"/>
          </p:cNvSpPr>
          <p:nvPr>
            <p:ph type="sldImg"/>
          </p:nvPr>
        </p:nvSpPr>
        <p:spPr>
          <a:ln/>
        </p:spPr>
      </p:sp>
      <p:sp>
        <p:nvSpPr>
          <p:cNvPr id="21575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8594" name="Rectangle 7"/>
          <p:cNvSpPr>
            <a:spLocks noGrp="1" noChangeArrowheads="1"/>
          </p:cNvSpPr>
          <p:nvPr>
            <p:ph type="sldNum" sz="quarter" idx="5"/>
          </p:nvPr>
        </p:nvSpPr>
        <p:spPr>
          <a:noFill/>
        </p:spPr>
        <p:txBody>
          <a:bodyPr/>
          <a:lstStyle/>
          <a:p>
            <a:fld id="{553FC975-73A7-4755-B7BE-9B398B78BC86}" type="slidenum">
              <a:rPr lang="ar-EG" smtClean="0"/>
              <a:pPr/>
              <a:t>203</a:t>
            </a:fld>
            <a:endParaRPr lang="en-CA"/>
          </a:p>
        </p:txBody>
      </p:sp>
      <p:sp>
        <p:nvSpPr>
          <p:cNvPr id="2158595" name="Rectangle 2"/>
          <p:cNvSpPr>
            <a:spLocks noGrp="1" noRot="1" noChangeAspect="1" noChangeArrowheads="1" noTextEdit="1"/>
          </p:cNvSpPr>
          <p:nvPr>
            <p:ph type="sldImg"/>
          </p:nvPr>
        </p:nvSpPr>
        <p:spPr>
          <a:ln/>
        </p:spPr>
      </p:sp>
      <p:sp>
        <p:nvSpPr>
          <p:cNvPr id="21585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9618" name="Rectangle 7"/>
          <p:cNvSpPr>
            <a:spLocks noGrp="1" noChangeArrowheads="1"/>
          </p:cNvSpPr>
          <p:nvPr>
            <p:ph type="sldNum" sz="quarter" idx="5"/>
          </p:nvPr>
        </p:nvSpPr>
        <p:spPr>
          <a:noFill/>
        </p:spPr>
        <p:txBody>
          <a:bodyPr/>
          <a:lstStyle/>
          <a:p>
            <a:fld id="{94F67FF0-2029-4181-AFC3-AC3912427364}" type="slidenum">
              <a:rPr lang="ar-EG" smtClean="0"/>
              <a:pPr/>
              <a:t>204</a:t>
            </a:fld>
            <a:endParaRPr lang="en-CA"/>
          </a:p>
        </p:txBody>
      </p:sp>
      <p:sp>
        <p:nvSpPr>
          <p:cNvPr id="2159619" name="Rectangle 2"/>
          <p:cNvSpPr>
            <a:spLocks noGrp="1" noRot="1" noChangeAspect="1" noChangeArrowheads="1" noTextEdit="1"/>
          </p:cNvSpPr>
          <p:nvPr>
            <p:ph type="sldImg"/>
          </p:nvPr>
        </p:nvSpPr>
        <p:spPr>
          <a:ln/>
        </p:spPr>
      </p:sp>
      <p:sp>
        <p:nvSpPr>
          <p:cNvPr id="21596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42" name="Rectangle 7"/>
          <p:cNvSpPr>
            <a:spLocks noGrp="1" noChangeArrowheads="1"/>
          </p:cNvSpPr>
          <p:nvPr>
            <p:ph type="sldNum" sz="quarter" idx="5"/>
          </p:nvPr>
        </p:nvSpPr>
        <p:spPr>
          <a:noFill/>
        </p:spPr>
        <p:txBody>
          <a:bodyPr/>
          <a:lstStyle/>
          <a:p>
            <a:fld id="{EE56780C-0DDA-4794-9D85-FFC08D1A9D70}" type="slidenum">
              <a:rPr lang="ar-EG" smtClean="0"/>
              <a:pPr/>
              <a:t>205</a:t>
            </a:fld>
            <a:endParaRPr lang="en-CA"/>
          </a:p>
        </p:txBody>
      </p:sp>
      <p:sp>
        <p:nvSpPr>
          <p:cNvPr id="2160643" name="Rectangle 2"/>
          <p:cNvSpPr>
            <a:spLocks noGrp="1" noRot="1" noChangeAspect="1" noChangeArrowheads="1" noTextEdit="1"/>
          </p:cNvSpPr>
          <p:nvPr>
            <p:ph type="sldImg"/>
          </p:nvPr>
        </p:nvSpPr>
        <p:spPr>
          <a:ln/>
        </p:spPr>
      </p:sp>
      <p:sp>
        <p:nvSpPr>
          <p:cNvPr id="21606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1666" name="Rectangle 7"/>
          <p:cNvSpPr>
            <a:spLocks noGrp="1" noChangeArrowheads="1"/>
          </p:cNvSpPr>
          <p:nvPr>
            <p:ph type="sldNum" sz="quarter" idx="5"/>
          </p:nvPr>
        </p:nvSpPr>
        <p:spPr>
          <a:noFill/>
        </p:spPr>
        <p:txBody>
          <a:bodyPr/>
          <a:lstStyle/>
          <a:p>
            <a:fld id="{641F00D5-0639-482B-B7FC-0D07DCE50EEC}" type="slidenum">
              <a:rPr lang="ar-EG" smtClean="0"/>
              <a:pPr/>
              <a:t>206</a:t>
            </a:fld>
            <a:endParaRPr lang="en-CA"/>
          </a:p>
        </p:txBody>
      </p:sp>
      <p:sp>
        <p:nvSpPr>
          <p:cNvPr id="2161667" name="Rectangle 2"/>
          <p:cNvSpPr>
            <a:spLocks noGrp="1" noRot="1" noChangeAspect="1" noChangeArrowheads="1" noTextEdit="1"/>
          </p:cNvSpPr>
          <p:nvPr>
            <p:ph type="sldImg"/>
          </p:nvPr>
        </p:nvSpPr>
        <p:spPr>
          <a:ln/>
        </p:spPr>
      </p:sp>
      <p:sp>
        <p:nvSpPr>
          <p:cNvPr id="21616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2690" name="Rectangle 7"/>
          <p:cNvSpPr>
            <a:spLocks noGrp="1" noChangeArrowheads="1"/>
          </p:cNvSpPr>
          <p:nvPr>
            <p:ph type="sldNum" sz="quarter" idx="5"/>
          </p:nvPr>
        </p:nvSpPr>
        <p:spPr>
          <a:noFill/>
        </p:spPr>
        <p:txBody>
          <a:bodyPr/>
          <a:lstStyle/>
          <a:p>
            <a:fld id="{2B6DB556-1B01-4949-B481-8B3213477F5C}" type="slidenum">
              <a:rPr lang="ar-EG" smtClean="0"/>
              <a:pPr/>
              <a:t>207</a:t>
            </a:fld>
            <a:endParaRPr lang="en-CA"/>
          </a:p>
        </p:txBody>
      </p:sp>
      <p:sp>
        <p:nvSpPr>
          <p:cNvPr id="2162691" name="Rectangle 2"/>
          <p:cNvSpPr>
            <a:spLocks noGrp="1" noRot="1" noChangeAspect="1" noChangeArrowheads="1" noTextEdit="1"/>
          </p:cNvSpPr>
          <p:nvPr>
            <p:ph type="sldImg"/>
          </p:nvPr>
        </p:nvSpPr>
        <p:spPr>
          <a:ln/>
        </p:spPr>
      </p:sp>
      <p:sp>
        <p:nvSpPr>
          <p:cNvPr id="21626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3714" name="Slide Image Placeholder 1"/>
          <p:cNvSpPr>
            <a:spLocks noGrp="1" noRot="1" noChangeAspect="1" noTextEdit="1"/>
          </p:cNvSpPr>
          <p:nvPr>
            <p:ph type="sldImg"/>
          </p:nvPr>
        </p:nvSpPr>
        <p:spPr>
          <a:ln/>
        </p:spPr>
      </p:sp>
      <p:sp>
        <p:nvSpPr>
          <p:cNvPr id="2163715" name="Notes Placeholder 2"/>
          <p:cNvSpPr>
            <a:spLocks noGrp="1"/>
          </p:cNvSpPr>
          <p:nvPr>
            <p:ph type="body" idx="1"/>
          </p:nvPr>
        </p:nvSpPr>
        <p:spPr>
          <a:noFill/>
          <a:ln/>
        </p:spPr>
        <p:txBody>
          <a:bodyPr/>
          <a:lstStyle/>
          <a:p>
            <a:endParaRPr lang="en-US"/>
          </a:p>
        </p:txBody>
      </p:sp>
      <p:sp>
        <p:nvSpPr>
          <p:cNvPr id="2163716" name="Slide Number Placeholder 3"/>
          <p:cNvSpPr>
            <a:spLocks noGrp="1"/>
          </p:cNvSpPr>
          <p:nvPr>
            <p:ph type="sldNum" sz="quarter" idx="5"/>
          </p:nvPr>
        </p:nvSpPr>
        <p:spPr>
          <a:noFill/>
        </p:spPr>
        <p:txBody>
          <a:bodyPr/>
          <a:lstStyle/>
          <a:p>
            <a:fld id="{DC288E51-11D7-4BBF-BD51-68A16EB50E88}" type="slidenum">
              <a:rPr lang="ar-SA" smtClean="0"/>
              <a:pPr/>
              <a:t>208</a:t>
            </a:fld>
            <a:endParaRPr lang="en-CA"/>
          </a:p>
        </p:txBody>
      </p:sp>
    </p:spTree>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4738" name="Rectangle 7"/>
          <p:cNvSpPr>
            <a:spLocks noGrp="1" noChangeArrowheads="1"/>
          </p:cNvSpPr>
          <p:nvPr>
            <p:ph type="sldNum" sz="quarter" idx="5"/>
          </p:nvPr>
        </p:nvSpPr>
        <p:spPr>
          <a:noFill/>
        </p:spPr>
        <p:txBody>
          <a:bodyPr/>
          <a:lstStyle/>
          <a:p>
            <a:fld id="{76AD7D6D-62E1-4AB0-8F17-C82DD503204C}" type="slidenum">
              <a:rPr lang="ar-EG" smtClean="0"/>
              <a:pPr/>
              <a:t>209</a:t>
            </a:fld>
            <a:endParaRPr lang="en-CA"/>
          </a:p>
        </p:txBody>
      </p:sp>
      <p:sp>
        <p:nvSpPr>
          <p:cNvPr id="2164739" name="Rectangle 2"/>
          <p:cNvSpPr>
            <a:spLocks noGrp="1" noRot="1" noChangeAspect="1" noChangeArrowheads="1" noTextEdit="1"/>
          </p:cNvSpPr>
          <p:nvPr>
            <p:ph type="sldImg"/>
          </p:nvPr>
        </p:nvSpPr>
        <p:spPr>
          <a:ln/>
        </p:spPr>
      </p:sp>
      <p:sp>
        <p:nvSpPr>
          <p:cNvPr id="21647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5762" name="Rectangle 7"/>
          <p:cNvSpPr>
            <a:spLocks noGrp="1" noChangeArrowheads="1"/>
          </p:cNvSpPr>
          <p:nvPr>
            <p:ph type="sldNum" sz="quarter" idx="5"/>
          </p:nvPr>
        </p:nvSpPr>
        <p:spPr>
          <a:noFill/>
        </p:spPr>
        <p:txBody>
          <a:bodyPr/>
          <a:lstStyle/>
          <a:p>
            <a:fld id="{53DC60B0-6849-4F6D-8985-975A0F029ED2}" type="slidenum">
              <a:rPr lang="ar-EG" smtClean="0"/>
              <a:pPr/>
              <a:t>210</a:t>
            </a:fld>
            <a:endParaRPr lang="en-CA"/>
          </a:p>
        </p:txBody>
      </p:sp>
      <p:sp>
        <p:nvSpPr>
          <p:cNvPr id="2165763" name="Rectangle 2"/>
          <p:cNvSpPr>
            <a:spLocks noGrp="1" noRot="1" noChangeAspect="1" noChangeArrowheads="1" noTextEdit="1"/>
          </p:cNvSpPr>
          <p:nvPr>
            <p:ph type="sldImg"/>
          </p:nvPr>
        </p:nvSpPr>
        <p:spPr>
          <a:ln/>
        </p:spPr>
      </p:sp>
      <p:sp>
        <p:nvSpPr>
          <p:cNvPr id="21657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6786" name="Rectangle 7"/>
          <p:cNvSpPr>
            <a:spLocks noGrp="1" noChangeArrowheads="1"/>
          </p:cNvSpPr>
          <p:nvPr>
            <p:ph type="sldNum" sz="quarter" idx="5"/>
          </p:nvPr>
        </p:nvSpPr>
        <p:spPr>
          <a:noFill/>
        </p:spPr>
        <p:txBody>
          <a:bodyPr/>
          <a:lstStyle/>
          <a:p>
            <a:fld id="{6B6CDACC-7E16-4646-AC50-D63C992C9BFD}" type="slidenum">
              <a:rPr lang="ar-EG" smtClean="0"/>
              <a:pPr/>
              <a:t>211</a:t>
            </a:fld>
            <a:endParaRPr lang="en-CA"/>
          </a:p>
        </p:txBody>
      </p:sp>
      <p:sp>
        <p:nvSpPr>
          <p:cNvPr id="2166787" name="Rectangle 2"/>
          <p:cNvSpPr>
            <a:spLocks noGrp="1" noRot="1" noChangeAspect="1" noChangeArrowheads="1" noTextEdit="1"/>
          </p:cNvSpPr>
          <p:nvPr>
            <p:ph type="sldImg"/>
          </p:nvPr>
        </p:nvSpPr>
        <p:spPr>
          <a:ln/>
        </p:spPr>
      </p:sp>
      <p:sp>
        <p:nvSpPr>
          <p:cNvPr id="21667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7810" name="Rectangle 7"/>
          <p:cNvSpPr>
            <a:spLocks noGrp="1" noChangeArrowheads="1"/>
          </p:cNvSpPr>
          <p:nvPr>
            <p:ph type="sldNum" sz="quarter" idx="5"/>
          </p:nvPr>
        </p:nvSpPr>
        <p:spPr>
          <a:noFill/>
        </p:spPr>
        <p:txBody>
          <a:bodyPr/>
          <a:lstStyle/>
          <a:p>
            <a:fld id="{31F88C60-E502-427A-8646-A0F8645CE152}" type="slidenum">
              <a:rPr lang="ar-EG" smtClean="0"/>
              <a:pPr/>
              <a:t>212</a:t>
            </a:fld>
            <a:endParaRPr lang="en-CA"/>
          </a:p>
        </p:txBody>
      </p:sp>
      <p:sp>
        <p:nvSpPr>
          <p:cNvPr id="2167811" name="Rectangle 2"/>
          <p:cNvSpPr>
            <a:spLocks noGrp="1" noRot="1" noChangeAspect="1" noChangeArrowheads="1" noTextEdit="1"/>
          </p:cNvSpPr>
          <p:nvPr>
            <p:ph type="sldImg"/>
          </p:nvPr>
        </p:nvSpPr>
        <p:spPr>
          <a:ln/>
        </p:spPr>
      </p:sp>
      <p:sp>
        <p:nvSpPr>
          <p:cNvPr id="21678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8834" name="Rectangle 7"/>
          <p:cNvSpPr>
            <a:spLocks noGrp="1" noChangeArrowheads="1"/>
          </p:cNvSpPr>
          <p:nvPr>
            <p:ph type="sldNum" sz="quarter" idx="5"/>
          </p:nvPr>
        </p:nvSpPr>
        <p:spPr>
          <a:noFill/>
        </p:spPr>
        <p:txBody>
          <a:bodyPr/>
          <a:lstStyle/>
          <a:p>
            <a:fld id="{121F8E8A-D522-47DB-BB89-8101D5C57EA9}" type="slidenum">
              <a:rPr lang="ar-EG" smtClean="0"/>
              <a:pPr/>
              <a:t>213</a:t>
            </a:fld>
            <a:endParaRPr lang="en-CA"/>
          </a:p>
        </p:txBody>
      </p:sp>
      <p:sp>
        <p:nvSpPr>
          <p:cNvPr id="2168835" name="Rectangle 2"/>
          <p:cNvSpPr>
            <a:spLocks noGrp="1" noRot="1" noChangeAspect="1" noChangeArrowheads="1" noTextEdit="1"/>
          </p:cNvSpPr>
          <p:nvPr>
            <p:ph type="sldImg"/>
          </p:nvPr>
        </p:nvSpPr>
        <p:spPr>
          <a:ln/>
        </p:spPr>
      </p:sp>
      <p:sp>
        <p:nvSpPr>
          <p:cNvPr id="21688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9858" name="Rectangle 7"/>
          <p:cNvSpPr>
            <a:spLocks noGrp="1" noChangeArrowheads="1"/>
          </p:cNvSpPr>
          <p:nvPr>
            <p:ph type="sldNum" sz="quarter" idx="5"/>
          </p:nvPr>
        </p:nvSpPr>
        <p:spPr>
          <a:noFill/>
        </p:spPr>
        <p:txBody>
          <a:bodyPr/>
          <a:lstStyle/>
          <a:p>
            <a:fld id="{AB729C54-10C5-4BA1-860E-E17F3F0D7471}" type="slidenum">
              <a:rPr lang="ar-EG" smtClean="0"/>
              <a:pPr/>
              <a:t>215</a:t>
            </a:fld>
            <a:endParaRPr lang="en-CA"/>
          </a:p>
        </p:txBody>
      </p:sp>
      <p:sp>
        <p:nvSpPr>
          <p:cNvPr id="2169859" name="Rectangle 2"/>
          <p:cNvSpPr>
            <a:spLocks noGrp="1" noRot="1" noChangeAspect="1" noChangeArrowheads="1" noTextEdit="1"/>
          </p:cNvSpPr>
          <p:nvPr>
            <p:ph type="sldImg"/>
          </p:nvPr>
        </p:nvSpPr>
        <p:spPr>
          <a:ln/>
        </p:spPr>
      </p:sp>
      <p:sp>
        <p:nvSpPr>
          <p:cNvPr id="21698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882" name="Rectangle 7"/>
          <p:cNvSpPr>
            <a:spLocks noGrp="1" noChangeArrowheads="1"/>
          </p:cNvSpPr>
          <p:nvPr>
            <p:ph type="sldNum" sz="quarter" idx="5"/>
          </p:nvPr>
        </p:nvSpPr>
        <p:spPr>
          <a:noFill/>
        </p:spPr>
        <p:txBody>
          <a:bodyPr/>
          <a:lstStyle/>
          <a:p>
            <a:fld id="{CB8D79A4-8D42-44C2-929C-768F4ED3D95E}" type="slidenum">
              <a:rPr lang="ar-EG" smtClean="0"/>
              <a:pPr/>
              <a:t>216</a:t>
            </a:fld>
            <a:endParaRPr lang="en-CA"/>
          </a:p>
        </p:txBody>
      </p:sp>
      <p:sp>
        <p:nvSpPr>
          <p:cNvPr id="2170883" name="Rectangle 2"/>
          <p:cNvSpPr>
            <a:spLocks noGrp="1" noRot="1" noChangeAspect="1" noChangeArrowheads="1" noTextEdit="1"/>
          </p:cNvSpPr>
          <p:nvPr>
            <p:ph type="sldImg"/>
          </p:nvPr>
        </p:nvSpPr>
        <p:spPr>
          <a:ln/>
        </p:spPr>
      </p:sp>
      <p:sp>
        <p:nvSpPr>
          <p:cNvPr id="21708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1906" name="Rectangle 7"/>
          <p:cNvSpPr>
            <a:spLocks noGrp="1" noChangeArrowheads="1"/>
          </p:cNvSpPr>
          <p:nvPr>
            <p:ph type="sldNum" sz="quarter" idx="5"/>
          </p:nvPr>
        </p:nvSpPr>
        <p:spPr>
          <a:noFill/>
        </p:spPr>
        <p:txBody>
          <a:bodyPr/>
          <a:lstStyle/>
          <a:p>
            <a:fld id="{8F3C657F-3F79-45B1-8061-E8AE51CBF33C}" type="slidenum">
              <a:rPr lang="ar-EG" smtClean="0"/>
              <a:pPr/>
              <a:t>217</a:t>
            </a:fld>
            <a:endParaRPr lang="en-CA"/>
          </a:p>
        </p:txBody>
      </p:sp>
      <p:sp>
        <p:nvSpPr>
          <p:cNvPr id="2171907" name="Rectangle 2"/>
          <p:cNvSpPr>
            <a:spLocks noGrp="1" noRot="1" noChangeAspect="1" noChangeArrowheads="1" noTextEdit="1"/>
          </p:cNvSpPr>
          <p:nvPr>
            <p:ph type="sldImg"/>
          </p:nvPr>
        </p:nvSpPr>
        <p:spPr>
          <a:ln/>
        </p:spPr>
      </p:sp>
      <p:sp>
        <p:nvSpPr>
          <p:cNvPr id="21719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2930" name="Rectangle 7"/>
          <p:cNvSpPr>
            <a:spLocks noGrp="1" noChangeArrowheads="1"/>
          </p:cNvSpPr>
          <p:nvPr>
            <p:ph type="sldNum" sz="quarter" idx="5"/>
          </p:nvPr>
        </p:nvSpPr>
        <p:spPr>
          <a:noFill/>
        </p:spPr>
        <p:txBody>
          <a:bodyPr/>
          <a:lstStyle/>
          <a:p>
            <a:fld id="{033AF34D-237B-4E41-96D1-06142DED1493}" type="slidenum">
              <a:rPr lang="ar-EG" smtClean="0"/>
              <a:pPr/>
              <a:t>218</a:t>
            </a:fld>
            <a:endParaRPr lang="en-CA"/>
          </a:p>
        </p:txBody>
      </p:sp>
      <p:sp>
        <p:nvSpPr>
          <p:cNvPr id="2172931" name="Rectangle 2"/>
          <p:cNvSpPr>
            <a:spLocks noGrp="1" noRot="1" noChangeAspect="1" noChangeArrowheads="1" noTextEdit="1"/>
          </p:cNvSpPr>
          <p:nvPr>
            <p:ph type="sldImg"/>
          </p:nvPr>
        </p:nvSpPr>
        <p:spPr>
          <a:ln/>
        </p:spPr>
      </p:sp>
      <p:sp>
        <p:nvSpPr>
          <p:cNvPr id="21729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3954" name="Rectangle 7"/>
          <p:cNvSpPr>
            <a:spLocks noGrp="1" noChangeArrowheads="1"/>
          </p:cNvSpPr>
          <p:nvPr>
            <p:ph type="sldNum" sz="quarter" idx="5"/>
          </p:nvPr>
        </p:nvSpPr>
        <p:spPr>
          <a:noFill/>
        </p:spPr>
        <p:txBody>
          <a:bodyPr/>
          <a:lstStyle/>
          <a:p>
            <a:fld id="{C76AA42E-1618-42C2-AF5D-F7F8C80C6088}" type="slidenum">
              <a:rPr lang="ar-EG" smtClean="0"/>
              <a:pPr/>
              <a:t>219</a:t>
            </a:fld>
            <a:endParaRPr lang="en-CA"/>
          </a:p>
        </p:txBody>
      </p:sp>
      <p:sp>
        <p:nvSpPr>
          <p:cNvPr id="2173955" name="Rectangle 2"/>
          <p:cNvSpPr>
            <a:spLocks noGrp="1" noRot="1" noChangeAspect="1" noChangeArrowheads="1" noTextEdit="1"/>
          </p:cNvSpPr>
          <p:nvPr>
            <p:ph type="sldImg"/>
          </p:nvPr>
        </p:nvSpPr>
        <p:spPr>
          <a:ln/>
        </p:spPr>
      </p:sp>
      <p:sp>
        <p:nvSpPr>
          <p:cNvPr id="21739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4978" name="Rectangle 7"/>
          <p:cNvSpPr>
            <a:spLocks noGrp="1" noChangeArrowheads="1"/>
          </p:cNvSpPr>
          <p:nvPr>
            <p:ph type="sldNum" sz="quarter" idx="5"/>
          </p:nvPr>
        </p:nvSpPr>
        <p:spPr>
          <a:noFill/>
        </p:spPr>
        <p:txBody>
          <a:bodyPr/>
          <a:lstStyle/>
          <a:p>
            <a:fld id="{A97972A7-BD46-4AA3-9095-0FB91BD72AE5}" type="slidenum">
              <a:rPr lang="ar-EG" smtClean="0"/>
              <a:pPr/>
              <a:t>220</a:t>
            </a:fld>
            <a:endParaRPr lang="en-CA"/>
          </a:p>
        </p:txBody>
      </p:sp>
      <p:sp>
        <p:nvSpPr>
          <p:cNvPr id="2174979" name="Rectangle 2"/>
          <p:cNvSpPr>
            <a:spLocks noGrp="1" noRot="1" noChangeAspect="1" noChangeArrowheads="1" noTextEdit="1"/>
          </p:cNvSpPr>
          <p:nvPr>
            <p:ph type="sldImg"/>
          </p:nvPr>
        </p:nvSpPr>
        <p:spPr>
          <a:ln/>
        </p:spPr>
      </p:sp>
      <p:sp>
        <p:nvSpPr>
          <p:cNvPr id="21749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6002" name="Rectangle 7"/>
          <p:cNvSpPr>
            <a:spLocks noGrp="1" noChangeArrowheads="1"/>
          </p:cNvSpPr>
          <p:nvPr>
            <p:ph type="sldNum" sz="quarter" idx="5"/>
          </p:nvPr>
        </p:nvSpPr>
        <p:spPr>
          <a:noFill/>
        </p:spPr>
        <p:txBody>
          <a:bodyPr/>
          <a:lstStyle/>
          <a:p>
            <a:fld id="{346C7940-31F0-4D87-B1E2-6807F2B23446}" type="slidenum">
              <a:rPr lang="ar-EG" smtClean="0"/>
              <a:pPr/>
              <a:t>221</a:t>
            </a:fld>
            <a:endParaRPr lang="en-CA"/>
          </a:p>
        </p:txBody>
      </p:sp>
      <p:sp>
        <p:nvSpPr>
          <p:cNvPr id="2176003" name="Rectangle 2"/>
          <p:cNvSpPr>
            <a:spLocks noGrp="1" noRot="1" noChangeAspect="1" noChangeArrowheads="1" noTextEdit="1"/>
          </p:cNvSpPr>
          <p:nvPr>
            <p:ph type="sldImg"/>
          </p:nvPr>
        </p:nvSpPr>
        <p:spPr>
          <a:ln/>
        </p:spPr>
      </p:sp>
      <p:sp>
        <p:nvSpPr>
          <p:cNvPr id="21760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7026" name="Rectangle 7"/>
          <p:cNvSpPr>
            <a:spLocks noGrp="1" noChangeArrowheads="1"/>
          </p:cNvSpPr>
          <p:nvPr>
            <p:ph type="sldNum" sz="quarter" idx="5"/>
          </p:nvPr>
        </p:nvSpPr>
        <p:spPr>
          <a:noFill/>
        </p:spPr>
        <p:txBody>
          <a:bodyPr/>
          <a:lstStyle/>
          <a:p>
            <a:fld id="{2FEB87B3-9C58-4E02-93C2-A378E5489EE0}" type="slidenum">
              <a:rPr lang="ar-EG" smtClean="0"/>
              <a:pPr/>
              <a:t>222</a:t>
            </a:fld>
            <a:endParaRPr lang="en-CA"/>
          </a:p>
        </p:txBody>
      </p:sp>
      <p:sp>
        <p:nvSpPr>
          <p:cNvPr id="2177027" name="Rectangle 2"/>
          <p:cNvSpPr>
            <a:spLocks noGrp="1" noRot="1" noChangeAspect="1" noChangeArrowheads="1" noTextEdit="1"/>
          </p:cNvSpPr>
          <p:nvPr>
            <p:ph type="sldImg"/>
          </p:nvPr>
        </p:nvSpPr>
        <p:spPr>
          <a:ln/>
        </p:spPr>
      </p:sp>
      <p:sp>
        <p:nvSpPr>
          <p:cNvPr id="21770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8050" name="Rectangle 7"/>
          <p:cNvSpPr>
            <a:spLocks noGrp="1" noChangeArrowheads="1"/>
          </p:cNvSpPr>
          <p:nvPr>
            <p:ph type="sldNum" sz="quarter" idx="5"/>
          </p:nvPr>
        </p:nvSpPr>
        <p:spPr>
          <a:noFill/>
        </p:spPr>
        <p:txBody>
          <a:bodyPr/>
          <a:lstStyle/>
          <a:p>
            <a:fld id="{844F2F81-9574-47DE-86F3-2B2D8493D763}" type="slidenum">
              <a:rPr lang="ar-EG" smtClean="0"/>
              <a:pPr/>
              <a:t>223</a:t>
            </a:fld>
            <a:endParaRPr lang="en-CA"/>
          </a:p>
        </p:txBody>
      </p:sp>
      <p:sp>
        <p:nvSpPr>
          <p:cNvPr id="2178051" name="Rectangle 2"/>
          <p:cNvSpPr>
            <a:spLocks noGrp="1" noRot="1" noChangeAspect="1" noChangeArrowheads="1" noTextEdit="1"/>
          </p:cNvSpPr>
          <p:nvPr>
            <p:ph type="sldImg"/>
          </p:nvPr>
        </p:nvSpPr>
        <p:spPr>
          <a:ln/>
        </p:spPr>
      </p:sp>
      <p:sp>
        <p:nvSpPr>
          <p:cNvPr id="21780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9074" name="Rectangle 7"/>
          <p:cNvSpPr>
            <a:spLocks noGrp="1" noChangeArrowheads="1"/>
          </p:cNvSpPr>
          <p:nvPr>
            <p:ph type="sldNum" sz="quarter" idx="5"/>
          </p:nvPr>
        </p:nvSpPr>
        <p:spPr>
          <a:noFill/>
        </p:spPr>
        <p:txBody>
          <a:bodyPr/>
          <a:lstStyle/>
          <a:p>
            <a:fld id="{8A869318-6518-443E-B689-1D4D2E45C033}" type="slidenum">
              <a:rPr lang="ar-EG" smtClean="0"/>
              <a:pPr/>
              <a:t>224</a:t>
            </a:fld>
            <a:endParaRPr lang="en-CA"/>
          </a:p>
        </p:txBody>
      </p:sp>
      <p:sp>
        <p:nvSpPr>
          <p:cNvPr id="2179075" name="Rectangle 2"/>
          <p:cNvSpPr>
            <a:spLocks noGrp="1" noRot="1" noChangeAspect="1" noChangeArrowheads="1" noTextEdit="1"/>
          </p:cNvSpPr>
          <p:nvPr>
            <p:ph type="sldImg"/>
          </p:nvPr>
        </p:nvSpPr>
        <p:spPr>
          <a:ln/>
        </p:spPr>
      </p:sp>
      <p:sp>
        <p:nvSpPr>
          <p:cNvPr id="21790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0098" name="Rectangle 7"/>
          <p:cNvSpPr>
            <a:spLocks noGrp="1" noChangeArrowheads="1"/>
          </p:cNvSpPr>
          <p:nvPr>
            <p:ph type="sldNum" sz="quarter" idx="5"/>
          </p:nvPr>
        </p:nvSpPr>
        <p:spPr>
          <a:noFill/>
        </p:spPr>
        <p:txBody>
          <a:bodyPr/>
          <a:lstStyle/>
          <a:p>
            <a:fld id="{1F0F578F-D79E-4A88-BAA8-C9ACFC70483C}" type="slidenum">
              <a:rPr lang="ar-EG" smtClean="0"/>
              <a:pPr/>
              <a:t>225</a:t>
            </a:fld>
            <a:endParaRPr lang="en-CA"/>
          </a:p>
        </p:txBody>
      </p:sp>
      <p:sp>
        <p:nvSpPr>
          <p:cNvPr id="2180099" name="Rectangle 2"/>
          <p:cNvSpPr>
            <a:spLocks noGrp="1" noRot="1" noChangeAspect="1" noChangeArrowheads="1" noTextEdit="1"/>
          </p:cNvSpPr>
          <p:nvPr>
            <p:ph type="sldImg"/>
          </p:nvPr>
        </p:nvSpPr>
        <p:spPr>
          <a:xfrm>
            <a:off x="1144588" y="685800"/>
            <a:ext cx="4572000" cy="3429000"/>
          </a:xfrm>
          <a:ln/>
        </p:spPr>
      </p:sp>
      <p:sp>
        <p:nvSpPr>
          <p:cNvPr id="218010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1122" name="Rectangle 7"/>
          <p:cNvSpPr>
            <a:spLocks noGrp="1" noChangeArrowheads="1"/>
          </p:cNvSpPr>
          <p:nvPr>
            <p:ph type="sldNum" sz="quarter" idx="5"/>
          </p:nvPr>
        </p:nvSpPr>
        <p:spPr>
          <a:noFill/>
        </p:spPr>
        <p:txBody>
          <a:bodyPr/>
          <a:lstStyle/>
          <a:p>
            <a:fld id="{7580DA62-95CC-4B8B-B910-D26C0F8C737C}" type="slidenum">
              <a:rPr lang="ar-EG" smtClean="0"/>
              <a:pPr/>
              <a:t>226</a:t>
            </a:fld>
            <a:endParaRPr lang="en-CA"/>
          </a:p>
        </p:txBody>
      </p:sp>
      <p:sp>
        <p:nvSpPr>
          <p:cNvPr id="2181123" name="Rectangle 2"/>
          <p:cNvSpPr>
            <a:spLocks noGrp="1" noRot="1" noChangeAspect="1" noChangeArrowheads="1" noTextEdit="1"/>
          </p:cNvSpPr>
          <p:nvPr>
            <p:ph type="sldImg"/>
          </p:nvPr>
        </p:nvSpPr>
        <p:spPr>
          <a:ln/>
        </p:spPr>
      </p:sp>
      <p:sp>
        <p:nvSpPr>
          <p:cNvPr id="21811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2146" name="Rectangle 7"/>
          <p:cNvSpPr>
            <a:spLocks noGrp="1" noChangeArrowheads="1"/>
          </p:cNvSpPr>
          <p:nvPr>
            <p:ph type="sldNum" sz="quarter" idx="5"/>
          </p:nvPr>
        </p:nvSpPr>
        <p:spPr>
          <a:noFill/>
        </p:spPr>
        <p:txBody>
          <a:bodyPr/>
          <a:lstStyle/>
          <a:p>
            <a:fld id="{9096ECAD-4808-475E-8202-56552390BE5E}" type="slidenum">
              <a:rPr lang="ar-EG" smtClean="0"/>
              <a:pPr/>
              <a:t>227</a:t>
            </a:fld>
            <a:endParaRPr lang="en-CA"/>
          </a:p>
        </p:txBody>
      </p:sp>
      <p:sp>
        <p:nvSpPr>
          <p:cNvPr id="2182147" name="Rectangle 2"/>
          <p:cNvSpPr>
            <a:spLocks noGrp="1" noRot="1" noChangeAspect="1" noChangeArrowheads="1" noTextEdit="1"/>
          </p:cNvSpPr>
          <p:nvPr>
            <p:ph type="sldImg"/>
          </p:nvPr>
        </p:nvSpPr>
        <p:spPr>
          <a:ln/>
        </p:spPr>
      </p:sp>
      <p:sp>
        <p:nvSpPr>
          <p:cNvPr id="21821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3170" name="Rectangle 7"/>
          <p:cNvSpPr>
            <a:spLocks noGrp="1" noChangeArrowheads="1"/>
          </p:cNvSpPr>
          <p:nvPr>
            <p:ph type="sldNum" sz="quarter" idx="5"/>
          </p:nvPr>
        </p:nvSpPr>
        <p:spPr>
          <a:noFill/>
        </p:spPr>
        <p:txBody>
          <a:bodyPr/>
          <a:lstStyle/>
          <a:p>
            <a:fld id="{72193E46-ACEB-4FEF-8C27-23D7214712B0}" type="slidenum">
              <a:rPr lang="ar-EG" smtClean="0"/>
              <a:pPr/>
              <a:t>228</a:t>
            </a:fld>
            <a:endParaRPr lang="en-CA"/>
          </a:p>
        </p:txBody>
      </p:sp>
      <p:sp>
        <p:nvSpPr>
          <p:cNvPr id="2183171" name="Rectangle 2"/>
          <p:cNvSpPr>
            <a:spLocks noGrp="1" noRot="1" noChangeAspect="1" noChangeArrowheads="1" noTextEdit="1"/>
          </p:cNvSpPr>
          <p:nvPr>
            <p:ph type="sldImg"/>
          </p:nvPr>
        </p:nvSpPr>
        <p:spPr>
          <a:ln/>
        </p:spPr>
      </p:sp>
      <p:sp>
        <p:nvSpPr>
          <p:cNvPr id="21831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4194" name="Rectangle 7"/>
          <p:cNvSpPr>
            <a:spLocks noGrp="1" noChangeArrowheads="1"/>
          </p:cNvSpPr>
          <p:nvPr>
            <p:ph type="sldNum" sz="quarter" idx="5"/>
          </p:nvPr>
        </p:nvSpPr>
        <p:spPr>
          <a:noFill/>
        </p:spPr>
        <p:txBody>
          <a:bodyPr/>
          <a:lstStyle/>
          <a:p>
            <a:fld id="{8AF3FB20-EC9D-4C34-87B0-7E1848892C71}" type="slidenum">
              <a:rPr lang="ar-EG" smtClean="0"/>
              <a:pPr/>
              <a:t>229</a:t>
            </a:fld>
            <a:endParaRPr lang="en-CA"/>
          </a:p>
        </p:txBody>
      </p:sp>
      <p:sp>
        <p:nvSpPr>
          <p:cNvPr id="2184195" name="Rectangle 2"/>
          <p:cNvSpPr>
            <a:spLocks noGrp="1" noRot="1" noChangeAspect="1" noChangeArrowheads="1" noTextEdit="1"/>
          </p:cNvSpPr>
          <p:nvPr>
            <p:ph type="sldImg"/>
          </p:nvPr>
        </p:nvSpPr>
        <p:spPr>
          <a:ln/>
        </p:spPr>
      </p:sp>
      <p:sp>
        <p:nvSpPr>
          <p:cNvPr id="21841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5218" name="Rectangle 7"/>
          <p:cNvSpPr>
            <a:spLocks noGrp="1" noChangeArrowheads="1"/>
          </p:cNvSpPr>
          <p:nvPr>
            <p:ph type="sldNum" sz="quarter" idx="5"/>
          </p:nvPr>
        </p:nvSpPr>
        <p:spPr>
          <a:noFill/>
        </p:spPr>
        <p:txBody>
          <a:bodyPr/>
          <a:lstStyle/>
          <a:p>
            <a:fld id="{D248E0FD-9125-4CEA-BD1C-2396D0BCE6F1}" type="slidenum">
              <a:rPr lang="ar-EG" smtClean="0"/>
              <a:pPr/>
              <a:t>231</a:t>
            </a:fld>
            <a:endParaRPr lang="en-CA"/>
          </a:p>
        </p:txBody>
      </p:sp>
      <p:sp>
        <p:nvSpPr>
          <p:cNvPr id="2185219" name="Rectangle 2"/>
          <p:cNvSpPr>
            <a:spLocks noGrp="1" noRot="1" noChangeAspect="1" noChangeArrowheads="1" noTextEdit="1"/>
          </p:cNvSpPr>
          <p:nvPr>
            <p:ph type="sldImg"/>
          </p:nvPr>
        </p:nvSpPr>
        <p:spPr>
          <a:ln/>
        </p:spPr>
      </p:sp>
      <p:sp>
        <p:nvSpPr>
          <p:cNvPr id="21852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7266" name="Rectangle 7"/>
          <p:cNvSpPr>
            <a:spLocks noGrp="1" noChangeArrowheads="1"/>
          </p:cNvSpPr>
          <p:nvPr>
            <p:ph type="sldNum" sz="quarter" idx="5"/>
          </p:nvPr>
        </p:nvSpPr>
        <p:spPr>
          <a:noFill/>
        </p:spPr>
        <p:txBody>
          <a:bodyPr/>
          <a:lstStyle/>
          <a:p>
            <a:fld id="{CFED1A45-8444-4917-BC3A-6AB6B701D809}" type="slidenum">
              <a:rPr lang="ar-EG" smtClean="0"/>
              <a:pPr/>
              <a:t>233</a:t>
            </a:fld>
            <a:endParaRPr lang="en-CA"/>
          </a:p>
        </p:txBody>
      </p:sp>
      <p:sp>
        <p:nvSpPr>
          <p:cNvPr id="2187267" name="Rectangle 2"/>
          <p:cNvSpPr>
            <a:spLocks noGrp="1" noRot="1" noChangeAspect="1" noChangeArrowheads="1" noTextEdit="1"/>
          </p:cNvSpPr>
          <p:nvPr>
            <p:ph type="sldImg"/>
          </p:nvPr>
        </p:nvSpPr>
        <p:spPr>
          <a:xfrm>
            <a:off x="1144588" y="685800"/>
            <a:ext cx="4572000" cy="3429000"/>
          </a:xfrm>
          <a:ln/>
        </p:spPr>
      </p:sp>
      <p:sp>
        <p:nvSpPr>
          <p:cNvPr id="218726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8290" name="Rectangle 7"/>
          <p:cNvSpPr>
            <a:spLocks noGrp="1" noChangeArrowheads="1"/>
          </p:cNvSpPr>
          <p:nvPr>
            <p:ph type="sldNum" sz="quarter" idx="5"/>
          </p:nvPr>
        </p:nvSpPr>
        <p:spPr>
          <a:noFill/>
        </p:spPr>
        <p:txBody>
          <a:bodyPr/>
          <a:lstStyle/>
          <a:p>
            <a:fld id="{7BD97DB1-81DA-4C42-B8F5-CF86B7BA2787}" type="slidenum">
              <a:rPr lang="ar-EG" smtClean="0"/>
              <a:pPr/>
              <a:t>234</a:t>
            </a:fld>
            <a:endParaRPr lang="en-CA"/>
          </a:p>
        </p:txBody>
      </p:sp>
      <p:sp>
        <p:nvSpPr>
          <p:cNvPr id="2188291" name="Rectangle 2"/>
          <p:cNvSpPr>
            <a:spLocks noGrp="1" noRot="1" noChangeAspect="1" noChangeArrowheads="1" noTextEdit="1"/>
          </p:cNvSpPr>
          <p:nvPr>
            <p:ph type="sldImg"/>
          </p:nvPr>
        </p:nvSpPr>
        <p:spPr>
          <a:ln/>
        </p:spPr>
      </p:sp>
      <p:sp>
        <p:nvSpPr>
          <p:cNvPr id="21882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9314" name="Rectangle 7"/>
          <p:cNvSpPr>
            <a:spLocks noGrp="1" noChangeArrowheads="1"/>
          </p:cNvSpPr>
          <p:nvPr>
            <p:ph type="sldNum" sz="quarter" idx="5"/>
          </p:nvPr>
        </p:nvSpPr>
        <p:spPr>
          <a:noFill/>
        </p:spPr>
        <p:txBody>
          <a:bodyPr/>
          <a:lstStyle/>
          <a:p>
            <a:fld id="{52D386C1-477C-47DA-8AB7-44A0C095DDAE}" type="slidenum">
              <a:rPr lang="ar-EG" smtClean="0"/>
              <a:pPr/>
              <a:t>235</a:t>
            </a:fld>
            <a:endParaRPr lang="en-CA"/>
          </a:p>
        </p:txBody>
      </p:sp>
      <p:sp>
        <p:nvSpPr>
          <p:cNvPr id="2189315" name="Rectangle 2"/>
          <p:cNvSpPr>
            <a:spLocks noGrp="1" noRot="1" noChangeAspect="1" noChangeArrowheads="1" noTextEdit="1"/>
          </p:cNvSpPr>
          <p:nvPr>
            <p:ph type="sldImg"/>
          </p:nvPr>
        </p:nvSpPr>
        <p:spPr>
          <a:ln/>
        </p:spPr>
      </p:sp>
      <p:sp>
        <p:nvSpPr>
          <p:cNvPr id="21893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0338" name="Rectangle 7"/>
          <p:cNvSpPr>
            <a:spLocks noGrp="1" noChangeArrowheads="1"/>
          </p:cNvSpPr>
          <p:nvPr>
            <p:ph type="sldNum" sz="quarter" idx="5"/>
          </p:nvPr>
        </p:nvSpPr>
        <p:spPr>
          <a:noFill/>
        </p:spPr>
        <p:txBody>
          <a:bodyPr/>
          <a:lstStyle/>
          <a:p>
            <a:fld id="{ED7F7D39-55F8-4413-A9B8-B2A76318CC1A}" type="slidenum">
              <a:rPr lang="ar-EG" smtClean="0"/>
              <a:pPr/>
              <a:t>237</a:t>
            </a:fld>
            <a:endParaRPr lang="en-CA"/>
          </a:p>
        </p:txBody>
      </p:sp>
      <p:sp>
        <p:nvSpPr>
          <p:cNvPr id="2190339" name="Rectangle 2"/>
          <p:cNvSpPr>
            <a:spLocks noGrp="1" noRot="1" noChangeAspect="1" noChangeArrowheads="1" noTextEdit="1"/>
          </p:cNvSpPr>
          <p:nvPr>
            <p:ph type="sldImg"/>
          </p:nvPr>
        </p:nvSpPr>
        <p:spPr>
          <a:ln/>
        </p:spPr>
      </p:sp>
      <p:sp>
        <p:nvSpPr>
          <p:cNvPr id="21903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2386" name="Rectangle 7"/>
          <p:cNvSpPr>
            <a:spLocks noGrp="1" noChangeArrowheads="1"/>
          </p:cNvSpPr>
          <p:nvPr>
            <p:ph type="sldNum" sz="quarter" idx="5"/>
          </p:nvPr>
        </p:nvSpPr>
        <p:spPr>
          <a:noFill/>
        </p:spPr>
        <p:txBody>
          <a:bodyPr/>
          <a:lstStyle/>
          <a:p>
            <a:fld id="{4CDE110C-9768-4785-89EF-420EF3B387BE}" type="slidenum">
              <a:rPr lang="ar-EG" smtClean="0"/>
              <a:pPr/>
              <a:t>239</a:t>
            </a:fld>
            <a:endParaRPr lang="en-CA"/>
          </a:p>
        </p:txBody>
      </p:sp>
      <p:sp>
        <p:nvSpPr>
          <p:cNvPr id="2192387" name="Rectangle 2"/>
          <p:cNvSpPr>
            <a:spLocks noGrp="1" noRot="1" noChangeAspect="1" noChangeArrowheads="1" noTextEdit="1"/>
          </p:cNvSpPr>
          <p:nvPr>
            <p:ph type="sldImg"/>
          </p:nvPr>
        </p:nvSpPr>
        <p:spPr>
          <a:xfrm>
            <a:off x="1144588" y="685800"/>
            <a:ext cx="4572000" cy="3429000"/>
          </a:xfrm>
          <a:ln/>
        </p:spPr>
      </p:sp>
      <p:sp>
        <p:nvSpPr>
          <p:cNvPr id="219238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3410" name="Rectangle 7"/>
          <p:cNvSpPr>
            <a:spLocks noGrp="1" noChangeArrowheads="1"/>
          </p:cNvSpPr>
          <p:nvPr>
            <p:ph type="sldNum" sz="quarter" idx="5"/>
          </p:nvPr>
        </p:nvSpPr>
        <p:spPr>
          <a:noFill/>
        </p:spPr>
        <p:txBody>
          <a:bodyPr/>
          <a:lstStyle/>
          <a:p>
            <a:fld id="{617A4F39-2C11-4B7A-B716-EABB905C1BBA}" type="slidenum">
              <a:rPr lang="ar-EG" smtClean="0"/>
              <a:pPr/>
              <a:t>240</a:t>
            </a:fld>
            <a:endParaRPr lang="en-CA"/>
          </a:p>
        </p:txBody>
      </p:sp>
      <p:sp>
        <p:nvSpPr>
          <p:cNvPr id="2193411" name="Rectangle 2"/>
          <p:cNvSpPr>
            <a:spLocks noGrp="1" noRot="1" noChangeAspect="1" noChangeArrowheads="1" noTextEdit="1"/>
          </p:cNvSpPr>
          <p:nvPr>
            <p:ph type="sldImg"/>
          </p:nvPr>
        </p:nvSpPr>
        <p:spPr>
          <a:ln/>
        </p:spPr>
      </p:sp>
      <p:sp>
        <p:nvSpPr>
          <p:cNvPr id="21934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4434" name="Rectangle 7"/>
          <p:cNvSpPr>
            <a:spLocks noGrp="1" noChangeArrowheads="1"/>
          </p:cNvSpPr>
          <p:nvPr>
            <p:ph type="sldNum" sz="quarter" idx="5"/>
          </p:nvPr>
        </p:nvSpPr>
        <p:spPr>
          <a:noFill/>
        </p:spPr>
        <p:txBody>
          <a:bodyPr/>
          <a:lstStyle/>
          <a:p>
            <a:fld id="{58326F89-4325-40AB-8B98-9A485A8FA39A}" type="slidenum">
              <a:rPr lang="ar-EG" smtClean="0"/>
              <a:pPr/>
              <a:t>241</a:t>
            </a:fld>
            <a:endParaRPr lang="en-CA"/>
          </a:p>
        </p:txBody>
      </p:sp>
      <p:sp>
        <p:nvSpPr>
          <p:cNvPr id="2194435" name="Rectangle 2"/>
          <p:cNvSpPr>
            <a:spLocks noGrp="1" noRot="1" noChangeAspect="1" noChangeArrowheads="1" noTextEdit="1"/>
          </p:cNvSpPr>
          <p:nvPr>
            <p:ph type="sldImg"/>
          </p:nvPr>
        </p:nvSpPr>
        <p:spPr>
          <a:ln/>
        </p:spPr>
      </p:sp>
      <p:sp>
        <p:nvSpPr>
          <p:cNvPr id="21944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5458" name="Rectangle 7"/>
          <p:cNvSpPr>
            <a:spLocks noGrp="1" noChangeArrowheads="1"/>
          </p:cNvSpPr>
          <p:nvPr>
            <p:ph type="sldNum" sz="quarter" idx="5"/>
          </p:nvPr>
        </p:nvSpPr>
        <p:spPr>
          <a:noFill/>
        </p:spPr>
        <p:txBody>
          <a:bodyPr/>
          <a:lstStyle/>
          <a:p>
            <a:fld id="{04EF313D-24E1-4603-95FB-13D72BFA33C3}" type="slidenum">
              <a:rPr lang="ar-EG" smtClean="0"/>
              <a:pPr/>
              <a:t>242</a:t>
            </a:fld>
            <a:endParaRPr lang="en-CA"/>
          </a:p>
        </p:txBody>
      </p:sp>
      <p:sp>
        <p:nvSpPr>
          <p:cNvPr id="2195459" name="Rectangle 2"/>
          <p:cNvSpPr>
            <a:spLocks noGrp="1" noRot="1" noChangeAspect="1" noChangeArrowheads="1" noTextEdit="1"/>
          </p:cNvSpPr>
          <p:nvPr>
            <p:ph type="sldImg"/>
          </p:nvPr>
        </p:nvSpPr>
        <p:spPr>
          <a:ln/>
        </p:spPr>
      </p:sp>
      <p:sp>
        <p:nvSpPr>
          <p:cNvPr id="21954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6482" name="Rectangle 7"/>
          <p:cNvSpPr>
            <a:spLocks noGrp="1" noChangeArrowheads="1"/>
          </p:cNvSpPr>
          <p:nvPr>
            <p:ph type="sldNum" sz="quarter" idx="5"/>
          </p:nvPr>
        </p:nvSpPr>
        <p:spPr>
          <a:noFill/>
        </p:spPr>
        <p:txBody>
          <a:bodyPr/>
          <a:lstStyle/>
          <a:p>
            <a:fld id="{4668FA25-29E8-4AE9-91F4-14226148634C}" type="slidenum">
              <a:rPr lang="ar-EG" smtClean="0"/>
              <a:pPr/>
              <a:t>244</a:t>
            </a:fld>
            <a:endParaRPr lang="en-CA"/>
          </a:p>
        </p:txBody>
      </p:sp>
      <p:sp>
        <p:nvSpPr>
          <p:cNvPr id="2196483" name="Rectangle 2"/>
          <p:cNvSpPr>
            <a:spLocks noGrp="1" noRot="1" noChangeAspect="1" noChangeArrowheads="1" noTextEdit="1"/>
          </p:cNvSpPr>
          <p:nvPr>
            <p:ph type="sldImg"/>
          </p:nvPr>
        </p:nvSpPr>
        <p:spPr>
          <a:ln/>
        </p:spPr>
      </p:sp>
      <p:sp>
        <p:nvSpPr>
          <p:cNvPr id="21964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7506" name="Rectangle 7"/>
          <p:cNvSpPr>
            <a:spLocks noGrp="1" noChangeArrowheads="1"/>
          </p:cNvSpPr>
          <p:nvPr>
            <p:ph type="sldNum" sz="quarter" idx="5"/>
          </p:nvPr>
        </p:nvSpPr>
        <p:spPr>
          <a:noFill/>
        </p:spPr>
        <p:txBody>
          <a:bodyPr/>
          <a:lstStyle/>
          <a:p>
            <a:fld id="{5D17CEF6-F48F-4EC5-853F-9581AC2FD268}" type="slidenum">
              <a:rPr lang="ar-EG" smtClean="0"/>
              <a:pPr/>
              <a:t>245</a:t>
            </a:fld>
            <a:endParaRPr lang="en-CA"/>
          </a:p>
        </p:txBody>
      </p:sp>
      <p:sp>
        <p:nvSpPr>
          <p:cNvPr id="2197507" name="Rectangle 2"/>
          <p:cNvSpPr>
            <a:spLocks noGrp="1" noRot="1" noChangeAspect="1" noChangeArrowheads="1" noTextEdit="1"/>
          </p:cNvSpPr>
          <p:nvPr>
            <p:ph type="sldImg"/>
          </p:nvPr>
        </p:nvSpPr>
        <p:spPr>
          <a:ln/>
        </p:spPr>
      </p:sp>
      <p:sp>
        <p:nvSpPr>
          <p:cNvPr id="21975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9554" name="Rectangle 7"/>
          <p:cNvSpPr>
            <a:spLocks noGrp="1" noChangeArrowheads="1"/>
          </p:cNvSpPr>
          <p:nvPr>
            <p:ph type="sldNum" sz="quarter" idx="5"/>
          </p:nvPr>
        </p:nvSpPr>
        <p:spPr>
          <a:noFill/>
        </p:spPr>
        <p:txBody>
          <a:bodyPr/>
          <a:lstStyle/>
          <a:p>
            <a:fld id="{79C0C222-0E22-4DD3-AB4C-E6671AFC33B8}" type="slidenum">
              <a:rPr lang="ar-EG" smtClean="0"/>
              <a:pPr/>
              <a:t>247</a:t>
            </a:fld>
            <a:endParaRPr lang="en-CA"/>
          </a:p>
        </p:txBody>
      </p:sp>
      <p:sp>
        <p:nvSpPr>
          <p:cNvPr id="2199555" name="Rectangle 2"/>
          <p:cNvSpPr>
            <a:spLocks noGrp="1" noRot="1" noChangeAspect="1" noChangeArrowheads="1" noTextEdit="1"/>
          </p:cNvSpPr>
          <p:nvPr>
            <p:ph type="sldImg"/>
          </p:nvPr>
        </p:nvSpPr>
        <p:spPr>
          <a:ln/>
        </p:spPr>
      </p:sp>
      <p:sp>
        <p:nvSpPr>
          <p:cNvPr id="21995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0578" name="Rectangle 7"/>
          <p:cNvSpPr>
            <a:spLocks noGrp="1" noChangeArrowheads="1"/>
          </p:cNvSpPr>
          <p:nvPr>
            <p:ph type="sldNum" sz="quarter" idx="5"/>
          </p:nvPr>
        </p:nvSpPr>
        <p:spPr>
          <a:noFill/>
        </p:spPr>
        <p:txBody>
          <a:bodyPr/>
          <a:lstStyle/>
          <a:p>
            <a:fld id="{5D76E25C-BCC9-430F-B628-4890220E5084}" type="slidenum">
              <a:rPr lang="ar-EG" smtClean="0"/>
              <a:pPr/>
              <a:t>248</a:t>
            </a:fld>
            <a:endParaRPr lang="en-CA"/>
          </a:p>
        </p:txBody>
      </p:sp>
      <p:sp>
        <p:nvSpPr>
          <p:cNvPr id="2200579" name="Rectangle 2"/>
          <p:cNvSpPr>
            <a:spLocks noGrp="1" noRot="1" noChangeAspect="1" noChangeArrowheads="1" noTextEdit="1"/>
          </p:cNvSpPr>
          <p:nvPr>
            <p:ph type="sldImg"/>
          </p:nvPr>
        </p:nvSpPr>
        <p:spPr>
          <a:ln/>
        </p:spPr>
      </p:sp>
      <p:sp>
        <p:nvSpPr>
          <p:cNvPr id="22005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02" name="Rectangle 7"/>
          <p:cNvSpPr>
            <a:spLocks noGrp="1" noChangeArrowheads="1"/>
          </p:cNvSpPr>
          <p:nvPr>
            <p:ph type="sldNum" sz="quarter" idx="5"/>
          </p:nvPr>
        </p:nvSpPr>
        <p:spPr>
          <a:noFill/>
        </p:spPr>
        <p:txBody>
          <a:bodyPr/>
          <a:lstStyle/>
          <a:p>
            <a:fld id="{0E47AECC-8175-44AD-B85D-056F02D007FD}" type="slidenum">
              <a:rPr lang="ar-EG" smtClean="0"/>
              <a:pPr/>
              <a:t>249</a:t>
            </a:fld>
            <a:endParaRPr lang="en-CA"/>
          </a:p>
        </p:txBody>
      </p:sp>
      <p:sp>
        <p:nvSpPr>
          <p:cNvPr id="2201603" name="Rectangle 2"/>
          <p:cNvSpPr>
            <a:spLocks noGrp="1" noRot="1" noChangeAspect="1" noChangeArrowheads="1" noTextEdit="1"/>
          </p:cNvSpPr>
          <p:nvPr>
            <p:ph type="sldImg"/>
          </p:nvPr>
        </p:nvSpPr>
        <p:spPr>
          <a:ln/>
        </p:spPr>
      </p:sp>
      <p:sp>
        <p:nvSpPr>
          <p:cNvPr id="22016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2626" name="Rectangle 7"/>
          <p:cNvSpPr>
            <a:spLocks noGrp="1" noChangeArrowheads="1"/>
          </p:cNvSpPr>
          <p:nvPr>
            <p:ph type="sldNum" sz="quarter" idx="5"/>
          </p:nvPr>
        </p:nvSpPr>
        <p:spPr>
          <a:noFill/>
        </p:spPr>
        <p:txBody>
          <a:bodyPr/>
          <a:lstStyle/>
          <a:p>
            <a:fld id="{EFCAA4D7-26D7-4055-A5DD-1B6C08E82BBE}" type="slidenum">
              <a:rPr lang="ar-EG" smtClean="0"/>
              <a:pPr/>
              <a:t>250</a:t>
            </a:fld>
            <a:endParaRPr lang="en-CA"/>
          </a:p>
        </p:txBody>
      </p:sp>
      <p:sp>
        <p:nvSpPr>
          <p:cNvPr id="2202627" name="Rectangle 2"/>
          <p:cNvSpPr>
            <a:spLocks noGrp="1" noRot="1" noChangeAspect="1" noChangeArrowheads="1" noTextEdit="1"/>
          </p:cNvSpPr>
          <p:nvPr>
            <p:ph type="sldImg"/>
          </p:nvPr>
        </p:nvSpPr>
        <p:spPr>
          <a:ln/>
        </p:spPr>
      </p:sp>
      <p:sp>
        <p:nvSpPr>
          <p:cNvPr id="22026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3650" name="Rectangle 7"/>
          <p:cNvSpPr>
            <a:spLocks noGrp="1" noChangeArrowheads="1"/>
          </p:cNvSpPr>
          <p:nvPr>
            <p:ph type="sldNum" sz="quarter" idx="5"/>
          </p:nvPr>
        </p:nvSpPr>
        <p:spPr>
          <a:noFill/>
        </p:spPr>
        <p:txBody>
          <a:bodyPr/>
          <a:lstStyle/>
          <a:p>
            <a:fld id="{DFDEA7B7-8EC2-4DB5-92CE-CD53445B83E8}" type="slidenum">
              <a:rPr lang="ar-EG" smtClean="0"/>
              <a:pPr/>
              <a:t>252</a:t>
            </a:fld>
            <a:endParaRPr lang="en-CA"/>
          </a:p>
        </p:txBody>
      </p:sp>
      <p:sp>
        <p:nvSpPr>
          <p:cNvPr id="2203651" name="Rectangle 2"/>
          <p:cNvSpPr>
            <a:spLocks noGrp="1" noRot="1" noChangeAspect="1" noChangeArrowheads="1" noTextEdit="1"/>
          </p:cNvSpPr>
          <p:nvPr>
            <p:ph type="sldImg"/>
          </p:nvPr>
        </p:nvSpPr>
        <p:spPr>
          <a:ln/>
        </p:spPr>
      </p:sp>
      <p:sp>
        <p:nvSpPr>
          <p:cNvPr id="22036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4674" name="Slide Image Placeholder 1"/>
          <p:cNvSpPr>
            <a:spLocks noGrp="1" noRot="1" noChangeAspect="1" noTextEdit="1"/>
          </p:cNvSpPr>
          <p:nvPr>
            <p:ph type="sldImg"/>
          </p:nvPr>
        </p:nvSpPr>
        <p:spPr>
          <a:ln/>
        </p:spPr>
      </p:sp>
      <p:sp>
        <p:nvSpPr>
          <p:cNvPr id="2204675" name="Notes Placeholder 2"/>
          <p:cNvSpPr>
            <a:spLocks noGrp="1"/>
          </p:cNvSpPr>
          <p:nvPr>
            <p:ph type="body" idx="1"/>
          </p:nvPr>
        </p:nvSpPr>
        <p:spPr>
          <a:noFill/>
          <a:ln/>
        </p:spPr>
        <p:txBody>
          <a:bodyPr/>
          <a:lstStyle/>
          <a:p>
            <a:endParaRPr lang="en-US"/>
          </a:p>
        </p:txBody>
      </p:sp>
      <p:sp>
        <p:nvSpPr>
          <p:cNvPr id="2204676" name="Slide Number Placeholder 3"/>
          <p:cNvSpPr>
            <a:spLocks noGrp="1"/>
          </p:cNvSpPr>
          <p:nvPr>
            <p:ph type="sldNum" sz="quarter" idx="5"/>
          </p:nvPr>
        </p:nvSpPr>
        <p:spPr>
          <a:noFill/>
        </p:spPr>
        <p:txBody>
          <a:bodyPr/>
          <a:lstStyle/>
          <a:p>
            <a:fld id="{792753A7-F016-4FA0-9372-F91490103274}" type="slidenum">
              <a:rPr lang="ar-SA" smtClean="0"/>
              <a:pPr/>
              <a:t>253</a:t>
            </a:fld>
            <a:endParaRPr lang="en-CA"/>
          </a:p>
        </p:txBody>
      </p:sp>
    </p:spTree>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5698" name="Rectangle 7"/>
          <p:cNvSpPr>
            <a:spLocks noGrp="1" noChangeArrowheads="1"/>
          </p:cNvSpPr>
          <p:nvPr>
            <p:ph type="sldNum" sz="quarter" idx="5"/>
          </p:nvPr>
        </p:nvSpPr>
        <p:spPr>
          <a:noFill/>
        </p:spPr>
        <p:txBody>
          <a:bodyPr/>
          <a:lstStyle/>
          <a:p>
            <a:fld id="{43236FAA-2F47-46BC-AF0D-B11D38589839}" type="slidenum">
              <a:rPr lang="ar-EG" smtClean="0"/>
              <a:pPr/>
              <a:t>254</a:t>
            </a:fld>
            <a:endParaRPr lang="en-CA"/>
          </a:p>
        </p:txBody>
      </p:sp>
      <p:sp>
        <p:nvSpPr>
          <p:cNvPr id="2205699" name="Rectangle 2"/>
          <p:cNvSpPr>
            <a:spLocks noGrp="1" noRot="1" noChangeAspect="1" noChangeArrowheads="1" noTextEdit="1"/>
          </p:cNvSpPr>
          <p:nvPr>
            <p:ph type="sldImg"/>
          </p:nvPr>
        </p:nvSpPr>
        <p:spPr>
          <a:ln/>
        </p:spPr>
      </p:sp>
      <p:sp>
        <p:nvSpPr>
          <p:cNvPr id="22057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6722" name="Rectangle 7"/>
          <p:cNvSpPr>
            <a:spLocks noGrp="1" noChangeArrowheads="1"/>
          </p:cNvSpPr>
          <p:nvPr>
            <p:ph type="sldNum" sz="quarter" idx="5"/>
          </p:nvPr>
        </p:nvSpPr>
        <p:spPr>
          <a:noFill/>
        </p:spPr>
        <p:txBody>
          <a:bodyPr/>
          <a:lstStyle/>
          <a:p>
            <a:fld id="{755408AD-AD98-4B0A-92F2-553F043B3BE3}" type="slidenum">
              <a:rPr lang="ar-EG" smtClean="0"/>
              <a:pPr/>
              <a:t>255</a:t>
            </a:fld>
            <a:endParaRPr lang="en-CA"/>
          </a:p>
        </p:txBody>
      </p:sp>
      <p:sp>
        <p:nvSpPr>
          <p:cNvPr id="2206723" name="Rectangle 2"/>
          <p:cNvSpPr>
            <a:spLocks noGrp="1" noRot="1" noChangeAspect="1" noChangeArrowheads="1" noTextEdit="1"/>
          </p:cNvSpPr>
          <p:nvPr>
            <p:ph type="sldImg"/>
          </p:nvPr>
        </p:nvSpPr>
        <p:spPr>
          <a:ln/>
        </p:spPr>
      </p:sp>
      <p:sp>
        <p:nvSpPr>
          <p:cNvPr id="22067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7746" name="Rectangle 7"/>
          <p:cNvSpPr>
            <a:spLocks noGrp="1" noChangeArrowheads="1"/>
          </p:cNvSpPr>
          <p:nvPr>
            <p:ph type="sldNum" sz="quarter" idx="5"/>
          </p:nvPr>
        </p:nvSpPr>
        <p:spPr>
          <a:noFill/>
        </p:spPr>
        <p:txBody>
          <a:bodyPr/>
          <a:lstStyle/>
          <a:p>
            <a:fld id="{40E3F696-1ACA-4725-B7F7-54B82335C807}" type="slidenum">
              <a:rPr lang="ar-EG" smtClean="0"/>
              <a:pPr/>
              <a:t>256</a:t>
            </a:fld>
            <a:endParaRPr lang="en-CA"/>
          </a:p>
        </p:txBody>
      </p:sp>
      <p:sp>
        <p:nvSpPr>
          <p:cNvPr id="2207747" name="Rectangle 2"/>
          <p:cNvSpPr>
            <a:spLocks noGrp="1" noRot="1" noChangeAspect="1" noChangeArrowheads="1" noTextEdit="1"/>
          </p:cNvSpPr>
          <p:nvPr>
            <p:ph type="sldImg"/>
          </p:nvPr>
        </p:nvSpPr>
        <p:spPr>
          <a:ln/>
        </p:spPr>
      </p:sp>
      <p:sp>
        <p:nvSpPr>
          <p:cNvPr id="22077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8770" name="Rectangle 7"/>
          <p:cNvSpPr>
            <a:spLocks noGrp="1" noChangeArrowheads="1"/>
          </p:cNvSpPr>
          <p:nvPr>
            <p:ph type="sldNum" sz="quarter" idx="5"/>
          </p:nvPr>
        </p:nvSpPr>
        <p:spPr>
          <a:noFill/>
        </p:spPr>
        <p:txBody>
          <a:bodyPr/>
          <a:lstStyle/>
          <a:p>
            <a:fld id="{FA4661AF-952D-4FD9-A2FD-B65AF8B36366}" type="slidenum">
              <a:rPr lang="ar-EG" smtClean="0"/>
              <a:pPr/>
              <a:t>257</a:t>
            </a:fld>
            <a:endParaRPr lang="en-CA"/>
          </a:p>
        </p:txBody>
      </p:sp>
      <p:sp>
        <p:nvSpPr>
          <p:cNvPr id="2208771" name="Rectangle 2"/>
          <p:cNvSpPr>
            <a:spLocks noGrp="1" noRot="1" noChangeAspect="1" noChangeArrowheads="1" noTextEdit="1"/>
          </p:cNvSpPr>
          <p:nvPr>
            <p:ph type="sldImg"/>
          </p:nvPr>
        </p:nvSpPr>
        <p:spPr>
          <a:ln/>
        </p:spPr>
      </p:sp>
      <p:sp>
        <p:nvSpPr>
          <p:cNvPr id="22087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9794" name="Rectangle 7"/>
          <p:cNvSpPr>
            <a:spLocks noGrp="1" noChangeArrowheads="1"/>
          </p:cNvSpPr>
          <p:nvPr>
            <p:ph type="sldNum" sz="quarter" idx="5"/>
          </p:nvPr>
        </p:nvSpPr>
        <p:spPr>
          <a:noFill/>
        </p:spPr>
        <p:txBody>
          <a:bodyPr/>
          <a:lstStyle/>
          <a:p>
            <a:fld id="{F167239D-34FE-43C5-A087-0B68B5E7CAA6}" type="slidenum">
              <a:rPr lang="ar-EG" smtClean="0"/>
              <a:pPr/>
              <a:t>258</a:t>
            </a:fld>
            <a:endParaRPr lang="en-CA"/>
          </a:p>
        </p:txBody>
      </p:sp>
      <p:sp>
        <p:nvSpPr>
          <p:cNvPr id="2209795" name="Rectangle 2"/>
          <p:cNvSpPr>
            <a:spLocks noGrp="1" noRot="1" noChangeAspect="1" noChangeArrowheads="1" noTextEdit="1"/>
          </p:cNvSpPr>
          <p:nvPr>
            <p:ph type="sldImg"/>
          </p:nvPr>
        </p:nvSpPr>
        <p:spPr>
          <a:ln/>
        </p:spPr>
      </p:sp>
      <p:sp>
        <p:nvSpPr>
          <p:cNvPr id="22097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0818" name="Rectangle 7"/>
          <p:cNvSpPr>
            <a:spLocks noGrp="1" noChangeArrowheads="1"/>
          </p:cNvSpPr>
          <p:nvPr>
            <p:ph type="sldNum" sz="quarter" idx="5"/>
          </p:nvPr>
        </p:nvSpPr>
        <p:spPr>
          <a:noFill/>
        </p:spPr>
        <p:txBody>
          <a:bodyPr/>
          <a:lstStyle/>
          <a:p>
            <a:fld id="{07DA0FD3-7935-4E18-8726-7F4A82AAF0D0}" type="slidenum">
              <a:rPr lang="ar-EG" smtClean="0"/>
              <a:pPr/>
              <a:t>260</a:t>
            </a:fld>
            <a:endParaRPr lang="en-CA"/>
          </a:p>
        </p:txBody>
      </p:sp>
      <p:sp>
        <p:nvSpPr>
          <p:cNvPr id="2210819" name="Rectangle 2"/>
          <p:cNvSpPr>
            <a:spLocks noGrp="1" noRot="1" noChangeAspect="1" noChangeArrowheads="1" noTextEdit="1"/>
          </p:cNvSpPr>
          <p:nvPr>
            <p:ph type="sldImg"/>
          </p:nvPr>
        </p:nvSpPr>
        <p:spPr>
          <a:ln/>
        </p:spPr>
      </p:sp>
      <p:sp>
        <p:nvSpPr>
          <p:cNvPr id="22108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42" name="Rectangle 7"/>
          <p:cNvSpPr>
            <a:spLocks noGrp="1" noChangeArrowheads="1"/>
          </p:cNvSpPr>
          <p:nvPr>
            <p:ph type="sldNum" sz="quarter" idx="5"/>
          </p:nvPr>
        </p:nvSpPr>
        <p:spPr>
          <a:noFill/>
        </p:spPr>
        <p:txBody>
          <a:bodyPr/>
          <a:lstStyle/>
          <a:p>
            <a:fld id="{6AB10560-5DF0-4BBA-B729-E83E9ECA21B4}" type="slidenum">
              <a:rPr lang="ar-EG" smtClean="0"/>
              <a:pPr/>
              <a:t>261</a:t>
            </a:fld>
            <a:endParaRPr lang="en-CA"/>
          </a:p>
        </p:txBody>
      </p:sp>
      <p:sp>
        <p:nvSpPr>
          <p:cNvPr id="2211843" name="Rectangle 2"/>
          <p:cNvSpPr>
            <a:spLocks noGrp="1" noRot="1" noChangeAspect="1" noChangeArrowheads="1" noTextEdit="1"/>
          </p:cNvSpPr>
          <p:nvPr>
            <p:ph type="sldImg"/>
          </p:nvPr>
        </p:nvSpPr>
        <p:spPr>
          <a:ln/>
        </p:spPr>
      </p:sp>
      <p:sp>
        <p:nvSpPr>
          <p:cNvPr id="22118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2866" name="Rectangle 7"/>
          <p:cNvSpPr>
            <a:spLocks noGrp="1" noChangeArrowheads="1"/>
          </p:cNvSpPr>
          <p:nvPr>
            <p:ph type="sldNum" sz="quarter" idx="5"/>
          </p:nvPr>
        </p:nvSpPr>
        <p:spPr>
          <a:noFill/>
        </p:spPr>
        <p:txBody>
          <a:bodyPr/>
          <a:lstStyle/>
          <a:p>
            <a:fld id="{9A098AF2-0480-497C-AC6C-DD082C01BCB2}" type="slidenum">
              <a:rPr lang="ar-EG" smtClean="0"/>
              <a:pPr/>
              <a:t>262</a:t>
            </a:fld>
            <a:endParaRPr lang="en-CA"/>
          </a:p>
        </p:txBody>
      </p:sp>
      <p:sp>
        <p:nvSpPr>
          <p:cNvPr id="2212867" name="Rectangle 2"/>
          <p:cNvSpPr>
            <a:spLocks noGrp="1" noRot="1" noChangeAspect="1" noChangeArrowheads="1" noTextEdit="1"/>
          </p:cNvSpPr>
          <p:nvPr>
            <p:ph type="sldImg"/>
          </p:nvPr>
        </p:nvSpPr>
        <p:spPr>
          <a:ln/>
        </p:spPr>
      </p:sp>
      <p:sp>
        <p:nvSpPr>
          <p:cNvPr id="22128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3890" name="Rectangle 7"/>
          <p:cNvSpPr>
            <a:spLocks noGrp="1" noChangeArrowheads="1"/>
          </p:cNvSpPr>
          <p:nvPr>
            <p:ph type="sldNum" sz="quarter" idx="5"/>
          </p:nvPr>
        </p:nvSpPr>
        <p:spPr>
          <a:noFill/>
        </p:spPr>
        <p:txBody>
          <a:bodyPr/>
          <a:lstStyle/>
          <a:p>
            <a:fld id="{5BB7F19C-8A4E-4B4D-A9A7-4F476679FB87}" type="slidenum">
              <a:rPr lang="ar-EG" smtClean="0"/>
              <a:pPr/>
              <a:t>263</a:t>
            </a:fld>
            <a:endParaRPr lang="en-CA"/>
          </a:p>
        </p:txBody>
      </p:sp>
      <p:sp>
        <p:nvSpPr>
          <p:cNvPr id="2213891" name="Rectangle 2"/>
          <p:cNvSpPr>
            <a:spLocks noGrp="1" noRot="1" noChangeAspect="1" noChangeArrowheads="1" noTextEdit="1"/>
          </p:cNvSpPr>
          <p:nvPr>
            <p:ph type="sldImg"/>
          </p:nvPr>
        </p:nvSpPr>
        <p:spPr>
          <a:ln/>
        </p:spPr>
      </p:sp>
      <p:sp>
        <p:nvSpPr>
          <p:cNvPr id="22138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4914" name="Rectangle 7"/>
          <p:cNvSpPr>
            <a:spLocks noGrp="1" noChangeArrowheads="1"/>
          </p:cNvSpPr>
          <p:nvPr>
            <p:ph type="sldNum" sz="quarter" idx="5"/>
          </p:nvPr>
        </p:nvSpPr>
        <p:spPr>
          <a:noFill/>
        </p:spPr>
        <p:txBody>
          <a:bodyPr/>
          <a:lstStyle/>
          <a:p>
            <a:fld id="{94DD188C-A7B8-4C02-A229-7FCAA8A6FFAB}" type="slidenum">
              <a:rPr lang="ar-EG" smtClean="0"/>
              <a:pPr/>
              <a:t>264</a:t>
            </a:fld>
            <a:endParaRPr lang="en-CA"/>
          </a:p>
        </p:txBody>
      </p:sp>
      <p:sp>
        <p:nvSpPr>
          <p:cNvPr id="2214915" name="Rectangle 2"/>
          <p:cNvSpPr>
            <a:spLocks noGrp="1" noRot="1" noChangeAspect="1" noChangeArrowheads="1" noTextEdit="1"/>
          </p:cNvSpPr>
          <p:nvPr>
            <p:ph type="sldImg"/>
          </p:nvPr>
        </p:nvSpPr>
        <p:spPr>
          <a:ln/>
        </p:spPr>
      </p:sp>
      <p:sp>
        <p:nvSpPr>
          <p:cNvPr id="22149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5938" name="Rectangle 7"/>
          <p:cNvSpPr>
            <a:spLocks noGrp="1" noChangeArrowheads="1"/>
          </p:cNvSpPr>
          <p:nvPr>
            <p:ph type="sldNum" sz="quarter" idx="5"/>
          </p:nvPr>
        </p:nvSpPr>
        <p:spPr>
          <a:noFill/>
        </p:spPr>
        <p:txBody>
          <a:bodyPr/>
          <a:lstStyle/>
          <a:p>
            <a:fld id="{A79BAED4-9EA7-4AD9-9D95-18F092932FD0}" type="slidenum">
              <a:rPr lang="ar-EG" smtClean="0"/>
              <a:pPr/>
              <a:t>267</a:t>
            </a:fld>
            <a:endParaRPr lang="en-CA"/>
          </a:p>
        </p:txBody>
      </p:sp>
      <p:sp>
        <p:nvSpPr>
          <p:cNvPr id="2215939" name="Rectangle 2"/>
          <p:cNvSpPr>
            <a:spLocks noGrp="1" noRot="1" noChangeAspect="1" noChangeArrowheads="1" noTextEdit="1"/>
          </p:cNvSpPr>
          <p:nvPr>
            <p:ph type="sldImg"/>
          </p:nvPr>
        </p:nvSpPr>
        <p:spPr>
          <a:ln/>
        </p:spPr>
      </p:sp>
      <p:sp>
        <p:nvSpPr>
          <p:cNvPr id="22159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6962" name="Rectangle 7"/>
          <p:cNvSpPr>
            <a:spLocks noGrp="1" noChangeArrowheads="1"/>
          </p:cNvSpPr>
          <p:nvPr>
            <p:ph type="sldNum" sz="quarter" idx="5"/>
          </p:nvPr>
        </p:nvSpPr>
        <p:spPr>
          <a:noFill/>
        </p:spPr>
        <p:txBody>
          <a:bodyPr/>
          <a:lstStyle/>
          <a:p>
            <a:fld id="{F723B716-B993-45A4-A63B-4BDB91454894}" type="slidenum">
              <a:rPr lang="ar-EG" smtClean="0"/>
              <a:pPr/>
              <a:t>268</a:t>
            </a:fld>
            <a:endParaRPr lang="en-CA"/>
          </a:p>
        </p:txBody>
      </p:sp>
      <p:sp>
        <p:nvSpPr>
          <p:cNvPr id="2216963" name="Rectangle 2"/>
          <p:cNvSpPr>
            <a:spLocks noGrp="1" noRot="1" noChangeAspect="1" noChangeArrowheads="1" noTextEdit="1"/>
          </p:cNvSpPr>
          <p:nvPr>
            <p:ph type="sldImg"/>
          </p:nvPr>
        </p:nvSpPr>
        <p:spPr>
          <a:ln/>
        </p:spPr>
      </p:sp>
      <p:sp>
        <p:nvSpPr>
          <p:cNvPr id="22169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7986" name="Rectangle 7"/>
          <p:cNvSpPr>
            <a:spLocks noGrp="1" noChangeArrowheads="1"/>
          </p:cNvSpPr>
          <p:nvPr>
            <p:ph type="sldNum" sz="quarter" idx="5"/>
          </p:nvPr>
        </p:nvSpPr>
        <p:spPr>
          <a:noFill/>
        </p:spPr>
        <p:txBody>
          <a:bodyPr/>
          <a:lstStyle/>
          <a:p>
            <a:fld id="{BEEDB2AE-F971-488F-8F64-E8F316516F99}" type="slidenum">
              <a:rPr lang="ar-EG" smtClean="0"/>
              <a:pPr/>
              <a:t>269</a:t>
            </a:fld>
            <a:endParaRPr lang="en-CA"/>
          </a:p>
        </p:txBody>
      </p:sp>
      <p:sp>
        <p:nvSpPr>
          <p:cNvPr id="2217987" name="Rectangle 2"/>
          <p:cNvSpPr>
            <a:spLocks noGrp="1" noRot="1" noChangeAspect="1" noChangeArrowheads="1" noTextEdit="1"/>
          </p:cNvSpPr>
          <p:nvPr>
            <p:ph type="sldImg"/>
          </p:nvPr>
        </p:nvSpPr>
        <p:spPr>
          <a:xfrm>
            <a:off x="1144588" y="685800"/>
            <a:ext cx="4572000" cy="3429000"/>
          </a:xfrm>
          <a:ln/>
        </p:spPr>
      </p:sp>
      <p:sp>
        <p:nvSpPr>
          <p:cNvPr id="221798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9010" name="Rectangle 7"/>
          <p:cNvSpPr>
            <a:spLocks noGrp="1" noChangeArrowheads="1"/>
          </p:cNvSpPr>
          <p:nvPr>
            <p:ph type="sldNum" sz="quarter" idx="5"/>
          </p:nvPr>
        </p:nvSpPr>
        <p:spPr>
          <a:noFill/>
        </p:spPr>
        <p:txBody>
          <a:bodyPr/>
          <a:lstStyle/>
          <a:p>
            <a:fld id="{F4A2D6B7-DD7E-4D28-9119-4184D2A67FF1}" type="slidenum">
              <a:rPr lang="ar-EG" smtClean="0"/>
              <a:pPr/>
              <a:t>270</a:t>
            </a:fld>
            <a:endParaRPr lang="en-CA"/>
          </a:p>
        </p:txBody>
      </p:sp>
      <p:sp>
        <p:nvSpPr>
          <p:cNvPr id="2219011" name="Rectangle 2"/>
          <p:cNvSpPr>
            <a:spLocks noGrp="1" noRot="1" noChangeAspect="1" noChangeArrowheads="1" noTextEdit="1"/>
          </p:cNvSpPr>
          <p:nvPr>
            <p:ph type="sldImg"/>
          </p:nvPr>
        </p:nvSpPr>
        <p:spPr>
          <a:ln/>
        </p:spPr>
      </p:sp>
      <p:sp>
        <p:nvSpPr>
          <p:cNvPr id="22190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0034" name="Rectangle 7"/>
          <p:cNvSpPr>
            <a:spLocks noGrp="1" noChangeArrowheads="1"/>
          </p:cNvSpPr>
          <p:nvPr>
            <p:ph type="sldNum" sz="quarter" idx="5"/>
          </p:nvPr>
        </p:nvSpPr>
        <p:spPr>
          <a:noFill/>
        </p:spPr>
        <p:txBody>
          <a:bodyPr/>
          <a:lstStyle/>
          <a:p>
            <a:fld id="{F5175680-7AC0-4369-8EB8-033278716924}" type="slidenum">
              <a:rPr lang="ar-EG" smtClean="0"/>
              <a:pPr/>
              <a:t>271</a:t>
            </a:fld>
            <a:endParaRPr lang="en-CA"/>
          </a:p>
        </p:txBody>
      </p:sp>
      <p:sp>
        <p:nvSpPr>
          <p:cNvPr id="2220035" name="Rectangle 2"/>
          <p:cNvSpPr>
            <a:spLocks noGrp="1" noRot="1" noChangeAspect="1" noChangeArrowheads="1" noTextEdit="1"/>
          </p:cNvSpPr>
          <p:nvPr>
            <p:ph type="sldImg"/>
          </p:nvPr>
        </p:nvSpPr>
        <p:spPr>
          <a:ln/>
        </p:spPr>
      </p:sp>
      <p:sp>
        <p:nvSpPr>
          <p:cNvPr id="22200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1058" name="Rectangle 7"/>
          <p:cNvSpPr>
            <a:spLocks noGrp="1" noChangeArrowheads="1"/>
          </p:cNvSpPr>
          <p:nvPr>
            <p:ph type="sldNum" sz="quarter" idx="5"/>
          </p:nvPr>
        </p:nvSpPr>
        <p:spPr>
          <a:noFill/>
        </p:spPr>
        <p:txBody>
          <a:bodyPr/>
          <a:lstStyle/>
          <a:p>
            <a:fld id="{4EF6192A-ED9F-49CD-A830-18EBDBE5FB7C}" type="slidenum">
              <a:rPr lang="ar-EG" smtClean="0"/>
              <a:pPr/>
              <a:t>273</a:t>
            </a:fld>
            <a:endParaRPr lang="en-CA"/>
          </a:p>
        </p:txBody>
      </p:sp>
      <p:sp>
        <p:nvSpPr>
          <p:cNvPr id="2221059" name="Rectangle 2"/>
          <p:cNvSpPr>
            <a:spLocks noGrp="1" noRot="1" noChangeAspect="1" noChangeArrowheads="1" noTextEdit="1"/>
          </p:cNvSpPr>
          <p:nvPr>
            <p:ph type="sldImg"/>
          </p:nvPr>
        </p:nvSpPr>
        <p:spPr>
          <a:ln/>
        </p:spPr>
      </p:sp>
      <p:sp>
        <p:nvSpPr>
          <p:cNvPr id="22210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082" name="Rectangle 7"/>
          <p:cNvSpPr>
            <a:spLocks noGrp="1" noChangeArrowheads="1"/>
          </p:cNvSpPr>
          <p:nvPr>
            <p:ph type="sldNum" sz="quarter" idx="5"/>
          </p:nvPr>
        </p:nvSpPr>
        <p:spPr>
          <a:noFill/>
        </p:spPr>
        <p:txBody>
          <a:bodyPr/>
          <a:lstStyle/>
          <a:p>
            <a:fld id="{70F6D427-8C91-4767-B87B-335D47BF6A8F}" type="slidenum">
              <a:rPr lang="ar-EG" smtClean="0"/>
              <a:pPr/>
              <a:t>274</a:t>
            </a:fld>
            <a:endParaRPr lang="en-CA"/>
          </a:p>
        </p:txBody>
      </p:sp>
      <p:sp>
        <p:nvSpPr>
          <p:cNvPr id="2222083" name="Rectangle 2"/>
          <p:cNvSpPr>
            <a:spLocks noGrp="1" noRot="1" noChangeAspect="1" noChangeArrowheads="1" noTextEdit="1"/>
          </p:cNvSpPr>
          <p:nvPr>
            <p:ph type="sldImg"/>
          </p:nvPr>
        </p:nvSpPr>
        <p:spPr>
          <a:ln/>
        </p:spPr>
      </p:sp>
      <p:sp>
        <p:nvSpPr>
          <p:cNvPr id="22220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4130" name="Rectangle 7"/>
          <p:cNvSpPr>
            <a:spLocks noGrp="1" noChangeArrowheads="1"/>
          </p:cNvSpPr>
          <p:nvPr>
            <p:ph type="sldNum" sz="quarter" idx="5"/>
          </p:nvPr>
        </p:nvSpPr>
        <p:spPr>
          <a:noFill/>
        </p:spPr>
        <p:txBody>
          <a:bodyPr/>
          <a:lstStyle/>
          <a:p>
            <a:fld id="{522053DA-A91C-436A-A165-155091A5598B}" type="slidenum">
              <a:rPr lang="ar-EG" smtClean="0"/>
              <a:pPr/>
              <a:t>277</a:t>
            </a:fld>
            <a:endParaRPr lang="en-CA"/>
          </a:p>
        </p:txBody>
      </p:sp>
      <p:sp>
        <p:nvSpPr>
          <p:cNvPr id="2224131" name="Rectangle 2"/>
          <p:cNvSpPr>
            <a:spLocks noGrp="1" noRot="1" noChangeAspect="1" noChangeArrowheads="1" noTextEdit="1"/>
          </p:cNvSpPr>
          <p:nvPr>
            <p:ph type="sldImg"/>
          </p:nvPr>
        </p:nvSpPr>
        <p:spPr>
          <a:xfrm>
            <a:off x="1144588" y="685800"/>
            <a:ext cx="4572000" cy="3429000"/>
          </a:xfrm>
          <a:ln/>
        </p:spPr>
      </p:sp>
      <p:sp>
        <p:nvSpPr>
          <p:cNvPr id="2224132"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5154" name="Rectangle 7"/>
          <p:cNvSpPr>
            <a:spLocks noGrp="1" noChangeArrowheads="1"/>
          </p:cNvSpPr>
          <p:nvPr>
            <p:ph type="sldNum" sz="quarter" idx="5"/>
          </p:nvPr>
        </p:nvSpPr>
        <p:spPr>
          <a:noFill/>
        </p:spPr>
        <p:txBody>
          <a:bodyPr/>
          <a:lstStyle/>
          <a:p>
            <a:fld id="{53F313F9-4113-4526-ADF7-67C7AD8D7C79}" type="slidenum">
              <a:rPr lang="ar-EG" smtClean="0"/>
              <a:pPr/>
              <a:t>278</a:t>
            </a:fld>
            <a:endParaRPr lang="en-CA"/>
          </a:p>
        </p:txBody>
      </p:sp>
      <p:sp>
        <p:nvSpPr>
          <p:cNvPr id="2225155" name="Rectangle 2"/>
          <p:cNvSpPr>
            <a:spLocks noGrp="1" noRot="1" noChangeAspect="1" noChangeArrowheads="1" noTextEdit="1"/>
          </p:cNvSpPr>
          <p:nvPr>
            <p:ph type="sldImg"/>
          </p:nvPr>
        </p:nvSpPr>
        <p:spPr>
          <a:ln/>
        </p:spPr>
      </p:sp>
      <p:sp>
        <p:nvSpPr>
          <p:cNvPr id="22251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6178" name="Rectangle 7"/>
          <p:cNvSpPr>
            <a:spLocks noGrp="1" noChangeArrowheads="1"/>
          </p:cNvSpPr>
          <p:nvPr>
            <p:ph type="sldNum" sz="quarter" idx="5"/>
          </p:nvPr>
        </p:nvSpPr>
        <p:spPr>
          <a:noFill/>
        </p:spPr>
        <p:txBody>
          <a:bodyPr/>
          <a:lstStyle/>
          <a:p>
            <a:fld id="{1C911558-E192-4DA9-88A8-C48E952EAC28}" type="slidenum">
              <a:rPr lang="ar-EG" smtClean="0"/>
              <a:pPr/>
              <a:t>279</a:t>
            </a:fld>
            <a:endParaRPr lang="en-CA"/>
          </a:p>
        </p:txBody>
      </p:sp>
      <p:sp>
        <p:nvSpPr>
          <p:cNvPr id="2226179" name="Rectangle 2"/>
          <p:cNvSpPr>
            <a:spLocks noGrp="1" noRot="1" noChangeAspect="1" noChangeArrowheads="1" noTextEdit="1"/>
          </p:cNvSpPr>
          <p:nvPr>
            <p:ph type="sldImg"/>
          </p:nvPr>
        </p:nvSpPr>
        <p:spPr>
          <a:ln/>
        </p:spPr>
      </p:sp>
      <p:sp>
        <p:nvSpPr>
          <p:cNvPr id="22261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7202" name="Rectangle 7"/>
          <p:cNvSpPr>
            <a:spLocks noGrp="1" noChangeArrowheads="1"/>
          </p:cNvSpPr>
          <p:nvPr>
            <p:ph type="sldNum" sz="quarter" idx="5"/>
          </p:nvPr>
        </p:nvSpPr>
        <p:spPr>
          <a:noFill/>
        </p:spPr>
        <p:txBody>
          <a:bodyPr/>
          <a:lstStyle/>
          <a:p>
            <a:fld id="{F07DEC69-24A1-442E-8F9B-5489691082DF}" type="slidenum">
              <a:rPr lang="ar-EG" smtClean="0"/>
              <a:pPr/>
              <a:t>283</a:t>
            </a:fld>
            <a:endParaRPr lang="en-CA"/>
          </a:p>
        </p:txBody>
      </p:sp>
      <p:sp>
        <p:nvSpPr>
          <p:cNvPr id="2227203" name="Rectangle 2"/>
          <p:cNvSpPr>
            <a:spLocks noGrp="1" noRot="1" noChangeAspect="1" noChangeArrowheads="1" noTextEdit="1"/>
          </p:cNvSpPr>
          <p:nvPr>
            <p:ph type="sldImg"/>
          </p:nvPr>
        </p:nvSpPr>
        <p:spPr>
          <a:ln/>
        </p:spPr>
      </p:sp>
      <p:sp>
        <p:nvSpPr>
          <p:cNvPr id="22272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9250" name="Rectangle 7"/>
          <p:cNvSpPr>
            <a:spLocks noGrp="1" noChangeArrowheads="1"/>
          </p:cNvSpPr>
          <p:nvPr>
            <p:ph type="sldNum" sz="quarter" idx="5"/>
          </p:nvPr>
        </p:nvSpPr>
        <p:spPr>
          <a:noFill/>
        </p:spPr>
        <p:txBody>
          <a:bodyPr/>
          <a:lstStyle/>
          <a:p>
            <a:fld id="{F6DB7286-4716-45CF-9B32-714B1B90669C}" type="slidenum">
              <a:rPr lang="ar-EG" smtClean="0"/>
              <a:pPr/>
              <a:t>285</a:t>
            </a:fld>
            <a:endParaRPr lang="en-CA"/>
          </a:p>
        </p:txBody>
      </p:sp>
      <p:sp>
        <p:nvSpPr>
          <p:cNvPr id="2229251" name="Rectangle 2"/>
          <p:cNvSpPr>
            <a:spLocks noGrp="1" noRot="1" noChangeAspect="1" noChangeArrowheads="1" noTextEdit="1"/>
          </p:cNvSpPr>
          <p:nvPr>
            <p:ph type="sldImg"/>
          </p:nvPr>
        </p:nvSpPr>
        <p:spPr>
          <a:xfrm>
            <a:off x="1144588" y="685800"/>
            <a:ext cx="4572000" cy="3429000"/>
          </a:xfrm>
          <a:ln/>
        </p:spPr>
      </p:sp>
      <p:sp>
        <p:nvSpPr>
          <p:cNvPr id="2229252"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0274" name="Rectangle 7"/>
          <p:cNvSpPr>
            <a:spLocks noGrp="1" noChangeArrowheads="1"/>
          </p:cNvSpPr>
          <p:nvPr>
            <p:ph type="sldNum" sz="quarter" idx="5"/>
          </p:nvPr>
        </p:nvSpPr>
        <p:spPr>
          <a:noFill/>
        </p:spPr>
        <p:txBody>
          <a:bodyPr/>
          <a:lstStyle/>
          <a:p>
            <a:fld id="{E53740FD-99F4-452F-ACEB-D7D8FF1F43F9}" type="slidenum">
              <a:rPr lang="ar-EG" smtClean="0"/>
              <a:pPr/>
              <a:t>286</a:t>
            </a:fld>
            <a:endParaRPr lang="en-CA"/>
          </a:p>
        </p:txBody>
      </p:sp>
      <p:sp>
        <p:nvSpPr>
          <p:cNvPr id="2230275" name="Rectangle 2"/>
          <p:cNvSpPr>
            <a:spLocks noGrp="1" noRot="1" noChangeAspect="1" noChangeArrowheads="1" noTextEdit="1"/>
          </p:cNvSpPr>
          <p:nvPr>
            <p:ph type="sldImg"/>
          </p:nvPr>
        </p:nvSpPr>
        <p:spPr>
          <a:ln/>
        </p:spPr>
      </p:sp>
      <p:sp>
        <p:nvSpPr>
          <p:cNvPr id="22302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1298" name="Rectangle 7"/>
          <p:cNvSpPr>
            <a:spLocks noGrp="1" noChangeArrowheads="1"/>
          </p:cNvSpPr>
          <p:nvPr>
            <p:ph type="sldNum" sz="quarter" idx="5"/>
          </p:nvPr>
        </p:nvSpPr>
        <p:spPr>
          <a:noFill/>
        </p:spPr>
        <p:txBody>
          <a:bodyPr/>
          <a:lstStyle/>
          <a:p>
            <a:fld id="{FBDF1B69-5BF8-40CC-80B0-5757C12816D3}" type="slidenum">
              <a:rPr lang="ar-EG" smtClean="0"/>
              <a:pPr/>
              <a:t>287</a:t>
            </a:fld>
            <a:endParaRPr lang="en-CA"/>
          </a:p>
        </p:txBody>
      </p:sp>
      <p:sp>
        <p:nvSpPr>
          <p:cNvPr id="2231299" name="Rectangle 2"/>
          <p:cNvSpPr>
            <a:spLocks noGrp="1" noRot="1" noChangeAspect="1" noChangeArrowheads="1" noTextEdit="1"/>
          </p:cNvSpPr>
          <p:nvPr>
            <p:ph type="sldImg"/>
          </p:nvPr>
        </p:nvSpPr>
        <p:spPr>
          <a:ln/>
        </p:spPr>
      </p:sp>
      <p:sp>
        <p:nvSpPr>
          <p:cNvPr id="22313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22" name="Rectangle 7"/>
          <p:cNvSpPr>
            <a:spLocks noGrp="1" noChangeArrowheads="1"/>
          </p:cNvSpPr>
          <p:nvPr>
            <p:ph type="sldNum" sz="quarter" idx="5"/>
          </p:nvPr>
        </p:nvSpPr>
        <p:spPr>
          <a:noFill/>
        </p:spPr>
        <p:txBody>
          <a:bodyPr/>
          <a:lstStyle/>
          <a:p>
            <a:fld id="{28DEBE53-E143-4290-9185-65D7DE9B27EA}" type="slidenum">
              <a:rPr lang="ar-EG" smtClean="0"/>
              <a:pPr/>
              <a:t>289</a:t>
            </a:fld>
            <a:endParaRPr lang="en-CA"/>
          </a:p>
        </p:txBody>
      </p:sp>
      <p:sp>
        <p:nvSpPr>
          <p:cNvPr id="2232323" name="Rectangle 2"/>
          <p:cNvSpPr>
            <a:spLocks noGrp="1" noRot="1" noChangeAspect="1" noChangeArrowheads="1" noTextEdit="1"/>
          </p:cNvSpPr>
          <p:nvPr>
            <p:ph type="sldImg"/>
          </p:nvPr>
        </p:nvSpPr>
        <p:spPr>
          <a:ln/>
        </p:spPr>
      </p:sp>
      <p:sp>
        <p:nvSpPr>
          <p:cNvPr id="22323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3346" name="Rectangle 7"/>
          <p:cNvSpPr>
            <a:spLocks noGrp="1" noChangeArrowheads="1"/>
          </p:cNvSpPr>
          <p:nvPr>
            <p:ph type="sldNum" sz="quarter" idx="5"/>
          </p:nvPr>
        </p:nvSpPr>
        <p:spPr>
          <a:noFill/>
        </p:spPr>
        <p:txBody>
          <a:bodyPr/>
          <a:lstStyle/>
          <a:p>
            <a:fld id="{AF75920F-75EA-4F5F-8420-4D4A7A3FC3EE}" type="slidenum">
              <a:rPr lang="ar-EG" smtClean="0"/>
              <a:pPr/>
              <a:t>290</a:t>
            </a:fld>
            <a:endParaRPr lang="en-CA"/>
          </a:p>
        </p:txBody>
      </p:sp>
      <p:sp>
        <p:nvSpPr>
          <p:cNvPr id="2233347" name="Rectangle 2"/>
          <p:cNvSpPr>
            <a:spLocks noGrp="1" noRot="1" noChangeAspect="1" noChangeArrowheads="1" noTextEdit="1"/>
          </p:cNvSpPr>
          <p:nvPr>
            <p:ph type="sldImg"/>
          </p:nvPr>
        </p:nvSpPr>
        <p:spPr>
          <a:ln/>
        </p:spPr>
      </p:sp>
      <p:sp>
        <p:nvSpPr>
          <p:cNvPr id="22333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5394" name="Rectangle 7"/>
          <p:cNvSpPr>
            <a:spLocks noGrp="1" noChangeArrowheads="1"/>
          </p:cNvSpPr>
          <p:nvPr>
            <p:ph type="sldNum" sz="quarter" idx="5"/>
          </p:nvPr>
        </p:nvSpPr>
        <p:spPr>
          <a:noFill/>
        </p:spPr>
        <p:txBody>
          <a:bodyPr/>
          <a:lstStyle/>
          <a:p>
            <a:fld id="{9F6410C3-D6B9-4AF3-8521-45BD11D435DA}" type="slidenum">
              <a:rPr lang="ar-EG" smtClean="0"/>
              <a:pPr/>
              <a:t>292</a:t>
            </a:fld>
            <a:endParaRPr lang="en-CA"/>
          </a:p>
        </p:txBody>
      </p:sp>
      <p:sp>
        <p:nvSpPr>
          <p:cNvPr id="2235395" name="Rectangle 2"/>
          <p:cNvSpPr>
            <a:spLocks noGrp="1" noRot="1" noChangeAspect="1" noChangeArrowheads="1" noTextEdit="1"/>
          </p:cNvSpPr>
          <p:nvPr>
            <p:ph type="sldImg"/>
          </p:nvPr>
        </p:nvSpPr>
        <p:spPr>
          <a:ln/>
        </p:spPr>
      </p:sp>
      <p:sp>
        <p:nvSpPr>
          <p:cNvPr id="22353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6418" name="Rectangle 7"/>
          <p:cNvSpPr>
            <a:spLocks noGrp="1" noChangeArrowheads="1"/>
          </p:cNvSpPr>
          <p:nvPr>
            <p:ph type="sldNum" sz="quarter" idx="5"/>
          </p:nvPr>
        </p:nvSpPr>
        <p:spPr>
          <a:noFill/>
        </p:spPr>
        <p:txBody>
          <a:bodyPr/>
          <a:lstStyle/>
          <a:p>
            <a:fld id="{5F277CEE-6FF2-41E8-8051-708B6E370ABE}" type="slidenum">
              <a:rPr lang="ar-EG" smtClean="0"/>
              <a:pPr/>
              <a:t>293</a:t>
            </a:fld>
            <a:endParaRPr lang="en-CA"/>
          </a:p>
        </p:txBody>
      </p:sp>
      <p:sp>
        <p:nvSpPr>
          <p:cNvPr id="2236419" name="Rectangle 2"/>
          <p:cNvSpPr>
            <a:spLocks noGrp="1" noRot="1" noChangeAspect="1" noChangeArrowheads="1" noTextEdit="1"/>
          </p:cNvSpPr>
          <p:nvPr>
            <p:ph type="sldImg"/>
          </p:nvPr>
        </p:nvSpPr>
        <p:spPr>
          <a:ln/>
        </p:spPr>
      </p:sp>
      <p:sp>
        <p:nvSpPr>
          <p:cNvPr id="22364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7442" name="Rectangle 7"/>
          <p:cNvSpPr>
            <a:spLocks noGrp="1" noChangeArrowheads="1"/>
          </p:cNvSpPr>
          <p:nvPr>
            <p:ph type="sldNum" sz="quarter" idx="5"/>
          </p:nvPr>
        </p:nvSpPr>
        <p:spPr>
          <a:noFill/>
        </p:spPr>
        <p:txBody>
          <a:bodyPr/>
          <a:lstStyle/>
          <a:p>
            <a:fld id="{440C6FE9-2598-488A-9861-096DAC7EDC94}" type="slidenum">
              <a:rPr lang="ar-EG" smtClean="0"/>
              <a:pPr/>
              <a:t>294</a:t>
            </a:fld>
            <a:endParaRPr lang="en-CA"/>
          </a:p>
        </p:txBody>
      </p:sp>
      <p:sp>
        <p:nvSpPr>
          <p:cNvPr id="2237443" name="Rectangle 2"/>
          <p:cNvSpPr>
            <a:spLocks noGrp="1" noRot="1" noChangeAspect="1" noChangeArrowheads="1" noTextEdit="1"/>
          </p:cNvSpPr>
          <p:nvPr>
            <p:ph type="sldImg"/>
          </p:nvPr>
        </p:nvSpPr>
        <p:spPr>
          <a:ln/>
        </p:spPr>
      </p:sp>
      <p:sp>
        <p:nvSpPr>
          <p:cNvPr id="22374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8466" name="Rectangle 7"/>
          <p:cNvSpPr>
            <a:spLocks noGrp="1" noChangeArrowheads="1"/>
          </p:cNvSpPr>
          <p:nvPr>
            <p:ph type="sldNum" sz="quarter" idx="5"/>
          </p:nvPr>
        </p:nvSpPr>
        <p:spPr>
          <a:noFill/>
        </p:spPr>
        <p:txBody>
          <a:bodyPr/>
          <a:lstStyle/>
          <a:p>
            <a:fld id="{900D6E8A-32B8-4249-B929-EADA2BC54AEB}" type="slidenum">
              <a:rPr lang="ar-EG" smtClean="0"/>
              <a:pPr/>
              <a:t>295</a:t>
            </a:fld>
            <a:endParaRPr lang="en-CA"/>
          </a:p>
        </p:txBody>
      </p:sp>
      <p:sp>
        <p:nvSpPr>
          <p:cNvPr id="2238467" name="Rectangle 2"/>
          <p:cNvSpPr>
            <a:spLocks noGrp="1" noRot="1" noChangeAspect="1" noChangeArrowheads="1" noTextEdit="1"/>
          </p:cNvSpPr>
          <p:nvPr>
            <p:ph type="sldImg"/>
          </p:nvPr>
        </p:nvSpPr>
        <p:spPr>
          <a:ln/>
        </p:spPr>
      </p:sp>
      <p:sp>
        <p:nvSpPr>
          <p:cNvPr id="22384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9490" name="Rectangle 7"/>
          <p:cNvSpPr>
            <a:spLocks noGrp="1" noChangeArrowheads="1"/>
          </p:cNvSpPr>
          <p:nvPr>
            <p:ph type="sldNum" sz="quarter" idx="5"/>
          </p:nvPr>
        </p:nvSpPr>
        <p:spPr>
          <a:noFill/>
        </p:spPr>
        <p:txBody>
          <a:bodyPr/>
          <a:lstStyle/>
          <a:p>
            <a:fld id="{47116450-419D-4BF2-BA1B-7716EE5BC7AA}" type="slidenum">
              <a:rPr lang="ar-EG" smtClean="0"/>
              <a:pPr/>
              <a:t>296</a:t>
            </a:fld>
            <a:endParaRPr lang="en-CA"/>
          </a:p>
        </p:txBody>
      </p:sp>
      <p:sp>
        <p:nvSpPr>
          <p:cNvPr id="2239491" name="Rectangle 2"/>
          <p:cNvSpPr>
            <a:spLocks noGrp="1" noRot="1" noChangeAspect="1" noChangeArrowheads="1" noTextEdit="1"/>
          </p:cNvSpPr>
          <p:nvPr>
            <p:ph type="sldImg"/>
          </p:nvPr>
        </p:nvSpPr>
        <p:spPr>
          <a:ln/>
        </p:spPr>
      </p:sp>
      <p:sp>
        <p:nvSpPr>
          <p:cNvPr id="22394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0514" name="Rectangle 7"/>
          <p:cNvSpPr>
            <a:spLocks noGrp="1" noChangeArrowheads="1"/>
          </p:cNvSpPr>
          <p:nvPr>
            <p:ph type="sldNum" sz="quarter" idx="5"/>
          </p:nvPr>
        </p:nvSpPr>
        <p:spPr>
          <a:noFill/>
        </p:spPr>
        <p:txBody>
          <a:bodyPr/>
          <a:lstStyle/>
          <a:p>
            <a:fld id="{DBC13E54-D2B9-4FE0-AB97-91BDBE63E1C2}" type="slidenum">
              <a:rPr lang="ar-EG" smtClean="0"/>
              <a:pPr/>
              <a:t>297</a:t>
            </a:fld>
            <a:endParaRPr lang="en-CA"/>
          </a:p>
        </p:txBody>
      </p:sp>
      <p:sp>
        <p:nvSpPr>
          <p:cNvPr id="2240515" name="Rectangle 2"/>
          <p:cNvSpPr>
            <a:spLocks noGrp="1" noRot="1" noChangeAspect="1" noChangeArrowheads="1" noTextEdit="1"/>
          </p:cNvSpPr>
          <p:nvPr>
            <p:ph type="sldImg"/>
          </p:nvPr>
        </p:nvSpPr>
        <p:spPr>
          <a:ln/>
        </p:spPr>
      </p:sp>
      <p:sp>
        <p:nvSpPr>
          <p:cNvPr id="22405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1538" name="Slide Image Placeholder 1"/>
          <p:cNvSpPr>
            <a:spLocks noGrp="1" noRot="1" noChangeAspect="1" noTextEdit="1"/>
          </p:cNvSpPr>
          <p:nvPr>
            <p:ph type="sldImg"/>
          </p:nvPr>
        </p:nvSpPr>
        <p:spPr>
          <a:ln/>
        </p:spPr>
      </p:sp>
      <p:sp>
        <p:nvSpPr>
          <p:cNvPr id="2241539" name="Notes Placeholder 2"/>
          <p:cNvSpPr>
            <a:spLocks noGrp="1"/>
          </p:cNvSpPr>
          <p:nvPr>
            <p:ph type="body" idx="1"/>
          </p:nvPr>
        </p:nvSpPr>
        <p:spPr>
          <a:noFill/>
          <a:ln/>
        </p:spPr>
        <p:txBody>
          <a:bodyPr/>
          <a:lstStyle/>
          <a:p>
            <a:endParaRPr lang="en-US"/>
          </a:p>
        </p:txBody>
      </p:sp>
      <p:sp>
        <p:nvSpPr>
          <p:cNvPr id="2241540" name="Slide Number Placeholder 3"/>
          <p:cNvSpPr>
            <a:spLocks noGrp="1"/>
          </p:cNvSpPr>
          <p:nvPr>
            <p:ph type="sldNum" sz="quarter" idx="5"/>
          </p:nvPr>
        </p:nvSpPr>
        <p:spPr>
          <a:noFill/>
        </p:spPr>
        <p:txBody>
          <a:bodyPr/>
          <a:lstStyle/>
          <a:p>
            <a:fld id="{F0BBD4CF-D7B0-40BE-A0C0-27C9AD3C727E}" type="slidenum">
              <a:rPr lang="ar-SA" smtClean="0"/>
              <a:pPr/>
              <a:t>298</a:t>
            </a:fld>
            <a:endParaRPr lang="en-CA"/>
          </a:p>
        </p:txBody>
      </p:sp>
    </p:spTree>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62" name="Rectangle 7"/>
          <p:cNvSpPr>
            <a:spLocks noGrp="1" noChangeArrowheads="1"/>
          </p:cNvSpPr>
          <p:nvPr>
            <p:ph type="sldNum" sz="quarter" idx="5"/>
          </p:nvPr>
        </p:nvSpPr>
        <p:spPr>
          <a:noFill/>
        </p:spPr>
        <p:txBody>
          <a:bodyPr/>
          <a:lstStyle/>
          <a:p>
            <a:fld id="{C74FB714-04B2-437F-8A4C-D4C9FF1BBCEA}" type="slidenum">
              <a:rPr lang="ar-EG" smtClean="0"/>
              <a:pPr/>
              <a:t>299</a:t>
            </a:fld>
            <a:endParaRPr lang="en-CA"/>
          </a:p>
        </p:txBody>
      </p:sp>
      <p:sp>
        <p:nvSpPr>
          <p:cNvPr id="2242563" name="Rectangle 2"/>
          <p:cNvSpPr>
            <a:spLocks noGrp="1" noRot="1" noChangeAspect="1" noChangeArrowheads="1" noTextEdit="1"/>
          </p:cNvSpPr>
          <p:nvPr>
            <p:ph type="sldImg"/>
          </p:nvPr>
        </p:nvSpPr>
        <p:spPr>
          <a:ln/>
        </p:spPr>
      </p:sp>
      <p:sp>
        <p:nvSpPr>
          <p:cNvPr id="22425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3586" name="Rectangle 7"/>
          <p:cNvSpPr>
            <a:spLocks noGrp="1" noChangeArrowheads="1"/>
          </p:cNvSpPr>
          <p:nvPr>
            <p:ph type="sldNum" sz="quarter" idx="5"/>
          </p:nvPr>
        </p:nvSpPr>
        <p:spPr>
          <a:noFill/>
        </p:spPr>
        <p:txBody>
          <a:bodyPr/>
          <a:lstStyle/>
          <a:p>
            <a:fld id="{23EE5264-24E5-415E-9FE6-7A1B0F0B68F3}" type="slidenum">
              <a:rPr lang="ar-EG" smtClean="0"/>
              <a:pPr/>
              <a:t>300</a:t>
            </a:fld>
            <a:endParaRPr lang="en-CA"/>
          </a:p>
        </p:txBody>
      </p:sp>
      <p:sp>
        <p:nvSpPr>
          <p:cNvPr id="2243587" name="Rectangle 2"/>
          <p:cNvSpPr>
            <a:spLocks noGrp="1" noRot="1" noChangeAspect="1" noChangeArrowheads="1" noTextEdit="1"/>
          </p:cNvSpPr>
          <p:nvPr>
            <p:ph type="sldImg"/>
          </p:nvPr>
        </p:nvSpPr>
        <p:spPr>
          <a:ln/>
        </p:spPr>
      </p:sp>
      <p:sp>
        <p:nvSpPr>
          <p:cNvPr id="22435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4610" name="Rectangle 7"/>
          <p:cNvSpPr>
            <a:spLocks noGrp="1" noChangeArrowheads="1"/>
          </p:cNvSpPr>
          <p:nvPr>
            <p:ph type="sldNum" sz="quarter" idx="5"/>
          </p:nvPr>
        </p:nvSpPr>
        <p:spPr>
          <a:noFill/>
        </p:spPr>
        <p:txBody>
          <a:bodyPr/>
          <a:lstStyle/>
          <a:p>
            <a:fld id="{B89B6927-04A6-4E53-9776-69E2D4FD1673}" type="slidenum">
              <a:rPr lang="ar-EG" smtClean="0"/>
              <a:pPr/>
              <a:t>301</a:t>
            </a:fld>
            <a:endParaRPr lang="en-CA"/>
          </a:p>
        </p:txBody>
      </p:sp>
      <p:sp>
        <p:nvSpPr>
          <p:cNvPr id="2244611" name="Rectangle 2"/>
          <p:cNvSpPr>
            <a:spLocks noGrp="1" noRot="1" noChangeAspect="1" noChangeArrowheads="1" noTextEdit="1"/>
          </p:cNvSpPr>
          <p:nvPr>
            <p:ph type="sldImg"/>
          </p:nvPr>
        </p:nvSpPr>
        <p:spPr>
          <a:ln/>
        </p:spPr>
      </p:sp>
      <p:sp>
        <p:nvSpPr>
          <p:cNvPr id="22446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5634" name="Rectangle 7"/>
          <p:cNvSpPr>
            <a:spLocks noGrp="1" noChangeArrowheads="1"/>
          </p:cNvSpPr>
          <p:nvPr>
            <p:ph type="sldNum" sz="quarter" idx="5"/>
          </p:nvPr>
        </p:nvSpPr>
        <p:spPr>
          <a:noFill/>
        </p:spPr>
        <p:txBody>
          <a:bodyPr/>
          <a:lstStyle/>
          <a:p>
            <a:fld id="{DBF0F2D6-37EA-436A-BE1E-955A995D0DAA}" type="slidenum">
              <a:rPr lang="ar-EG" smtClean="0"/>
              <a:pPr/>
              <a:t>302</a:t>
            </a:fld>
            <a:endParaRPr lang="en-CA"/>
          </a:p>
        </p:txBody>
      </p:sp>
      <p:sp>
        <p:nvSpPr>
          <p:cNvPr id="2245635" name="Rectangle 2"/>
          <p:cNvSpPr>
            <a:spLocks noGrp="1" noRot="1" noChangeAspect="1" noChangeArrowheads="1" noTextEdit="1"/>
          </p:cNvSpPr>
          <p:nvPr>
            <p:ph type="sldImg"/>
          </p:nvPr>
        </p:nvSpPr>
        <p:spPr>
          <a:ln/>
        </p:spPr>
      </p:sp>
      <p:sp>
        <p:nvSpPr>
          <p:cNvPr id="22456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6658" name="Rectangle 7"/>
          <p:cNvSpPr>
            <a:spLocks noGrp="1" noChangeArrowheads="1"/>
          </p:cNvSpPr>
          <p:nvPr>
            <p:ph type="sldNum" sz="quarter" idx="5"/>
          </p:nvPr>
        </p:nvSpPr>
        <p:spPr>
          <a:noFill/>
        </p:spPr>
        <p:txBody>
          <a:bodyPr/>
          <a:lstStyle/>
          <a:p>
            <a:fld id="{61BE4F7B-B7EB-4315-BF88-6AF57E96E13E}" type="slidenum">
              <a:rPr lang="ar-EG" smtClean="0"/>
              <a:pPr/>
              <a:t>303</a:t>
            </a:fld>
            <a:endParaRPr lang="en-CA"/>
          </a:p>
        </p:txBody>
      </p:sp>
      <p:sp>
        <p:nvSpPr>
          <p:cNvPr id="2246659" name="Rectangle 2"/>
          <p:cNvSpPr>
            <a:spLocks noGrp="1" noRot="1" noChangeAspect="1" noChangeArrowheads="1" noTextEdit="1"/>
          </p:cNvSpPr>
          <p:nvPr>
            <p:ph type="sldImg"/>
          </p:nvPr>
        </p:nvSpPr>
        <p:spPr>
          <a:ln/>
        </p:spPr>
      </p:sp>
      <p:sp>
        <p:nvSpPr>
          <p:cNvPr id="22466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7682" name="Rectangle 7"/>
          <p:cNvSpPr>
            <a:spLocks noGrp="1" noChangeArrowheads="1"/>
          </p:cNvSpPr>
          <p:nvPr>
            <p:ph type="sldNum" sz="quarter" idx="5"/>
          </p:nvPr>
        </p:nvSpPr>
        <p:spPr>
          <a:noFill/>
        </p:spPr>
        <p:txBody>
          <a:bodyPr/>
          <a:lstStyle/>
          <a:p>
            <a:fld id="{90846B30-EAAF-4DF9-88BB-019202E8EA77}" type="slidenum">
              <a:rPr lang="ar-EG" smtClean="0"/>
              <a:pPr/>
              <a:t>304</a:t>
            </a:fld>
            <a:endParaRPr lang="en-CA"/>
          </a:p>
        </p:txBody>
      </p:sp>
      <p:sp>
        <p:nvSpPr>
          <p:cNvPr id="2247683" name="Rectangle 2"/>
          <p:cNvSpPr>
            <a:spLocks noGrp="1" noRot="1" noChangeAspect="1" noChangeArrowheads="1" noTextEdit="1"/>
          </p:cNvSpPr>
          <p:nvPr>
            <p:ph type="sldImg"/>
          </p:nvPr>
        </p:nvSpPr>
        <p:spPr>
          <a:ln/>
        </p:spPr>
      </p:sp>
      <p:sp>
        <p:nvSpPr>
          <p:cNvPr id="22476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8706" name="Rectangle 7"/>
          <p:cNvSpPr>
            <a:spLocks noGrp="1" noChangeArrowheads="1"/>
          </p:cNvSpPr>
          <p:nvPr>
            <p:ph type="sldNum" sz="quarter" idx="5"/>
          </p:nvPr>
        </p:nvSpPr>
        <p:spPr>
          <a:noFill/>
        </p:spPr>
        <p:txBody>
          <a:bodyPr/>
          <a:lstStyle/>
          <a:p>
            <a:fld id="{9BDB1CF9-DDAE-44A9-9158-DFC672D0D259}" type="slidenum">
              <a:rPr lang="ar-EG" smtClean="0"/>
              <a:pPr/>
              <a:t>305</a:t>
            </a:fld>
            <a:endParaRPr lang="en-CA"/>
          </a:p>
        </p:txBody>
      </p:sp>
      <p:sp>
        <p:nvSpPr>
          <p:cNvPr id="2248707" name="Rectangle 2"/>
          <p:cNvSpPr>
            <a:spLocks noGrp="1" noRot="1" noChangeAspect="1" noChangeArrowheads="1" noTextEdit="1"/>
          </p:cNvSpPr>
          <p:nvPr>
            <p:ph type="sldImg"/>
          </p:nvPr>
        </p:nvSpPr>
        <p:spPr>
          <a:ln/>
        </p:spPr>
      </p:sp>
      <p:sp>
        <p:nvSpPr>
          <p:cNvPr id="22487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9730" name="Rectangle 7"/>
          <p:cNvSpPr>
            <a:spLocks noGrp="1" noChangeArrowheads="1"/>
          </p:cNvSpPr>
          <p:nvPr>
            <p:ph type="sldNum" sz="quarter" idx="5"/>
          </p:nvPr>
        </p:nvSpPr>
        <p:spPr>
          <a:noFill/>
        </p:spPr>
        <p:txBody>
          <a:bodyPr/>
          <a:lstStyle/>
          <a:p>
            <a:fld id="{96901034-4D13-4395-8419-C0D9C40C1115}" type="slidenum">
              <a:rPr lang="ar-EG" smtClean="0"/>
              <a:pPr/>
              <a:t>306</a:t>
            </a:fld>
            <a:endParaRPr lang="en-CA"/>
          </a:p>
        </p:txBody>
      </p:sp>
      <p:sp>
        <p:nvSpPr>
          <p:cNvPr id="2249731" name="Rectangle 2"/>
          <p:cNvSpPr>
            <a:spLocks noGrp="1" noRot="1" noChangeAspect="1" noChangeArrowheads="1" noTextEdit="1"/>
          </p:cNvSpPr>
          <p:nvPr>
            <p:ph type="sldImg"/>
          </p:nvPr>
        </p:nvSpPr>
        <p:spPr>
          <a:ln/>
        </p:spPr>
      </p:sp>
      <p:sp>
        <p:nvSpPr>
          <p:cNvPr id="22497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0754" name="Rectangle 7"/>
          <p:cNvSpPr>
            <a:spLocks noGrp="1" noChangeArrowheads="1"/>
          </p:cNvSpPr>
          <p:nvPr>
            <p:ph type="sldNum" sz="quarter" idx="5"/>
          </p:nvPr>
        </p:nvSpPr>
        <p:spPr>
          <a:noFill/>
        </p:spPr>
        <p:txBody>
          <a:bodyPr/>
          <a:lstStyle/>
          <a:p>
            <a:fld id="{34B0A8D7-7888-4BAF-B786-FCA12746FB1D}" type="slidenum">
              <a:rPr lang="ar-EG" smtClean="0"/>
              <a:pPr/>
              <a:t>307</a:t>
            </a:fld>
            <a:endParaRPr lang="en-CA"/>
          </a:p>
        </p:txBody>
      </p:sp>
      <p:sp>
        <p:nvSpPr>
          <p:cNvPr id="2250755" name="Rectangle 2"/>
          <p:cNvSpPr>
            <a:spLocks noGrp="1" noRot="1" noChangeAspect="1" noChangeArrowheads="1" noTextEdit="1"/>
          </p:cNvSpPr>
          <p:nvPr>
            <p:ph type="sldImg"/>
          </p:nvPr>
        </p:nvSpPr>
        <p:spPr>
          <a:ln/>
        </p:spPr>
      </p:sp>
      <p:sp>
        <p:nvSpPr>
          <p:cNvPr id="22507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1778" name="Rectangle 7"/>
          <p:cNvSpPr>
            <a:spLocks noGrp="1" noChangeArrowheads="1"/>
          </p:cNvSpPr>
          <p:nvPr>
            <p:ph type="sldNum" sz="quarter" idx="5"/>
          </p:nvPr>
        </p:nvSpPr>
        <p:spPr>
          <a:noFill/>
        </p:spPr>
        <p:txBody>
          <a:bodyPr/>
          <a:lstStyle/>
          <a:p>
            <a:fld id="{8AFC6777-30C5-4DC8-9318-14DC0C3453FE}" type="slidenum">
              <a:rPr lang="ar-EG" smtClean="0"/>
              <a:pPr/>
              <a:t>308</a:t>
            </a:fld>
            <a:endParaRPr lang="en-CA"/>
          </a:p>
        </p:txBody>
      </p:sp>
      <p:sp>
        <p:nvSpPr>
          <p:cNvPr id="2251779" name="Rectangle 2"/>
          <p:cNvSpPr>
            <a:spLocks noGrp="1" noRot="1" noChangeAspect="1" noChangeArrowheads="1" noTextEdit="1"/>
          </p:cNvSpPr>
          <p:nvPr>
            <p:ph type="sldImg"/>
          </p:nvPr>
        </p:nvSpPr>
        <p:spPr>
          <a:ln/>
        </p:spPr>
      </p:sp>
      <p:sp>
        <p:nvSpPr>
          <p:cNvPr id="22517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02" name="Rectangle 7"/>
          <p:cNvSpPr>
            <a:spLocks noGrp="1" noChangeArrowheads="1"/>
          </p:cNvSpPr>
          <p:nvPr>
            <p:ph type="sldNum" sz="quarter" idx="5"/>
          </p:nvPr>
        </p:nvSpPr>
        <p:spPr>
          <a:noFill/>
        </p:spPr>
        <p:txBody>
          <a:bodyPr/>
          <a:lstStyle/>
          <a:p>
            <a:fld id="{2F31B4C7-C070-4986-9DDC-55191E0FB466}" type="slidenum">
              <a:rPr lang="ar-EG" smtClean="0"/>
              <a:pPr/>
              <a:t>309</a:t>
            </a:fld>
            <a:endParaRPr lang="en-CA"/>
          </a:p>
        </p:txBody>
      </p:sp>
      <p:sp>
        <p:nvSpPr>
          <p:cNvPr id="2252803" name="Rectangle 2"/>
          <p:cNvSpPr>
            <a:spLocks noGrp="1" noRot="1" noChangeAspect="1" noChangeArrowheads="1" noTextEdit="1"/>
          </p:cNvSpPr>
          <p:nvPr>
            <p:ph type="sldImg"/>
          </p:nvPr>
        </p:nvSpPr>
        <p:spPr>
          <a:ln/>
        </p:spPr>
      </p:sp>
      <p:sp>
        <p:nvSpPr>
          <p:cNvPr id="22528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826" name="Rectangle 7"/>
          <p:cNvSpPr>
            <a:spLocks noGrp="1" noChangeArrowheads="1"/>
          </p:cNvSpPr>
          <p:nvPr>
            <p:ph type="sldNum" sz="quarter" idx="5"/>
          </p:nvPr>
        </p:nvSpPr>
        <p:spPr>
          <a:noFill/>
        </p:spPr>
        <p:txBody>
          <a:bodyPr/>
          <a:lstStyle/>
          <a:p>
            <a:fld id="{8D9D38F9-813E-496D-8818-BAE948B37BCD}" type="slidenum">
              <a:rPr lang="ar-EG" smtClean="0"/>
              <a:pPr/>
              <a:t>310</a:t>
            </a:fld>
            <a:endParaRPr lang="en-CA"/>
          </a:p>
        </p:txBody>
      </p:sp>
      <p:sp>
        <p:nvSpPr>
          <p:cNvPr id="2253827" name="Rectangle 2"/>
          <p:cNvSpPr>
            <a:spLocks noGrp="1" noRot="1" noChangeAspect="1" noChangeArrowheads="1" noTextEdit="1"/>
          </p:cNvSpPr>
          <p:nvPr>
            <p:ph type="sldImg"/>
          </p:nvPr>
        </p:nvSpPr>
        <p:spPr>
          <a:xfrm>
            <a:off x="1144588" y="685800"/>
            <a:ext cx="4572000" cy="3429000"/>
          </a:xfrm>
          <a:ln/>
        </p:spPr>
      </p:sp>
      <p:sp>
        <p:nvSpPr>
          <p:cNvPr id="225382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4850" name="Rectangle 7"/>
          <p:cNvSpPr>
            <a:spLocks noGrp="1" noChangeArrowheads="1"/>
          </p:cNvSpPr>
          <p:nvPr>
            <p:ph type="sldNum" sz="quarter" idx="5"/>
          </p:nvPr>
        </p:nvSpPr>
        <p:spPr>
          <a:noFill/>
        </p:spPr>
        <p:txBody>
          <a:bodyPr/>
          <a:lstStyle/>
          <a:p>
            <a:fld id="{9CDB9A5B-F82A-4E77-9CB7-9FEE45442974}" type="slidenum">
              <a:rPr lang="ar-EG" smtClean="0"/>
              <a:pPr/>
              <a:t>311</a:t>
            </a:fld>
            <a:endParaRPr lang="en-CA"/>
          </a:p>
        </p:txBody>
      </p:sp>
      <p:sp>
        <p:nvSpPr>
          <p:cNvPr id="2254851" name="Rectangle 2"/>
          <p:cNvSpPr>
            <a:spLocks noGrp="1" noRot="1" noChangeAspect="1" noChangeArrowheads="1" noTextEdit="1"/>
          </p:cNvSpPr>
          <p:nvPr>
            <p:ph type="sldImg"/>
          </p:nvPr>
        </p:nvSpPr>
        <p:spPr>
          <a:ln/>
        </p:spPr>
      </p:sp>
      <p:sp>
        <p:nvSpPr>
          <p:cNvPr id="22548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5874" name="Rectangle 7"/>
          <p:cNvSpPr>
            <a:spLocks noGrp="1" noChangeArrowheads="1"/>
          </p:cNvSpPr>
          <p:nvPr>
            <p:ph type="sldNum" sz="quarter" idx="5"/>
          </p:nvPr>
        </p:nvSpPr>
        <p:spPr>
          <a:noFill/>
        </p:spPr>
        <p:txBody>
          <a:bodyPr/>
          <a:lstStyle/>
          <a:p>
            <a:fld id="{8AED1A13-F303-4614-BC0A-E9D5D9DAA37C}" type="slidenum">
              <a:rPr lang="ar-EG" smtClean="0"/>
              <a:pPr/>
              <a:t>312</a:t>
            </a:fld>
            <a:endParaRPr lang="en-CA"/>
          </a:p>
        </p:txBody>
      </p:sp>
      <p:sp>
        <p:nvSpPr>
          <p:cNvPr id="2255875" name="Rectangle 2"/>
          <p:cNvSpPr>
            <a:spLocks noGrp="1" noRot="1" noChangeAspect="1" noChangeArrowheads="1" noTextEdit="1"/>
          </p:cNvSpPr>
          <p:nvPr>
            <p:ph type="sldImg"/>
          </p:nvPr>
        </p:nvSpPr>
        <p:spPr>
          <a:ln/>
        </p:spPr>
      </p:sp>
      <p:sp>
        <p:nvSpPr>
          <p:cNvPr id="22558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6898" name="Rectangle 7"/>
          <p:cNvSpPr>
            <a:spLocks noGrp="1" noChangeArrowheads="1"/>
          </p:cNvSpPr>
          <p:nvPr>
            <p:ph type="sldNum" sz="quarter" idx="5"/>
          </p:nvPr>
        </p:nvSpPr>
        <p:spPr>
          <a:noFill/>
        </p:spPr>
        <p:txBody>
          <a:bodyPr/>
          <a:lstStyle/>
          <a:p>
            <a:fld id="{1096AECA-E251-4370-BB4C-CB746B740D89}" type="slidenum">
              <a:rPr lang="ar-EG" smtClean="0"/>
              <a:pPr/>
              <a:t>313</a:t>
            </a:fld>
            <a:endParaRPr lang="en-CA"/>
          </a:p>
        </p:txBody>
      </p:sp>
      <p:sp>
        <p:nvSpPr>
          <p:cNvPr id="2256899" name="Rectangle 2"/>
          <p:cNvSpPr>
            <a:spLocks noGrp="1" noRot="1" noChangeAspect="1" noChangeArrowheads="1" noTextEdit="1"/>
          </p:cNvSpPr>
          <p:nvPr>
            <p:ph type="sldImg"/>
          </p:nvPr>
        </p:nvSpPr>
        <p:spPr>
          <a:ln/>
        </p:spPr>
      </p:sp>
      <p:sp>
        <p:nvSpPr>
          <p:cNvPr id="22569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8946" name="Rectangle 7"/>
          <p:cNvSpPr>
            <a:spLocks noGrp="1" noChangeArrowheads="1"/>
          </p:cNvSpPr>
          <p:nvPr>
            <p:ph type="sldNum" sz="quarter" idx="5"/>
          </p:nvPr>
        </p:nvSpPr>
        <p:spPr>
          <a:noFill/>
        </p:spPr>
        <p:txBody>
          <a:bodyPr/>
          <a:lstStyle/>
          <a:p>
            <a:fld id="{F0424248-01E0-4CDF-B794-81A70E57A51C}" type="slidenum">
              <a:rPr lang="ar-EG" smtClean="0"/>
              <a:pPr/>
              <a:t>314</a:t>
            </a:fld>
            <a:endParaRPr lang="en-CA"/>
          </a:p>
        </p:txBody>
      </p:sp>
      <p:sp>
        <p:nvSpPr>
          <p:cNvPr id="2258947" name="Rectangle 2"/>
          <p:cNvSpPr>
            <a:spLocks noGrp="1" noRot="1" noChangeAspect="1" noChangeArrowheads="1" noTextEdit="1"/>
          </p:cNvSpPr>
          <p:nvPr>
            <p:ph type="sldImg"/>
          </p:nvPr>
        </p:nvSpPr>
        <p:spPr>
          <a:ln/>
        </p:spPr>
      </p:sp>
      <p:sp>
        <p:nvSpPr>
          <p:cNvPr id="22589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9970" name="Rectangle 7"/>
          <p:cNvSpPr>
            <a:spLocks noGrp="1" noChangeArrowheads="1"/>
          </p:cNvSpPr>
          <p:nvPr>
            <p:ph type="sldNum" sz="quarter" idx="5"/>
          </p:nvPr>
        </p:nvSpPr>
        <p:spPr>
          <a:noFill/>
        </p:spPr>
        <p:txBody>
          <a:bodyPr/>
          <a:lstStyle/>
          <a:p>
            <a:fld id="{9270B9AC-F2FB-471D-887D-19D9648EC7B8}" type="slidenum">
              <a:rPr lang="ar-EG" smtClean="0"/>
              <a:pPr/>
              <a:t>315</a:t>
            </a:fld>
            <a:endParaRPr lang="en-CA"/>
          </a:p>
        </p:txBody>
      </p:sp>
      <p:sp>
        <p:nvSpPr>
          <p:cNvPr id="2259971" name="Rectangle 2"/>
          <p:cNvSpPr>
            <a:spLocks noGrp="1" noRot="1" noChangeAspect="1" noChangeArrowheads="1" noTextEdit="1"/>
          </p:cNvSpPr>
          <p:nvPr>
            <p:ph type="sldImg"/>
          </p:nvPr>
        </p:nvSpPr>
        <p:spPr>
          <a:ln/>
        </p:spPr>
      </p:sp>
      <p:sp>
        <p:nvSpPr>
          <p:cNvPr id="22599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0994" name="Rectangle 7"/>
          <p:cNvSpPr>
            <a:spLocks noGrp="1" noChangeArrowheads="1"/>
          </p:cNvSpPr>
          <p:nvPr>
            <p:ph type="sldNum" sz="quarter" idx="5"/>
          </p:nvPr>
        </p:nvSpPr>
        <p:spPr>
          <a:noFill/>
        </p:spPr>
        <p:txBody>
          <a:bodyPr/>
          <a:lstStyle/>
          <a:p>
            <a:fld id="{DA16E54C-0B60-4412-9B8F-2795DD49A478}" type="slidenum">
              <a:rPr lang="ar-EG" smtClean="0"/>
              <a:pPr/>
              <a:t>316</a:t>
            </a:fld>
            <a:endParaRPr lang="en-CA"/>
          </a:p>
        </p:txBody>
      </p:sp>
      <p:sp>
        <p:nvSpPr>
          <p:cNvPr id="2260995" name="Rectangle 2"/>
          <p:cNvSpPr>
            <a:spLocks noGrp="1" noRot="1" noChangeAspect="1" noChangeArrowheads="1" noTextEdit="1"/>
          </p:cNvSpPr>
          <p:nvPr>
            <p:ph type="sldImg"/>
          </p:nvPr>
        </p:nvSpPr>
        <p:spPr>
          <a:ln/>
        </p:spPr>
      </p:sp>
      <p:sp>
        <p:nvSpPr>
          <p:cNvPr id="22609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42" name="Rectangle 7"/>
          <p:cNvSpPr>
            <a:spLocks noGrp="1" noChangeArrowheads="1"/>
          </p:cNvSpPr>
          <p:nvPr>
            <p:ph type="sldNum" sz="quarter" idx="5"/>
          </p:nvPr>
        </p:nvSpPr>
        <p:spPr>
          <a:noFill/>
        </p:spPr>
        <p:txBody>
          <a:bodyPr/>
          <a:lstStyle/>
          <a:p>
            <a:fld id="{2BD38DAD-A6ED-4299-8638-2F6750236BAA}" type="slidenum">
              <a:rPr lang="ar-EG" smtClean="0"/>
              <a:pPr/>
              <a:t>318</a:t>
            </a:fld>
            <a:endParaRPr lang="en-CA"/>
          </a:p>
        </p:txBody>
      </p:sp>
      <p:sp>
        <p:nvSpPr>
          <p:cNvPr id="2263043" name="Rectangle 2"/>
          <p:cNvSpPr>
            <a:spLocks noGrp="1" noRot="1" noChangeAspect="1" noChangeArrowheads="1" noTextEdit="1"/>
          </p:cNvSpPr>
          <p:nvPr>
            <p:ph type="sldImg"/>
          </p:nvPr>
        </p:nvSpPr>
        <p:spPr>
          <a:xfrm>
            <a:off x="1144588" y="685800"/>
            <a:ext cx="4572000" cy="3429000"/>
          </a:xfrm>
          <a:ln/>
        </p:spPr>
      </p:sp>
      <p:sp>
        <p:nvSpPr>
          <p:cNvPr id="226304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4066" name="Rectangle 7"/>
          <p:cNvSpPr>
            <a:spLocks noGrp="1" noChangeArrowheads="1"/>
          </p:cNvSpPr>
          <p:nvPr>
            <p:ph type="sldNum" sz="quarter" idx="5"/>
          </p:nvPr>
        </p:nvSpPr>
        <p:spPr>
          <a:noFill/>
        </p:spPr>
        <p:txBody>
          <a:bodyPr/>
          <a:lstStyle/>
          <a:p>
            <a:fld id="{5609B5DE-CBE0-401C-811F-6CAD11178CE0}" type="slidenum">
              <a:rPr lang="ar-EG" smtClean="0"/>
              <a:pPr/>
              <a:t>319</a:t>
            </a:fld>
            <a:endParaRPr lang="en-CA"/>
          </a:p>
        </p:txBody>
      </p:sp>
      <p:sp>
        <p:nvSpPr>
          <p:cNvPr id="2264067" name="Rectangle 2"/>
          <p:cNvSpPr>
            <a:spLocks noGrp="1" noRot="1" noChangeAspect="1" noChangeArrowheads="1" noTextEdit="1"/>
          </p:cNvSpPr>
          <p:nvPr>
            <p:ph type="sldImg"/>
          </p:nvPr>
        </p:nvSpPr>
        <p:spPr>
          <a:ln/>
        </p:spPr>
      </p:sp>
      <p:sp>
        <p:nvSpPr>
          <p:cNvPr id="22640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5090" name="Rectangle 7"/>
          <p:cNvSpPr>
            <a:spLocks noGrp="1" noChangeArrowheads="1"/>
          </p:cNvSpPr>
          <p:nvPr>
            <p:ph type="sldNum" sz="quarter" idx="5"/>
          </p:nvPr>
        </p:nvSpPr>
        <p:spPr>
          <a:noFill/>
        </p:spPr>
        <p:txBody>
          <a:bodyPr/>
          <a:lstStyle/>
          <a:p>
            <a:fld id="{9011A69C-BBDE-425D-8313-DE4576CEB53D}" type="slidenum">
              <a:rPr lang="ar-EG" smtClean="0"/>
              <a:pPr/>
              <a:t>320</a:t>
            </a:fld>
            <a:endParaRPr lang="en-CA"/>
          </a:p>
        </p:txBody>
      </p:sp>
      <p:sp>
        <p:nvSpPr>
          <p:cNvPr id="2265091" name="Rectangle 2"/>
          <p:cNvSpPr>
            <a:spLocks noGrp="1" noRot="1" noChangeAspect="1" noChangeArrowheads="1" noTextEdit="1"/>
          </p:cNvSpPr>
          <p:nvPr>
            <p:ph type="sldImg"/>
          </p:nvPr>
        </p:nvSpPr>
        <p:spPr>
          <a:ln/>
        </p:spPr>
      </p:sp>
      <p:sp>
        <p:nvSpPr>
          <p:cNvPr id="22650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6114" name="Rectangle 7"/>
          <p:cNvSpPr>
            <a:spLocks noGrp="1" noChangeArrowheads="1"/>
          </p:cNvSpPr>
          <p:nvPr>
            <p:ph type="sldNum" sz="quarter" idx="5"/>
          </p:nvPr>
        </p:nvSpPr>
        <p:spPr>
          <a:noFill/>
        </p:spPr>
        <p:txBody>
          <a:bodyPr/>
          <a:lstStyle/>
          <a:p>
            <a:fld id="{68D4B6DB-0DD8-48D0-94F1-C2A5AD078B5D}" type="slidenum">
              <a:rPr lang="ar-EG" smtClean="0"/>
              <a:pPr/>
              <a:t>321</a:t>
            </a:fld>
            <a:endParaRPr lang="en-CA"/>
          </a:p>
        </p:txBody>
      </p:sp>
      <p:sp>
        <p:nvSpPr>
          <p:cNvPr id="2266115" name="Rectangle 2"/>
          <p:cNvSpPr>
            <a:spLocks noGrp="1" noRot="1" noChangeAspect="1" noChangeArrowheads="1" noTextEdit="1"/>
          </p:cNvSpPr>
          <p:nvPr>
            <p:ph type="sldImg"/>
          </p:nvPr>
        </p:nvSpPr>
        <p:spPr>
          <a:ln/>
        </p:spPr>
      </p:sp>
      <p:sp>
        <p:nvSpPr>
          <p:cNvPr id="22661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7138" name="Rectangle 7"/>
          <p:cNvSpPr>
            <a:spLocks noGrp="1" noChangeArrowheads="1"/>
          </p:cNvSpPr>
          <p:nvPr>
            <p:ph type="sldNum" sz="quarter" idx="5"/>
          </p:nvPr>
        </p:nvSpPr>
        <p:spPr>
          <a:noFill/>
        </p:spPr>
        <p:txBody>
          <a:bodyPr/>
          <a:lstStyle/>
          <a:p>
            <a:fld id="{C05D2DF4-010C-4436-962F-7C877CD5BF6B}" type="slidenum">
              <a:rPr lang="ar-EG" smtClean="0"/>
              <a:pPr/>
              <a:t>322</a:t>
            </a:fld>
            <a:endParaRPr lang="en-CA"/>
          </a:p>
        </p:txBody>
      </p:sp>
      <p:sp>
        <p:nvSpPr>
          <p:cNvPr id="2267139" name="Rectangle 2"/>
          <p:cNvSpPr>
            <a:spLocks noGrp="1" noRot="1" noChangeAspect="1" noChangeArrowheads="1" noTextEdit="1"/>
          </p:cNvSpPr>
          <p:nvPr>
            <p:ph type="sldImg"/>
          </p:nvPr>
        </p:nvSpPr>
        <p:spPr>
          <a:ln/>
        </p:spPr>
      </p:sp>
      <p:sp>
        <p:nvSpPr>
          <p:cNvPr id="22671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9186" name="Rectangle 7"/>
          <p:cNvSpPr>
            <a:spLocks noGrp="1" noChangeArrowheads="1"/>
          </p:cNvSpPr>
          <p:nvPr>
            <p:ph type="sldNum" sz="quarter" idx="5"/>
          </p:nvPr>
        </p:nvSpPr>
        <p:spPr>
          <a:noFill/>
        </p:spPr>
        <p:txBody>
          <a:bodyPr/>
          <a:lstStyle/>
          <a:p>
            <a:fld id="{CD8BF60C-ED24-4D8E-8AA1-3627F7E2D20E}" type="slidenum">
              <a:rPr lang="ar-EG" smtClean="0"/>
              <a:pPr/>
              <a:t>324</a:t>
            </a:fld>
            <a:endParaRPr lang="en-CA"/>
          </a:p>
        </p:txBody>
      </p:sp>
      <p:sp>
        <p:nvSpPr>
          <p:cNvPr id="2269187" name="Rectangle 2"/>
          <p:cNvSpPr>
            <a:spLocks noGrp="1" noRot="1" noChangeAspect="1" noChangeArrowheads="1" noTextEdit="1"/>
          </p:cNvSpPr>
          <p:nvPr>
            <p:ph type="sldImg"/>
          </p:nvPr>
        </p:nvSpPr>
        <p:spPr>
          <a:xfrm>
            <a:off x="1144588" y="685800"/>
            <a:ext cx="4572000" cy="3429000"/>
          </a:xfrm>
          <a:ln/>
        </p:spPr>
      </p:sp>
      <p:sp>
        <p:nvSpPr>
          <p:cNvPr id="226918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0210" name="Rectangle 7"/>
          <p:cNvSpPr>
            <a:spLocks noGrp="1" noChangeArrowheads="1"/>
          </p:cNvSpPr>
          <p:nvPr>
            <p:ph type="sldNum" sz="quarter" idx="5"/>
          </p:nvPr>
        </p:nvSpPr>
        <p:spPr>
          <a:noFill/>
        </p:spPr>
        <p:txBody>
          <a:bodyPr/>
          <a:lstStyle/>
          <a:p>
            <a:fld id="{28F315DC-00F4-42D6-847E-364C49D4E7E3}" type="slidenum">
              <a:rPr lang="ar-EG" smtClean="0"/>
              <a:pPr/>
              <a:t>325</a:t>
            </a:fld>
            <a:endParaRPr lang="en-CA"/>
          </a:p>
        </p:txBody>
      </p:sp>
      <p:sp>
        <p:nvSpPr>
          <p:cNvPr id="2270211" name="Rectangle 2"/>
          <p:cNvSpPr>
            <a:spLocks noGrp="1" noRot="1" noChangeAspect="1" noChangeArrowheads="1" noTextEdit="1"/>
          </p:cNvSpPr>
          <p:nvPr>
            <p:ph type="sldImg"/>
          </p:nvPr>
        </p:nvSpPr>
        <p:spPr>
          <a:ln/>
        </p:spPr>
      </p:sp>
      <p:sp>
        <p:nvSpPr>
          <p:cNvPr id="22702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1234" name="Rectangle 7"/>
          <p:cNvSpPr>
            <a:spLocks noGrp="1" noChangeArrowheads="1"/>
          </p:cNvSpPr>
          <p:nvPr>
            <p:ph type="sldNum" sz="quarter" idx="5"/>
          </p:nvPr>
        </p:nvSpPr>
        <p:spPr>
          <a:noFill/>
        </p:spPr>
        <p:txBody>
          <a:bodyPr/>
          <a:lstStyle/>
          <a:p>
            <a:fld id="{7D77894D-0002-427B-B1E4-9C853C86ED2E}" type="slidenum">
              <a:rPr lang="ar-EG" smtClean="0"/>
              <a:pPr/>
              <a:t>326</a:t>
            </a:fld>
            <a:endParaRPr lang="en-CA"/>
          </a:p>
        </p:txBody>
      </p:sp>
      <p:sp>
        <p:nvSpPr>
          <p:cNvPr id="2271235" name="Rectangle 2"/>
          <p:cNvSpPr>
            <a:spLocks noGrp="1" noRot="1" noChangeAspect="1" noChangeArrowheads="1" noTextEdit="1"/>
          </p:cNvSpPr>
          <p:nvPr>
            <p:ph type="sldImg"/>
          </p:nvPr>
        </p:nvSpPr>
        <p:spPr>
          <a:ln/>
        </p:spPr>
      </p:sp>
      <p:sp>
        <p:nvSpPr>
          <p:cNvPr id="22712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2258" name="Rectangle 7"/>
          <p:cNvSpPr>
            <a:spLocks noGrp="1" noChangeArrowheads="1"/>
          </p:cNvSpPr>
          <p:nvPr>
            <p:ph type="sldNum" sz="quarter" idx="5"/>
          </p:nvPr>
        </p:nvSpPr>
        <p:spPr>
          <a:noFill/>
        </p:spPr>
        <p:txBody>
          <a:bodyPr/>
          <a:lstStyle/>
          <a:p>
            <a:fld id="{DFB75958-E1E3-47DD-9BB6-719CDCFCEC86}" type="slidenum">
              <a:rPr lang="ar-EG" smtClean="0"/>
              <a:pPr/>
              <a:t>327</a:t>
            </a:fld>
            <a:endParaRPr lang="en-CA"/>
          </a:p>
        </p:txBody>
      </p:sp>
      <p:sp>
        <p:nvSpPr>
          <p:cNvPr id="2272259" name="Rectangle 2"/>
          <p:cNvSpPr>
            <a:spLocks noGrp="1" noRot="1" noChangeAspect="1" noChangeArrowheads="1" noTextEdit="1"/>
          </p:cNvSpPr>
          <p:nvPr>
            <p:ph type="sldImg"/>
          </p:nvPr>
        </p:nvSpPr>
        <p:spPr>
          <a:ln/>
        </p:spPr>
      </p:sp>
      <p:sp>
        <p:nvSpPr>
          <p:cNvPr id="22722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282" name="Rectangle 7"/>
          <p:cNvSpPr>
            <a:spLocks noGrp="1" noChangeArrowheads="1"/>
          </p:cNvSpPr>
          <p:nvPr>
            <p:ph type="sldNum" sz="quarter" idx="5"/>
          </p:nvPr>
        </p:nvSpPr>
        <p:spPr>
          <a:noFill/>
        </p:spPr>
        <p:txBody>
          <a:bodyPr/>
          <a:lstStyle/>
          <a:p>
            <a:fld id="{266F4376-C1D5-4290-B163-208B9FC52626}" type="slidenum">
              <a:rPr lang="ar-EG" smtClean="0"/>
              <a:pPr/>
              <a:t>328</a:t>
            </a:fld>
            <a:endParaRPr lang="en-CA"/>
          </a:p>
        </p:txBody>
      </p:sp>
      <p:sp>
        <p:nvSpPr>
          <p:cNvPr id="2273283" name="Rectangle 2"/>
          <p:cNvSpPr>
            <a:spLocks noGrp="1" noRot="1" noChangeAspect="1" noChangeArrowheads="1" noTextEdit="1"/>
          </p:cNvSpPr>
          <p:nvPr>
            <p:ph type="sldImg"/>
          </p:nvPr>
        </p:nvSpPr>
        <p:spPr>
          <a:ln/>
        </p:spPr>
      </p:sp>
      <p:sp>
        <p:nvSpPr>
          <p:cNvPr id="22732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4306" name="Rectangle 7"/>
          <p:cNvSpPr>
            <a:spLocks noGrp="1" noChangeArrowheads="1"/>
          </p:cNvSpPr>
          <p:nvPr>
            <p:ph type="sldNum" sz="quarter" idx="5"/>
          </p:nvPr>
        </p:nvSpPr>
        <p:spPr>
          <a:noFill/>
        </p:spPr>
        <p:txBody>
          <a:bodyPr/>
          <a:lstStyle/>
          <a:p>
            <a:fld id="{349AD284-C9CE-425B-9219-FE8E84A7AF45}" type="slidenum">
              <a:rPr lang="ar-EG" smtClean="0"/>
              <a:pPr/>
              <a:t>329</a:t>
            </a:fld>
            <a:endParaRPr lang="en-CA"/>
          </a:p>
        </p:txBody>
      </p:sp>
      <p:sp>
        <p:nvSpPr>
          <p:cNvPr id="2274307" name="Rectangle 2"/>
          <p:cNvSpPr>
            <a:spLocks noGrp="1" noRot="1" noChangeAspect="1" noChangeArrowheads="1" noTextEdit="1"/>
          </p:cNvSpPr>
          <p:nvPr>
            <p:ph type="sldImg"/>
          </p:nvPr>
        </p:nvSpPr>
        <p:spPr>
          <a:ln/>
        </p:spPr>
      </p:sp>
      <p:sp>
        <p:nvSpPr>
          <p:cNvPr id="22743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5330" name="Rectangle 7"/>
          <p:cNvSpPr>
            <a:spLocks noGrp="1" noChangeArrowheads="1"/>
          </p:cNvSpPr>
          <p:nvPr>
            <p:ph type="sldNum" sz="quarter" idx="5"/>
          </p:nvPr>
        </p:nvSpPr>
        <p:spPr>
          <a:noFill/>
        </p:spPr>
        <p:txBody>
          <a:bodyPr/>
          <a:lstStyle/>
          <a:p>
            <a:fld id="{748ED87F-480F-42F5-99EA-00DAC85C05B6}" type="slidenum">
              <a:rPr lang="ar-EG" smtClean="0"/>
              <a:pPr/>
              <a:t>330</a:t>
            </a:fld>
            <a:endParaRPr lang="en-CA"/>
          </a:p>
        </p:txBody>
      </p:sp>
      <p:sp>
        <p:nvSpPr>
          <p:cNvPr id="2275331" name="Rectangle 2"/>
          <p:cNvSpPr>
            <a:spLocks noGrp="1" noRot="1" noChangeAspect="1" noChangeArrowheads="1" noTextEdit="1"/>
          </p:cNvSpPr>
          <p:nvPr>
            <p:ph type="sldImg"/>
          </p:nvPr>
        </p:nvSpPr>
        <p:spPr>
          <a:ln/>
        </p:spPr>
      </p:sp>
      <p:sp>
        <p:nvSpPr>
          <p:cNvPr id="22753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6354" name="Rectangle 7"/>
          <p:cNvSpPr>
            <a:spLocks noGrp="1" noChangeArrowheads="1"/>
          </p:cNvSpPr>
          <p:nvPr>
            <p:ph type="sldNum" sz="quarter" idx="5"/>
          </p:nvPr>
        </p:nvSpPr>
        <p:spPr>
          <a:noFill/>
        </p:spPr>
        <p:txBody>
          <a:bodyPr/>
          <a:lstStyle/>
          <a:p>
            <a:fld id="{21AFBA9E-549B-4C41-98EA-641C8CC74C12}" type="slidenum">
              <a:rPr lang="ar-EG" smtClean="0"/>
              <a:pPr/>
              <a:t>331</a:t>
            </a:fld>
            <a:endParaRPr lang="en-CA"/>
          </a:p>
        </p:txBody>
      </p:sp>
      <p:sp>
        <p:nvSpPr>
          <p:cNvPr id="2276355" name="Rectangle 2"/>
          <p:cNvSpPr>
            <a:spLocks noGrp="1" noRot="1" noChangeAspect="1" noChangeArrowheads="1" noTextEdit="1"/>
          </p:cNvSpPr>
          <p:nvPr>
            <p:ph type="sldImg"/>
          </p:nvPr>
        </p:nvSpPr>
        <p:spPr>
          <a:ln/>
        </p:spPr>
      </p:sp>
      <p:sp>
        <p:nvSpPr>
          <p:cNvPr id="22763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7378" name="Rectangle 7"/>
          <p:cNvSpPr>
            <a:spLocks noGrp="1" noChangeArrowheads="1"/>
          </p:cNvSpPr>
          <p:nvPr>
            <p:ph type="sldNum" sz="quarter" idx="5"/>
          </p:nvPr>
        </p:nvSpPr>
        <p:spPr>
          <a:noFill/>
        </p:spPr>
        <p:txBody>
          <a:bodyPr/>
          <a:lstStyle/>
          <a:p>
            <a:fld id="{CD841FA2-AEBF-4F2B-AE37-9146AA0993B1}" type="slidenum">
              <a:rPr lang="ar-EG" smtClean="0"/>
              <a:pPr/>
              <a:t>332</a:t>
            </a:fld>
            <a:endParaRPr lang="en-CA"/>
          </a:p>
        </p:txBody>
      </p:sp>
      <p:sp>
        <p:nvSpPr>
          <p:cNvPr id="2277379" name="Rectangle 2"/>
          <p:cNvSpPr>
            <a:spLocks noGrp="1" noRot="1" noChangeAspect="1" noChangeArrowheads="1" noTextEdit="1"/>
          </p:cNvSpPr>
          <p:nvPr>
            <p:ph type="sldImg"/>
          </p:nvPr>
        </p:nvSpPr>
        <p:spPr>
          <a:ln/>
        </p:spPr>
      </p:sp>
      <p:sp>
        <p:nvSpPr>
          <p:cNvPr id="22773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9426" name="Rectangle 7"/>
          <p:cNvSpPr>
            <a:spLocks noGrp="1" noChangeArrowheads="1"/>
          </p:cNvSpPr>
          <p:nvPr>
            <p:ph type="sldNum" sz="quarter" idx="5"/>
          </p:nvPr>
        </p:nvSpPr>
        <p:spPr>
          <a:noFill/>
        </p:spPr>
        <p:txBody>
          <a:bodyPr/>
          <a:lstStyle/>
          <a:p>
            <a:fld id="{13AABE41-2786-41B6-BE0B-3C7EE305EE66}" type="slidenum">
              <a:rPr lang="ar-EG" smtClean="0"/>
              <a:pPr/>
              <a:t>334</a:t>
            </a:fld>
            <a:endParaRPr lang="en-CA"/>
          </a:p>
        </p:txBody>
      </p:sp>
      <p:sp>
        <p:nvSpPr>
          <p:cNvPr id="2279427" name="Rectangle 2"/>
          <p:cNvSpPr>
            <a:spLocks noGrp="1" noRot="1" noChangeAspect="1" noChangeArrowheads="1" noTextEdit="1"/>
          </p:cNvSpPr>
          <p:nvPr>
            <p:ph type="sldImg"/>
          </p:nvPr>
        </p:nvSpPr>
        <p:spPr>
          <a:ln/>
        </p:spPr>
      </p:sp>
      <p:sp>
        <p:nvSpPr>
          <p:cNvPr id="22794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0450" name="Rectangle 7"/>
          <p:cNvSpPr>
            <a:spLocks noGrp="1" noChangeArrowheads="1"/>
          </p:cNvSpPr>
          <p:nvPr>
            <p:ph type="sldNum" sz="quarter" idx="5"/>
          </p:nvPr>
        </p:nvSpPr>
        <p:spPr>
          <a:noFill/>
        </p:spPr>
        <p:txBody>
          <a:bodyPr/>
          <a:lstStyle/>
          <a:p>
            <a:fld id="{48169777-7984-46B6-B205-47B40697E492}" type="slidenum">
              <a:rPr lang="ar-EG" smtClean="0"/>
              <a:pPr/>
              <a:t>335</a:t>
            </a:fld>
            <a:endParaRPr lang="en-CA"/>
          </a:p>
        </p:txBody>
      </p:sp>
      <p:sp>
        <p:nvSpPr>
          <p:cNvPr id="2280451" name="Rectangle 2"/>
          <p:cNvSpPr>
            <a:spLocks noGrp="1" noRot="1" noChangeAspect="1" noChangeArrowheads="1" noTextEdit="1"/>
          </p:cNvSpPr>
          <p:nvPr>
            <p:ph type="sldImg"/>
          </p:nvPr>
        </p:nvSpPr>
        <p:spPr>
          <a:ln/>
        </p:spPr>
      </p:sp>
      <p:sp>
        <p:nvSpPr>
          <p:cNvPr id="22804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1474" name="Rectangle 7"/>
          <p:cNvSpPr>
            <a:spLocks noGrp="1" noChangeArrowheads="1"/>
          </p:cNvSpPr>
          <p:nvPr>
            <p:ph type="sldNum" sz="quarter" idx="5"/>
          </p:nvPr>
        </p:nvSpPr>
        <p:spPr>
          <a:noFill/>
        </p:spPr>
        <p:txBody>
          <a:bodyPr/>
          <a:lstStyle/>
          <a:p>
            <a:fld id="{F0775F6D-F717-4EF8-ACA0-4BD17547177D}" type="slidenum">
              <a:rPr lang="ar-EG" smtClean="0"/>
              <a:pPr/>
              <a:t>336</a:t>
            </a:fld>
            <a:endParaRPr lang="en-CA"/>
          </a:p>
        </p:txBody>
      </p:sp>
      <p:sp>
        <p:nvSpPr>
          <p:cNvPr id="2281475" name="Rectangle 2"/>
          <p:cNvSpPr>
            <a:spLocks noGrp="1" noRot="1" noChangeAspect="1" noChangeArrowheads="1" noTextEdit="1"/>
          </p:cNvSpPr>
          <p:nvPr>
            <p:ph type="sldImg"/>
          </p:nvPr>
        </p:nvSpPr>
        <p:spPr>
          <a:ln/>
        </p:spPr>
      </p:sp>
      <p:sp>
        <p:nvSpPr>
          <p:cNvPr id="22814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2498" name="Rectangle 7"/>
          <p:cNvSpPr>
            <a:spLocks noGrp="1" noChangeArrowheads="1"/>
          </p:cNvSpPr>
          <p:nvPr>
            <p:ph type="sldNum" sz="quarter" idx="5"/>
          </p:nvPr>
        </p:nvSpPr>
        <p:spPr>
          <a:noFill/>
        </p:spPr>
        <p:txBody>
          <a:bodyPr/>
          <a:lstStyle/>
          <a:p>
            <a:fld id="{D3221210-FFDD-4B48-8CB7-D3E9EACB8027}" type="slidenum">
              <a:rPr lang="ar-EG" smtClean="0"/>
              <a:pPr/>
              <a:t>337</a:t>
            </a:fld>
            <a:endParaRPr lang="en-CA"/>
          </a:p>
        </p:txBody>
      </p:sp>
      <p:sp>
        <p:nvSpPr>
          <p:cNvPr id="2282499" name="Rectangle 2"/>
          <p:cNvSpPr>
            <a:spLocks noGrp="1" noRot="1" noChangeAspect="1" noChangeArrowheads="1" noTextEdit="1"/>
          </p:cNvSpPr>
          <p:nvPr>
            <p:ph type="sldImg"/>
          </p:nvPr>
        </p:nvSpPr>
        <p:spPr>
          <a:ln/>
        </p:spPr>
      </p:sp>
      <p:sp>
        <p:nvSpPr>
          <p:cNvPr id="22825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22" name="Rectangle 7"/>
          <p:cNvSpPr>
            <a:spLocks noGrp="1" noChangeArrowheads="1"/>
          </p:cNvSpPr>
          <p:nvPr>
            <p:ph type="sldNum" sz="quarter" idx="5"/>
          </p:nvPr>
        </p:nvSpPr>
        <p:spPr>
          <a:noFill/>
        </p:spPr>
        <p:txBody>
          <a:bodyPr/>
          <a:lstStyle/>
          <a:p>
            <a:fld id="{14C9ABC3-5D4E-4370-AB83-65514EF173B7}" type="slidenum">
              <a:rPr lang="ar-EG" smtClean="0"/>
              <a:pPr/>
              <a:t>338</a:t>
            </a:fld>
            <a:endParaRPr lang="en-CA"/>
          </a:p>
        </p:txBody>
      </p:sp>
      <p:sp>
        <p:nvSpPr>
          <p:cNvPr id="2283523" name="Rectangle 2"/>
          <p:cNvSpPr>
            <a:spLocks noGrp="1" noRot="1" noChangeAspect="1" noChangeArrowheads="1" noTextEdit="1"/>
          </p:cNvSpPr>
          <p:nvPr>
            <p:ph type="sldImg"/>
          </p:nvPr>
        </p:nvSpPr>
        <p:spPr>
          <a:ln/>
        </p:spPr>
      </p:sp>
      <p:sp>
        <p:nvSpPr>
          <p:cNvPr id="22835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4546" name="Rectangle 7"/>
          <p:cNvSpPr>
            <a:spLocks noGrp="1" noChangeArrowheads="1"/>
          </p:cNvSpPr>
          <p:nvPr>
            <p:ph type="sldNum" sz="quarter" idx="5"/>
          </p:nvPr>
        </p:nvSpPr>
        <p:spPr>
          <a:noFill/>
        </p:spPr>
        <p:txBody>
          <a:bodyPr/>
          <a:lstStyle/>
          <a:p>
            <a:fld id="{AAC58B48-39EC-4934-8105-D5887F6EE603}" type="slidenum">
              <a:rPr lang="ar-EG" smtClean="0"/>
              <a:pPr/>
              <a:t>339</a:t>
            </a:fld>
            <a:endParaRPr lang="en-CA"/>
          </a:p>
        </p:txBody>
      </p:sp>
      <p:sp>
        <p:nvSpPr>
          <p:cNvPr id="2284547" name="Rectangle 2"/>
          <p:cNvSpPr>
            <a:spLocks noGrp="1" noRot="1" noChangeAspect="1" noChangeArrowheads="1" noTextEdit="1"/>
          </p:cNvSpPr>
          <p:nvPr>
            <p:ph type="sldImg"/>
          </p:nvPr>
        </p:nvSpPr>
        <p:spPr>
          <a:ln/>
        </p:spPr>
      </p:sp>
      <p:sp>
        <p:nvSpPr>
          <p:cNvPr id="22845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5570" name="Slide Image Placeholder 1"/>
          <p:cNvSpPr>
            <a:spLocks noGrp="1" noRot="1" noChangeAspect="1" noTextEdit="1"/>
          </p:cNvSpPr>
          <p:nvPr>
            <p:ph type="sldImg"/>
          </p:nvPr>
        </p:nvSpPr>
        <p:spPr>
          <a:ln/>
        </p:spPr>
      </p:sp>
      <p:sp>
        <p:nvSpPr>
          <p:cNvPr id="2285571" name="Notes Placeholder 2"/>
          <p:cNvSpPr>
            <a:spLocks noGrp="1"/>
          </p:cNvSpPr>
          <p:nvPr>
            <p:ph type="body" idx="1"/>
          </p:nvPr>
        </p:nvSpPr>
        <p:spPr>
          <a:noFill/>
          <a:ln/>
        </p:spPr>
        <p:txBody>
          <a:bodyPr/>
          <a:lstStyle/>
          <a:p>
            <a:endParaRPr lang="en-US"/>
          </a:p>
        </p:txBody>
      </p:sp>
      <p:sp>
        <p:nvSpPr>
          <p:cNvPr id="2285572" name="Slide Number Placeholder 3"/>
          <p:cNvSpPr>
            <a:spLocks noGrp="1"/>
          </p:cNvSpPr>
          <p:nvPr>
            <p:ph type="sldNum" sz="quarter" idx="5"/>
          </p:nvPr>
        </p:nvSpPr>
        <p:spPr>
          <a:noFill/>
        </p:spPr>
        <p:txBody>
          <a:bodyPr/>
          <a:lstStyle/>
          <a:p>
            <a:fld id="{0DB054D5-85A2-4B1C-AF82-D68EE1A01AD0}" type="slidenum">
              <a:rPr lang="ar-SA" smtClean="0"/>
              <a:pPr/>
              <a:t>340</a:t>
            </a:fld>
            <a:endParaRPr lang="en-CA"/>
          </a:p>
        </p:txBody>
      </p:sp>
    </p:spTree>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7970" name="Rectangle 7"/>
          <p:cNvSpPr>
            <a:spLocks noGrp="1" noChangeArrowheads="1"/>
          </p:cNvSpPr>
          <p:nvPr>
            <p:ph type="sldNum" sz="quarter" idx="5"/>
          </p:nvPr>
        </p:nvSpPr>
        <p:spPr>
          <a:noFill/>
        </p:spPr>
        <p:txBody>
          <a:bodyPr/>
          <a:lstStyle/>
          <a:p>
            <a:fld id="{3EBBC6DD-A8A4-47D4-B322-A09B07E703C2}" type="slidenum">
              <a:rPr lang="ar-EG"/>
              <a:pPr/>
              <a:t>358</a:t>
            </a:fld>
            <a:endParaRPr lang="en-CA"/>
          </a:p>
        </p:txBody>
      </p:sp>
      <p:sp>
        <p:nvSpPr>
          <p:cNvPr id="467971" name="Rectangle 2"/>
          <p:cNvSpPr>
            <a:spLocks noGrp="1" noRot="1" noChangeAspect="1" noChangeArrowheads="1" noTextEdit="1"/>
          </p:cNvSpPr>
          <p:nvPr>
            <p:ph type="sldImg"/>
          </p:nvPr>
        </p:nvSpPr>
        <p:spPr>
          <a:xfrm>
            <a:off x="1144588" y="685800"/>
            <a:ext cx="4572000" cy="3429000"/>
          </a:xfrm>
          <a:ln/>
        </p:spPr>
      </p:sp>
      <p:sp>
        <p:nvSpPr>
          <p:cNvPr id="467972"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8994" name="Rectangle 7"/>
          <p:cNvSpPr>
            <a:spLocks noGrp="1" noChangeArrowheads="1"/>
          </p:cNvSpPr>
          <p:nvPr>
            <p:ph type="sldNum" sz="quarter" idx="5"/>
          </p:nvPr>
        </p:nvSpPr>
        <p:spPr>
          <a:noFill/>
        </p:spPr>
        <p:txBody>
          <a:bodyPr/>
          <a:lstStyle/>
          <a:p>
            <a:fld id="{9DFEE212-400D-416F-B247-CDB603B70EE2}" type="slidenum">
              <a:rPr lang="ar-EG"/>
              <a:pPr/>
              <a:t>366</a:t>
            </a:fld>
            <a:endParaRPr lang="en-CA"/>
          </a:p>
        </p:txBody>
      </p:sp>
      <p:sp>
        <p:nvSpPr>
          <p:cNvPr id="468995" name="Rectangle 2"/>
          <p:cNvSpPr>
            <a:spLocks noGrp="1" noRot="1" noChangeAspect="1" noChangeArrowheads="1" noTextEdit="1"/>
          </p:cNvSpPr>
          <p:nvPr>
            <p:ph type="sldImg"/>
          </p:nvPr>
        </p:nvSpPr>
        <p:spPr>
          <a:xfrm>
            <a:off x="1144588" y="685800"/>
            <a:ext cx="4572000" cy="3429000"/>
          </a:xfrm>
          <a:ln/>
        </p:spPr>
      </p:sp>
      <p:sp>
        <p:nvSpPr>
          <p:cNvPr id="468996"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0018" name="Rectangle 7"/>
          <p:cNvSpPr>
            <a:spLocks noGrp="1" noChangeArrowheads="1"/>
          </p:cNvSpPr>
          <p:nvPr>
            <p:ph type="sldNum" sz="quarter" idx="5"/>
          </p:nvPr>
        </p:nvSpPr>
        <p:spPr>
          <a:noFill/>
        </p:spPr>
        <p:txBody>
          <a:bodyPr/>
          <a:lstStyle/>
          <a:p>
            <a:fld id="{98C1A36C-7EBF-459D-83DA-F24AEFF96D6E}" type="slidenum">
              <a:rPr lang="ar-EG"/>
              <a:pPr/>
              <a:t>375</a:t>
            </a:fld>
            <a:endParaRPr lang="en-CA"/>
          </a:p>
        </p:txBody>
      </p:sp>
      <p:sp>
        <p:nvSpPr>
          <p:cNvPr id="470019" name="Rectangle 2"/>
          <p:cNvSpPr>
            <a:spLocks noGrp="1" noRot="1" noChangeAspect="1" noChangeArrowheads="1" noTextEdit="1"/>
          </p:cNvSpPr>
          <p:nvPr>
            <p:ph type="sldImg"/>
          </p:nvPr>
        </p:nvSpPr>
        <p:spPr>
          <a:xfrm>
            <a:off x="1144588" y="685800"/>
            <a:ext cx="4572000" cy="3429000"/>
          </a:xfrm>
          <a:ln/>
        </p:spPr>
      </p:sp>
      <p:sp>
        <p:nvSpPr>
          <p:cNvPr id="47002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7010" name="Rectangle 7"/>
          <p:cNvSpPr>
            <a:spLocks noGrp="1" noChangeArrowheads="1"/>
          </p:cNvSpPr>
          <p:nvPr>
            <p:ph type="sldNum" sz="quarter" idx="5"/>
          </p:nvPr>
        </p:nvSpPr>
        <p:spPr>
          <a:noFill/>
        </p:spPr>
        <p:txBody>
          <a:bodyPr/>
          <a:lstStyle/>
          <a:p>
            <a:fld id="{E08BEECD-1F3C-428F-B1EA-108127BEE9CD}" type="slidenum">
              <a:rPr lang="ar-EG" smtClean="0"/>
              <a:pPr/>
              <a:t>397</a:t>
            </a:fld>
            <a:endParaRPr lang="en-CA"/>
          </a:p>
        </p:txBody>
      </p:sp>
      <p:sp>
        <p:nvSpPr>
          <p:cNvPr id="2347011" name="Rectangle 2"/>
          <p:cNvSpPr>
            <a:spLocks noGrp="1" noRot="1" noChangeAspect="1" noChangeArrowheads="1" noTextEdit="1"/>
          </p:cNvSpPr>
          <p:nvPr>
            <p:ph type="sldImg"/>
          </p:nvPr>
        </p:nvSpPr>
        <p:spPr>
          <a:ln/>
        </p:spPr>
      </p:sp>
      <p:sp>
        <p:nvSpPr>
          <p:cNvPr id="23470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8034" name="Rectangle 7"/>
          <p:cNvSpPr>
            <a:spLocks noGrp="1" noChangeArrowheads="1"/>
          </p:cNvSpPr>
          <p:nvPr>
            <p:ph type="sldNum" sz="quarter" idx="5"/>
          </p:nvPr>
        </p:nvSpPr>
        <p:spPr>
          <a:noFill/>
        </p:spPr>
        <p:txBody>
          <a:bodyPr/>
          <a:lstStyle/>
          <a:p>
            <a:fld id="{9E0C9AA5-F3EA-45B1-9705-F3B55413A937}" type="slidenum">
              <a:rPr lang="ar-EG" smtClean="0"/>
              <a:pPr/>
              <a:t>398</a:t>
            </a:fld>
            <a:endParaRPr lang="en-CA"/>
          </a:p>
        </p:txBody>
      </p:sp>
      <p:sp>
        <p:nvSpPr>
          <p:cNvPr id="2348035" name="Rectangle 2"/>
          <p:cNvSpPr>
            <a:spLocks noGrp="1" noRot="1" noChangeAspect="1" noChangeArrowheads="1" noTextEdit="1"/>
          </p:cNvSpPr>
          <p:nvPr>
            <p:ph type="sldImg"/>
          </p:nvPr>
        </p:nvSpPr>
        <p:spPr>
          <a:ln/>
        </p:spPr>
      </p:sp>
      <p:sp>
        <p:nvSpPr>
          <p:cNvPr id="23480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9058" name="Rectangle 7"/>
          <p:cNvSpPr>
            <a:spLocks noGrp="1" noChangeArrowheads="1"/>
          </p:cNvSpPr>
          <p:nvPr>
            <p:ph type="sldNum" sz="quarter" idx="5"/>
          </p:nvPr>
        </p:nvSpPr>
        <p:spPr>
          <a:noFill/>
        </p:spPr>
        <p:txBody>
          <a:bodyPr/>
          <a:lstStyle/>
          <a:p>
            <a:fld id="{737CAAFB-ECF9-4A01-98BB-8916E9023263}" type="slidenum">
              <a:rPr lang="ar-EG" smtClean="0"/>
              <a:pPr/>
              <a:t>399</a:t>
            </a:fld>
            <a:endParaRPr lang="en-CA"/>
          </a:p>
        </p:txBody>
      </p:sp>
      <p:sp>
        <p:nvSpPr>
          <p:cNvPr id="2349059" name="Rectangle 2"/>
          <p:cNvSpPr>
            <a:spLocks noGrp="1" noRot="1" noChangeAspect="1" noChangeArrowheads="1" noTextEdit="1"/>
          </p:cNvSpPr>
          <p:nvPr>
            <p:ph type="sldImg"/>
          </p:nvPr>
        </p:nvSpPr>
        <p:spPr>
          <a:ln/>
        </p:spPr>
      </p:sp>
      <p:sp>
        <p:nvSpPr>
          <p:cNvPr id="23490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0082" name="Rectangle 7"/>
          <p:cNvSpPr>
            <a:spLocks noGrp="1" noChangeArrowheads="1"/>
          </p:cNvSpPr>
          <p:nvPr>
            <p:ph type="sldNum" sz="quarter" idx="5"/>
          </p:nvPr>
        </p:nvSpPr>
        <p:spPr>
          <a:noFill/>
        </p:spPr>
        <p:txBody>
          <a:bodyPr/>
          <a:lstStyle/>
          <a:p>
            <a:fld id="{FC83E818-35B7-492A-B1F9-030AB0135227}" type="slidenum">
              <a:rPr lang="ar-EG" smtClean="0"/>
              <a:pPr/>
              <a:t>400</a:t>
            </a:fld>
            <a:endParaRPr lang="en-CA"/>
          </a:p>
        </p:txBody>
      </p:sp>
      <p:sp>
        <p:nvSpPr>
          <p:cNvPr id="2350083" name="Rectangle 2"/>
          <p:cNvSpPr>
            <a:spLocks noGrp="1" noRot="1" noChangeAspect="1" noChangeArrowheads="1" noTextEdit="1"/>
          </p:cNvSpPr>
          <p:nvPr>
            <p:ph type="sldImg"/>
          </p:nvPr>
        </p:nvSpPr>
        <p:spPr>
          <a:ln/>
        </p:spPr>
      </p:sp>
      <p:sp>
        <p:nvSpPr>
          <p:cNvPr id="23500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1106" name="Rectangle 7"/>
          <p:cNvSpPr>
            <a:spLocks noGrp="1" noChangeArrowheads="1"/>
          </p:cNvSpPr>
          <p:nvPr>
            <p:ph type="sldNum" sz="quarter" idx="5"/>
          </p:nvPr>
        </p:nvSpPr>
        <p:spPr>
          <a:noFill/>
        </p:spPr>
        <p:txBody>
          <a:bodyPr/>
          <a:lstStyle/>
          <a:p>
            <a:fld id="{46D59D64-7244-450E-BB41-B90A5FD8B1A0}" type="slidenum">
              <a:rPr lang="ar-EG" smtClean="0"/>
              <a:pPr/>
              <a:t>401</a:t>
            </a:fld>
            <a:endParaRPr lang="en-CA"/>
          </a:p>
        </p:txBody>
      </p:sp>
      <p:sp>
        <p:nvSpPr>
          <p:cNvPr id="2351107" name="Rectangle 2"/>
          <p:cNvSpPr>
            <a:spLocks noGrp="1" noRot="1" noChangeAspect="1" noChangeArrowheads="1" noTextEdit="1"/>
          </p:cNvSpPr>
          <p:nvPr>
            <p:ph type="sldImg"/>
          </p:nvPr>
        </p:nvSpPr>
        <p:spPr>
          <a:ln/>
        </p:spPr>
      </p:sp>
      <p:sp>
        <p:nvSpPr>
          <p:cNvPr id="23511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2130" name="Rectangle 7"/>
          <p:cNvSpPr>
            <a:spLocks noGrp="1" noChangeArrowheads="1"/>
          </p:cNvSpPr>
          <p:nvPr>
            <p:ph type="sldNum" sz="quarter" idx="5"/>
          </p:nvPr>
        </p:nvSpPr>
        <p:spPr>
          <a:noFill/>
        </p:spPr>
        <p:txBody>
          <a:bodyPr/>
          <a:lstStyle/>
          <a:p>
            <a:fld id="{A0D5839B-2C46-44DC-A4F8-7D2C699EBB21}" type="slidenum">
              <a:rPr lang="ar-EG" smtClean="0"/>
              <a:pPr/>
              <a:t>402</a:t>
            </a:fld>
            <a:endParaRPr lang="en-CA"/>
          </a:p>
        </p:txBody>
      </p:sp>
      <p:sp>
        <p:nvSpPr>
          <p:cNvPr id="2352131" name="Rectangle 2"/>
          <p:cNvSpPr>
            <a:spLocks noGrp="1" noRot="1" noChangeAspect="1" noChangeArrowheads="1" noTextEdit="1"/>
          </p:cNvSpPr>
          <p:nvPr>
            <p:ph type="sldImg"/>
          </p:nvPr>
        </p:nvSpPr>
        <p:spPr>
          <a:ln/>
        </p:spPr>
      </p:sp>
      <p:sp>
        <p:nvSpPr>
          <p:cNvPr id="23521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3154" name="Rectangle 7"/>
          <p:cNvSpPr>
            <a:spLocks noGrp="1" noChangeArrowheads="1"/>
          </p:cNvSpPr>
          <p:nvPr>
            <p:ph type="sldNum" sz="quarter" idx="5"/>
          </p:nvPr>
        </p:nvSpPr>
        <p:spPr>
          <a:noFill/>
        </p:spPr>
        <p:txBody>
          <a:bodyPr/>
          <a:lstStyle/>
          <a:p>
            <a:fld id="{97868909-E94E-4E48-9D44-481FBC427174}" type="slidenum">
              <a:rPr lang="ar-EG" smtClean="0"/>
              <a:pPr/>
              <a:t>403</a:t>
            </a:fld>
            <a:endParaRPr lang="en-CA"/>
          </a:p>
        </p:txBody>
      </p:sp>
      <p:sp>
        <p:nvSpPr>
          <p:cNvPr id="2353155" name="Rectangle 2"/>
          <p:cNvSpPr>
            <a:spLocks noGrp="1" noRot="1" noChangeAspect="1" noChangeArrowheads="1" noTextEdit="1"/>
          </p:cNvSpPr>
          <p:nvPr>
            <p:ph type="sldImg"/>
          </p:nvPr>
        </p:nvSpPr>
        <p:spPr>
          <a:ln/>
        </p:spPr>
      </p:sp>
      <p:sp>
        <p:nvSpPr>
          <p:cNvPr id="23531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4178" name="Rectangle 7"/>
          <p:cNvSpPr>
            <a:spLocks noGrp="1" noChangeArrowheads="1"/>
          </p:cNvSpPr>
          <p:nvPr>
            <p:ph type="sldNum" sz="quarter" idx="5"/>
          </p:nvPr>
        </p:nvSpPr>
        <p:spPr>
          <a:noFill/>
        </p:spPr>
        <p:txBody>
          <a:bodyPr/>
          <a:lstStyle/>
          <a:p>
            <a:fld id="{2AFF7474-659E-49D1-A4D0-775DC5489B32}" type="slidenum">
              <a:rPr lang="ar-EG" smtClean="0"/>
              <a:pPr/>
              <a:t>404</a:t>
            </a:fld>
            <a:endParaRPr lang="en-CA"/>
          </a:p>
        </p:txBody>
      </p:sp>
      <p:sp>
        <p:nvSpPr>
          <p:cNvPr id="2354179" name="Rectangle 2"/>
          <p:cNvSpPr>
            <a:spLocks noGrp="1" noRot="1" noChangeAspect="1" noChangeArrowheads="1" noTextEdit="1"/>
          </p:cNvSpPr>
          <p:nvPr>
            <p:ph type="sldImg"/>
          </p:nvPr>
        </p:nvSpPr>
        <p:spPr>
          <a:ln/>
        </p:spPr>
      </p:sp>
      <p:sp>
        <p:nvSpPr>
          <p:cNvPr id="23541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02" name="Rectangle 7"/>
          <p:cNvSpPr>
            <a:spLocks noGrp="1" noChangeArrowheads="1"/>
          </p:cNvSpPr>
          <p:nvPr>
            <p:ph type="sldNum" sz="quarter" idx="5"/>
          </p:nvPr>
        </p:nvSpPr>
        <p:spPr>
          <a:noFill/>
        </p:spPr>
        <p:txBody>
          <a:bodyPr/>
          <a:lstStyle/>
          <a:p>
            <a:fld id="{1AEED5C2-CB1F-4688-BF7B-308D6E5E3A93}" type="slidenum">
              <a:rPr lang="ar-EG" smtClean="0"/>
              <a:pPr/>
              <a:t>405</a:t>
            </a:fld>
            <a:endParaRPr lang="en-CA"/>
          </a:p>
        </p:txBody>
      </p:sp>
      <p:sp>
        <p:nvSpPr>
          <p:cNvPr id="2355203" name="Rectangle 2"/>
          <p:cNvSpPr>
            <a:spLocks noGrp="1" noRot="1" noChangeAspect="1" noChangeArrowheads="1" noTextEdit="1"/>
          </p:cNvSpPr>
          <p:nvPr>
            <p:ph type="sldImg"/>
          </p:nvPr>
        </p:nvSpPr>
        <p:spPr>
          <a:ln/>
        </p:spPr>
      </p:sp>
      <p:sp>
        <p:nvSpPr>
          <p:cNvPr id="23552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6226" name="Rectangle 7"/>
          <p:cNvSpPr>
            <a:spLocks noGrp="1" noChangeArrowheads="1"/>
          </p:cNvSpPr>
          <p:nvPr>
            <p:ph type="sldNum" sz="quarter" idx="5"/>
          </p:nvPr>
        </p:nvSpPr>
        <p:spPr>
          <a:noFill/>
        </p:spPr>
        <p:txBody>
          <a:bodyPr/>
          <a:lstStyle/>
          <a:p>
            <a:fld id="{8EFB75A8-C904-428D-80C4-FFD79371ABEB}" type="slidenum">
              <a:rPr lang="ar-EG" smtClean="0"/>
              <a:pPr/>
              <a:t>406</a:t>
            </a:fld>
            <a:endParaRPr lang="en-CA"/>
          </a:p>
        </p:txBody>
      </p:sp>
      <p:sp>
        <p:nvSpPr>
          <p:cNvPr id="2356227" name="Rectangle 2"/>
          <p:cNvSpPr>
            <a:spLocks noGrp="1" noRot="1" noChangeAspect="1" noChangeArrowheads="1" noTextEdit="1"/>
          </p:cNvSpPr>
          <p:nvPr>
            <p:ph type="sldImg"/>
          </p:nvPr>
        </p:nvSpPr>
        <p:spPr>
          <a:ln/>
        </p:spPr>
      </p:sp>
      <p:sp>
        <p:nvSpPr>
          <p:cNvPr id="23562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7250" name="Rectangle 7"/>
          <p:cNvSpPr>
            <a:spLocks noGrp="1" noChangeArrowheads="1"/>
          </p:cNvSpPr>
          <p:nvPr>
            <p:ph type="sldNum" sz="quarter" idx="5"/>
          </p:nvPr>
        </p:nvSpPr>
        <p:spPr>
          <a:noFill/>
        </p:spPr>
        <p:txBody>
          <a:bodyPr/>
          <a:lstStyle/>
          <a:p>
            <a:fld id="{8C6FE1BA-1C08-4675-A52C-0B13ACB4E715}" type="slidenum">
              <a:rPr lang="ar-EG" smtClean="0"/>
              <a:pPr/>
              <a:t>407</a:t>
            </a:fld>
            <a:endParaRPr lang="en-CA"/>
          </a:p>
        </p:txBody>
      </p:sp>
      <p:sp>
        <p:nvSpPr>
          <p:cNvPr id="2357251" name="Rectangle 2"/>
          <p:cNvSpPr>
            <a:spLocks noGrp="1" noRot="1" noChangeAspect="1" noChangeArrowheads="1" noTextEdit="1"/>
          </p:cNvSpPr>
          <p:nvPr>
            <p:ph type="sldImg"/>
          </p:nvPr>
        </p:nvSpPr>
        <p:spPr>
          <a:ln/>
        </p:spPr>
      </p:sp>
      <p:sp>
        <p:nvSpPr>
          <p:cNvPr id="23572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8274" name="Rectangle 7"/>
          <p:cNvSpPr>
            <a:spLocks noGrp="1" noChangeArrowheads="1"/>
          </p:cNvSpPr>
          <p:nvPr>
            <p:ph type="sldNum" sz="quarter" idx="5"/>
          </p:nvPr>
        </p:nvSpPr>
        <p:spPr>
          <a:noFill/>
        </p:spPr>
        <p:txBody>
          <a:bodyPr/>
          <a:lstStyle/>
          <a:p>
            <a:fld id="{80F89C15-1E60-4116-BAF4-A9107715D6AE}" type="slidenum">
              <a:rPr lang="ar-EG" smtClean="0"/>
              <a:pPr/>
              <a:t>408</a:t>
            </a:fld>
            <a:endParaRPr lang="en-CA"/>
          </a:p>
        </p:txBody>
      </p:sp>
      <p:sp>
        <p:nvSpPr>
          <p:cNvPr id="2358275" name="Rectangle 2"/>
          <p:cNvSpPr>
            <a:spLocks noGrp="1" noRot="1" noChangeAspect="1" noChangeArrowheads="1" noTextEdit="1"/>
          </p:cNvSpPr>
          <p:nvPr>
            <p:ph type="sldImg"/>
          </p:nvPr>
        </p:nvSpPr>
        <p:spPr>
          <a:ln/>
        </p:spPr>
      </p:sp>
      <p:sp>
        <p:nvSpPr>
          <p:cNvPr id="23582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9298" name="Rectangle 7"/>
          <p:cNvSpPr>
            <a:spLocks noGrp="1" noChangeArrowheads="1"/>
          </p:cNvSpPr>
          <p:nvPr>
            <p:ph type="sldNum" sz="quarter" idx="5"/>
          </p:nvPr>
        </p:nvSpPr>
        <p:spPr>
          <a:noFill/>
        </p:spPr>
        <p:txBody>
          <a:bodyPr/>
          <a:lstStyle/>
          <a:p>
            <a:fld id="{21A7C253-87FC-4610-A031-48A0E84205F3}" type="slidenum">
              <a:rPr lang="ar-EG" smtClean="0"/>
              <a:pPr/>
              <a:t>409</a:t>
            </a:fld>
            <a:endParaRPr lang="en-CA"/>
          </a:p>
        </p:txBody>
      </p:sp>
      <p:sp>
        <p:nvSpPr>
          <p:cNvPr id="2359299" name="Rectangle 2"/>
          <p:cNvSpPr>
            <a:spLocks noGrp="1" noRot="1" noChangeAspect="1" noChangeArrowheads="1" noTextEdit="1"/>
          </p:cNvSpPr>
          <p:nvPr>
            <p:ph type="sldImg"/>
          </p:nvPr>
        </p:nvSpPr>
        <p:spPr>
          <a:ln/>
        </p:spPr>
      </p:sp>
      <p:sp>
        <p:nvSpPr>
          <p:cNvPr id="23593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0322" name="Rectangle 7"/>
          <p:cNvSpPr>
            <a:spLocks noGrp="1" noChangeArrowheads="1"/>
          </p:cNvSpPr>
          <p:nvPr>
            <p:ph type="sldNum" sz="quarter" idx="5"/>
          </p:nvPr>
        </p:nvSpPr>
        <p:spPr>
          <a:noFill/>
        </p:spPr>
        <p:txBody>
          <a:bodyPr/>
          <a:lstStyle/>
          <a:p>
            <a:fld id="{DE663C12-9FD3-43B5-9959-F9875CAB031C}" type="slidenum">
              <a:rPr lang="ar-EG" smtClean="0"/>
              <a:pPr/>
              <a:t>410</a:t>
            </a:fld>
            <a:endParaRPr lang="en-CA"/>
          </a:p>
        </p:txBody>
      </p:sp>
      <p:sp>
        <p:nvSpPr>
          <p:cNvPr id="2360323" name="Rectangle 2"/>
          <p:cNvSpPr>
            <a:spLocks noGrp="1" noRot="1" noChangeAspect="1" noChangeArrowheads="1" noTextEdit="1"/>
          </p:cNvSpPr>
          <p:nvPr>
            <p:ph type="sldImg"/>
          </p:nvPr>
        </p:nvSpPr>
        <p:spPr>
          <a:xfrm>
            <a:off x="1144588" y="685800"/>
            <a:ext cx="4572000" cy="3429000"/>
          </a:xfrm>
          <a:ln/>
        </p:spPr>
      </p:sp>
      <p:sp>
        <p:nvSpPr>
          <p:cNvPr id="236032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1346" name="Rectangle 7"/>
          <p:cNvSpPr>
            <a:spLocks noGrp="1" noChangeArrowheads="1"/>
          </p:cNvSpPr>
          <p:nvPr>
            <p:ph type="sldNum" sz="quarter" idx="5"/>
          </p:nvPr>
        </p:nvSpPr>
        <p:spPr>
          <a:noFill/>
        </p:spPr>
        <p:txBody>
          <a:bodyPr/>
          <a:lstStyle/>
          <a:p>
            <a:fld id="{A793D442-9518-49D5-A629-605EE7A182AA}" type="slidenum">
              <a:rPr lang="ar-EG" smtClean="0"/>
              <a:pPr/>
              <a:t>411</a:t>
            </a:fld>
            <a:endParaRPr lang="en-CA"/>
          </a:p>
        </p:txBody>
      </p:sp>
      <p:sp>
        <p:nvSpPr>
          <p:cNvPr id="2361347" name="Rectangle 2"/>
          <p:cNvSpPr>
            <a:spLocks noGrp="1" noRot="1" noChangeAspect="1" noChangeArrowheads="1" noTextEdit="1"/>
          </p:cNvSpPr>
          <p:nvPr>
            <p:ph type="sldImg"/>
          </p:nvPr>
        </p:nvSpPr>
        <p:spPr>
          <a:ln/>
        </p:spPr>
      </p:sp>
      <p:sp>
        <p:nvSpPr>
          <p:cNvPr id="23613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2370" name="Rectangle 7"/>
          <p:cNvSpPr>
            <a:spLocks noGrp="1" noChangeArrowheads="1"/>
          </p:cNvSpPr>
          <p:nvPr>
            <p:ph type="sldNum" sz="quarter" idx="5"/>
          </p:nvPr>
        </p:nvSpPr>
        <p:spPr>
          <a:noFill/>
        </p:spPr>
        <p:txBody>
          <a:bodyPr/>
          <a:lstStyle/>
          <a:p>
            <a:fld id="{00F1D492-8AAF-4231-9576-4FC85B2C08B8}" type="slidenum">
              <a:rPr lang="ar-EG" smtClean="0"/>
              <a:pPr/>
              <a:t>412</a:t>
            </a:fld>
            <a:endParaRPr lang="en-CA"/>
          </a:p>
        </p:txBody>
      </p:sp>
      <p:sp>
        <p:nvSpPr>
          <p:cNvPr id="2362371" name="Rectangle 2"/>
          <p:cNvSpPr>
            <a:spLocks noGrp="1" noRot="1" noChangeAspect="1" noChangeArrowheads="1" noTextEdit="1"/>
          </p:cNvSpPr>
          <p:nvPr>
            <p:ph type="sldImg"/>
          </p:nvPr>
        </p:nvSpPr>
        <p:spPr>
          <a:ln/>
        </p:spPr>
      </p:sp>
      <p:sp>
        <p:nvSpPr>
          <p:cNvPr id="23623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4418" name="Rectangle 7"/>
          <p:cNvSpPr>
            <a:spLocks noGrp="1" noChangeArrowheads="1"/>
          </p:cNvSpPr>
          <p:nvPr>
            <p:ph type="sldNum" sz="quarter" idx="5"/>
          </p:nvPr>
        </p:nvSpPr>
        <p:spPr>
          <a:noFill/>
        </p:spPr>
        <p:txBody>
          <a:bodyPr/>
          <a:lstStyle/>
          <a:p>
            <a:fld id="{536B4FDA-08FE-40B5-91DA-B840B2B0739A}" type="slidenum">
              <a:rPr lang="ar-EG" smtClean="0"/>
              <a:pPr/>
              <a:t>414</a:t>
            </a:fld>
            <a:endParaRPr lang="en-CA"/>
          </a:p>
        </p:txBody>
      </p:sp>
      <p:sp>
        <p:nvSpPr>
          <p:cNvPr id="2364419" name="Rectangle 2"/>
          <p:cNvSpPr>
            <a:spLocks noGrp="1" noRot="1" noChangeAspect="1" noChangeArrowheads="1" noTextEdit="1"/>
          </p:cNvSpPr>
          <p:nvPr>
            <p:ph type="sldImg"/>
          </p:nvPr>
        </p:nvSpPr>
        <p:spPr>
          <a:xfrm>
            <a:off x="1144588" y="685800"/>
            <a:ext cx="4572000" cy="3429000"/>
          </a:xfrm>
          <a:ln/>
        </p:spPr>
      </p:sp>
      <p:sp>
        <p:nvSpPr>
          <p:cNvPr id="236442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42" name="Rectangle 7"/>
          <p:cNvSpPr>
            <a:spLocks noGrp="1" noChangeArrowheads="1"/>
          </p:cNvSpPr>
          <p:nvPr>
            <p:ph type="sldNum" sz="quarter" idx="5"/>
          </p:nvPr>
        </p:nvSpPr>
        <p:spPr>
          <a:noFill/>
        </p:spPr>
        <p:txBody>
          <a:bodyPr/>
          <a:lstStyle/>
          <a:p>
            <a:fld id="{75441888-8FEF-4B21-A75C-F33F5EF0A869}" type="slidenum">
              <a:rPr lang="ar-EG" smtClean="0"/>
              <a:pPr/>
              <a:t>415</a:t>
            </a:fld>
            <a:endParaRPr lang="en-CA"/>
          </a:p>
        </p:txBody>
      </p:sp>
      <p:sp>
        <p:nvSpPr>
          <p:cNvPr id="2365443" name="Rectangle 2"/>
          <p:cNvSpPr>
            <a:spLocks noGrp="1" noRot="1" noChangeAspect="1" noChangeArrowheads="1" noTextEdit="1"/>
          </p:cNvSpPr>
          <p:nvPr>
            <p:ph type="sldImg"/>
          </p:nvPr>
        </p:nvSpPr>
        <p:spPr>
          <a:ln/>
        </p:spPr>
      </p:sp>
      <p:sp>
        <p:nvSpPr>
          <p:cNvPr id="23654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6466" name="Rectangle 7"/>
          <p:cNvSpPr>
            <a:spLocks noGrp="1" noChangeArrowheads="1"/>
          </p:cNvSpPr>
          <p:nvPr>
            <p:ph type="sldNum" sz="quarter" idx="5"/>
          </p:nvPr>
        </p:nvSpPr>
        <p:spPr>
          <a:noFill/>
        </p:spPr>
        <p:txBody>
          <a:bodyPr/>
          <a:lstStyle/>
          <a:p>
            <a:fld id="{54003EAB-C147-4EE3-A924-6D854EE24063}" type="slidenum">
              <a:rPr lang="ar-EG" smtClean="0"/>
              <a:pPr/>
              <a:t>416</a:t>
            </a:fld>
            <a:endParaRPr lang="en-CA"/>
          </a:p>
        </p:txBody>
      </p:sp>
      <p:sp>
        <p:nvSpPr>
          <p:cNvPr id="2366467" name="Rectangle 2"/>
          <p:cNvSpPr>
            <a:spLocks noGrp="1" noRot="1" noChangeAspect="1" noChangeArrowheads="1" noTextEdit="1"/>
          </p:cNvSpPr>
          <p:nvPr>
            <p:ph type="sldImg"/>
          </p:nvPr>
        </p:nvSpPr>
        <p:spPr>
          <a:ln/>
        </p:spPr>
      </p:sp>
      <p:sp>
        <p:nvSpPr>
          <p:cNvPr id="23664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7490" name="Rectangle 7"/>
          <p:cNvSpPr>
            <a:spLocks noGrp="1" noChangeArrowheads="1"/>
          </p:cNvSpPr>
          <p:nvPr>
            <p:ph type="sldNum" sz="quarter" idx="5"/>
          </p:nvPr>
        </p:nvSpPr>
        <p:spPr>
          <a:noFill/>
        </p:spPr>
        <p:txBody>
          <a:bodyPr/>
          <a:lstStyle/>
          <a:p>
            <a:fld id="{FD7E0A8F-0869-4EEC-B239-96E58FE43B6E}" type="slidenum">
              <a:rPr lang="ar-EG" smtClean="0"/>
              <a:pPr/>
              <a:t>417</a:t>
            </a:fld>
            <a:endParaRPr lang="en-CA"/>
          </a:p>
        </p:txBody>
      </p:sp>
      <p:sp>
        <p:nvSpPr>
          <p:cNvPr id="2367491" name="Rectangle 2"/>
          <p:cNvSpPr>
            <a:spLocks noGrp="1" noRot="1" noChangeAspect="1" noChangeArrowheads="1" noTextEdit="1"/>
          </p:cNvSpPr>
          <p:nvPr>
            <p:ph type="sldImg"/>
          </p:nvPr>
        </p:nvSpPr>
        <p:spPr>
          <a:ln/>
        </p:spPr>
      </p:sp>
      <p:sp>
        <p:nvSpPr>
          <p:cNvPr id="23674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8514" name="Rectangle 7"/>
          <p:cNvSpPr>
            <a:spLocks noGrp="1" noChangeArrowheads="1"/>
          </p:cNvSpPr>
          <p:nvPr>
            <p:ph type="sldNum" sz="quarter" idx="5"/>
          </p:nvPr>
        </p:nvSpPr>
        <p:spPr>
          <a:noFill/>
        </p:spPr>
        <p:txBody>
          <a:bodyPr/>
          <a:lstStyle/>
          <a:p>
            <a:fld id="{482AF01F-2909-4217-A1E0-CEB5D879FFF4}" type="slidenum">
              <a:rPr lang="ar-EG" smtClean="0"/>
              <a:pPr/>
              <a:t>418</a:t>
            </a:fld>
            <a:endParaRPr lang="en-CA"/>
          </a:p>
        </p:txBody>
      </p:sp>
      <p:sp>
        <p:nvSpPr>
          <p:cNvPr id="2368515" name="Rectangle 2"/>
          <p:cNvSpPr>
            <a:spLocks noGrp="1" noRot="1" noChangeAspect="1" noChangeArrowheads="1" noTextEdit="1"/>
          </p:cNvSpPr>
          <p:nvPr>
            <p:ph type="sldImg"/>
          </p:nvPr>
        </p:nvSpPr>
        <p:spPr>
          <a:ln/>
        </p:spPr>
      </p:sp>
      <p:sp>
        <p:nvSpPr>
          <p:cNvPr id="23685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0562" name="Rectangle 7"/>
          <p:cNvSpPr>
            <a:spLocks noGrp="1" noChangeArrowheads="1"/>
          </p:cNvSpPr>
          <p:nvPr>
            <p:ph type="sldNum" sz="quarter" idx="5"/>
          </p:nvPr>
        </p:nvSpPr>
        <p:spPr>
          <a:noFill/>
        </p:spPr>
        <p:txBody>
          <a:bodyPr/>
          <a:lstStyle/>
          <a:p>
            <a:fld id="{7BB7C4FA-E42E-4DFD-B228-A4E30ECD55E6}" type="slidenum">
              <a:rPr lang="ar-EG" smtClean="0"/>
              <a:pPr/>
              <a:t>420</a:t>
            </a:fld>
            <a:endParaRPr lang="en-CA"/>
          </a:p>
        </p:txBody>
      </p:sp>
      <p:sp>
        <p:nvSpPr>
          <p:cNvPr id="2370563" name="Rectangle 2"/>
          <p:cNvSpPr>
            <a:spLocks noGrp="1" noRot="1" noChangeAspect="1" noChangeArrowheads="1" noTextEdit="1"/>
          </p:cNvSpPr>
          <p:nvPr>
            <p:ph type="sldImg"/>
          </p:nvPr>
        </p:nvSpPr>
        <p:spPr>
          <a:xfrm>
            <a:off x="1144588" y="685800"/>
            <a:ext cx="4572000" cy="3429000"/>
          </a:xfrm>
          <a:ln/>
        </p:spPr>
      </p:sp>
      <p:sp>
        <p:nvSpPr>
          <p:cNvPr id="237056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1586" name="Rectangle 7"/>
          <p:cNvSpPr>
            <a:spLocks noGrp="1" noChangeArrowheads="1"/>
          </p:cNvSpPr>
          <p:nvPr>
            <p:ph type="sldNum" sz="quarter" idx="5"/>
          </p:nvPr>
        </p:nvSpPr>
        <p:spPr>
          <a:noFill/>
        </p:spPr>
        <p:txBody>
          <a:bodyPr/>
          <a:lstStyle/>
          <a:p>
            <a:fld id="{BC0647D0-348D-400B-B954-F5192F020CF6}" type="slidenum">
              <a:rPr lang="ar-EG" smtClean="0"/>
              <a:pPr/>
              <a:t>421</a:t>
            </a:fld>
            <a:endParaRPr lang="en-CA"/>
          </a:p>
        </p:txBody>
      </p:sp>
      <p:sp>
        <p:nvSpPr>
          <p:cNvPr id="2371587" name="Rectangle 2"/>
          <p:cNvSpPr>
            <a:spLocks noGrp="1" noRot="1" noChangeAspect="1" noChangeArrowheads="1" noTextEdit="1"/>
          </p:cNvSpPr>
          <p:nvPr>
            <p:ph type="sldImg"/>
          </p:nvPr>
        </p:nvSpPr>
        <p:spPr>
          <a:ln/>
        </p:spPr>
      </p:sp>
      <p:sp>
        <p:nvSpPr>
          <p:cNvPr id="23715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2610" name="Rectangle 7"/>
          <p:cNvSpPr>
            <a:spLocks noGrp="1" noChangeArrowheads="1"/>
          </p:cNvSpPr>
          <p:nvPr>
            <p:ph type="sldNum" sz="quarter" idx="5"/>
          </p:nvPr>
        </p:nvSpPr>
        <p:spPr>
          <a:noFill/>
        </p:spPr>
        <p:txBody>
          <a:bodyPr/>
          <a:lstStyle/>
          <a:p>
            <a:fld id="{387AE47A-49C6-41EC-A44B-8F48473CDC46}" type="slidenum">
              <a:rPr lang="ar-EG" smtClean="0"/>
              <a:pPr/>
              <a:t>422</a:t>
            </a:fld>
            <a:endParaRPr lang="en-CA"/>
          </a:p>
        </p:txBody>
      </p:sp>
      <p:sp>
        <p:nvSpPr>
          <p:cNvPr id="2372611" name="Rectangle 2"/>
          <p:cNvSpPr>
            <a:spLocks noGrp="1" noRot="1" noChangeAspect="1" noChangeArrowheads="1" noTextEdit="1"/>
          </p:cNvSpPr>
          <p:nvPr>
            <p:ph type="sldImg"/>
          </p:nvPr>
        </p:nvSpPr>
        <p:spPr>
          <a:ln/>
        </p:spPr>
      </p:sp>
      <p:sp>
        <p:nvSpPr>
          <p:cNvPr id="23726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3634" name="Rectangle 7"/>
          <p:cNvSpPr>
            <a:spLocks noGrp="1" noChangeArrowheads="1"/>
          </p:cNvSpPr>
          <p:nvPr>
            <p:ph type="sldNum" sz="quarter" idx="5"/>
          </p:nvPr>
        </p:nvSpPr>
        <p:spPr>
          <a:noFill/>
        </p:spPr>
        <p:txBody>
          <a:bodyPr/>
          <a:lstStyle/>
          <a:p>
            <a:fld id="{39A1F328-7308-4A04-AC59-AC44B3FAEC04}" type="slidenum">
              <a:rPr lang="ar-EG" smtClean="0"/>
              <a:pPr/>
              <a:t>423</a:t>
            </a:fld>
            <a:endParaRPr lang="en-CA"/>
          </a:p>
        </p:txBody>
      </p:sp>
      <p:sp>
        <p:nvSpPr>
          <p:cNvPr id="2373635" name="Rectangle 2"/>
          <p:cNvSpPr>
            <a:spLocks noGrp="1" noRot="1" noChangeAspect="1" noChangeArrowheads="1" noTextEdit="1"/>
          </p:cNvSpPr>
          <p:nvPr>
            <p:ph type="sldImg"/>
          </p:nvPr>
        </p:nvSpPr>
        <p:spPr>
          <a:ln/>
        </p:spPr>
      </p:sp>
      <p:sp>
        <p:nvSpPr>
          <p:cNvPr id="23736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682" name="Rectangle 7"/>
          <p:cNvSpPr>
            <a:spLocks noGrp="1" noChangeArrowheads="1"/>
          </p:cNvSpPr>
          <p:nvPr>
            <p:ph type="sldNum" sz="quarter" idx="5"/>
          </p:nvPr>
        </p:nvSpPr>
        <p:spPr>
          <a:noFill/>
        </p:spPr>
        <p:txBody>
          <a:bodyPr/>
          <a:lstStyle/>
          <a:p>
            <a:fld id="{F2174BFA-71DD-40F1-9139-0793070BE073}" type="slidenum">
              <a:rPr lang="ar-EG" smtClean="0"/>
              <a:pPr/>
              <a:t>425</a:t>
            </a:fld>
            <a:endParaRPr lang="en-CA"/>
          </a:p>
        </p:txBody>
      </p:sp>
      <p:sp>
        <p:nvSpPr>
          <p:cNvPr id="2375683" name="Rectangle 2"/>
          <p:cNvSpPr>
            <a:spLocks noGrp="1" noRot="1" noChangeAspect="1" noChangeArrowheads="1" noTextEdit="1"/>
          </p:cNvSpPr>
          <p:nvPr>
            <p:ph type="sldImg"/>
          </p:nvPr>
        </p:nvSpPr>
        <p:spPr>
          <a:ln/>
        </p:spPr>
      </p:sp>
      <p:sp>
        <p:nvSpPr>
          <p:cNvPr id="23756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6706" name="Rectangle 7"/>
          <p:cNvSpPr>
            <a:spLocks noGrp="1" noChangeArrowheads="1"/>
          </p:cNvSpPr>
          <p:nvPr>
            <p:ph type="sldNum" sz="quarter" idx="5"/>
          </p:nvPr>
        </p:nvSpPr>
        <p:spPr>
          <a:noFill/>
        </p:spPr>
        <p:txBody>
          <a:bodyPr/>
          <a:lstStyle/>
          <a:p>
            <a:fld id="{07D3B401-C6E6-4EA8-A3D6-C5C0AF28C651}" type="slidenum">
              <a:rPr lang="ar-EG" smtClean="0"/>
              <a:pPr/>
              <a:t>426</a:t>
            </a:fld>
            <a:endParaRPr lang="en-CA"/>
          </a:p>
        </p:txBody>
      </p:sp>
      <p:sp>
        <p:nvSpPr>
          <p:cNvPr id="2376707" name="Rectangle 2"/>
          <p:cNvSpPr>
            <a:spLocks noGrp="1" noRot="1" noChangeAspect="1" noChangeArrowheads="1" noTextEdit="1"/>
          </p:cNvSpPr>
          <p:nvPr>
            <p:ph type="sldImg"/>
          </p:nvPr>
        </p:nvSpPr>
        <p:spPr>
          <a:ln/>
        </p:spPr>
      </p:sp>
      <p:sp>
        <p:nvSpPr>
          <p:cNvPr id="23767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7730" name="Rectangle 7"/>
          <p:cNvSpPr>
            <a:spLocks noGrp="1" noChangeArrowheads="1"/>
          </p:cNvSpPr>
          <p:nvPr>
            <p:ph type="sldNum" sz="quarter" idx="5"/>
          </p:nvPr>
        </p:nvSpPr>
        <p:spPr>
          <a:noFill/>
        </p:spPr>
        <p:txBody>
          <a:bodyPr/>
          <a:lstStyle/>
          <a:p>
            <a:fld id="{38A22F75-B54C-4C39-AE57-E8E037267CE4}" type="slidenum">
              <a:rPr lang="ar-EG" smtClean="0"/>
              <a:pPr/>
              <a:t>427</a:t>
            </a:fld>
            <a:endParaRPr lang="en-CA"/>
          </a:p>
        </p:txBody>
      </p:sp>
      <p:sp>
        <p:nvSpPr>
          <p:cNvPr id="2377731" name="Rectangle 2"/>
          <p:cNvSpPr>
            <a:spLocks noGrp="1" noRot="1" noChangeAspect="1" noChangeArrowheads="1" noTextEdit="1"/>
          </p:cNvSpPr>
          <p:nvPr>
            <p:ph type="sldImg"/>
          </p:nvPr>
        </p:nvSpPr>
        <p:spPr>
          <a:ln/>
        </p:spPr>
      </p:sp>
      <p:sp>
        <p:nvSpPr>
          <p:cNvPr id="23777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8754" name="Rectangle 7"/>
          <p:cNvSpPr>
            <a:spLocks noGrp="1" noChangeArrowheads="1"/>
          </p:cNvSpPr>
          <p:nvPr>
            <p:ph type="sldNum" sz="quarter" idx="5"/>
          </p:nvPr>
        </p:nvSpPr>
        <p:spPr>
          <a:noFill/>
        </p:spPr>
        <p:txBody>
          <a:bodyPr/>
          <a:lstStyle/>
          <a:p>
            <a:fld id="{943E88A0-5B76-47D4-9A8A-E1E1C91F2B99}" type="slidenum">
              <a:rPr lang="ar-EG" smtClean="0"/>
              <a:pPr/>
              <a:t>428</a:t>
            </a:fld>
            <a:endParaRPr lang="en-CA"/>
          </a:p>
        </p:txBody>
      </p:sp>
      <p:sp>
        <p:nvSpPr>
          <p:cNvPr id="2378755" name="Rectangle 2"/>
          <p:cNvSpPr>
            <a:spLocks noGrp="1" noRot="1" noChangeAspect="1" noChangeArrowheads="1" noTextEdit="1"/>
          </p:cNvSpPr>
          <p:nvPr>
            <p:ph type="sldImg"/>
          </p:nvPr>
        </p:nvSpPr>
        <p:spPr>
          <a:ln/>
        </p:spPr>
      </p:sp>
      <p:sp>
        <p:nvSpPr>
          <p:cNvPr id="23787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9778" name="Rectangle 7"/>
          <p:cNvSpPr>
            <a:spLocks noGrp="1" noChangeArrowheads="1"/>
          </p:cNvSpPr>
          <p:nvPr>
            <p:ph type="sldNum" sz="quarter" idx="5"/>
          </p:nvPr>
        </p:nvSpPr>
        <p:spPr>
          <a:noFill/>
        </p:spPr>
        <p:txBody>
          <a:bodyPr/>
          <a:lstStyle/>
          <a:p>
            <a:fld id="{B5FC247F-F010-4FC4-AD58-54250C8644ED}" type="slidenum">
              <a:rPr lang="ar-EG" smtClean="0"/>
              <a:pPr/>
              <a:t>429</a:t>
            </a:fld>
            <a:endParaRPr lang="en-CA"/>
          </a:p>
        </p:txBody>
      </p:sp>
      <p:sp>
        <p:nvSpPr>
          <p:cNvPr id="2379779" name="Rectangle 2"/>
          <p:cNvSpPr>
            <a:spLocks noGrp="1" noRot="1" noChangeAspect="1" noChangeArrowheads="1" noTextEdit="1"/>
          </p:cNvSpPr>
          <p:nvPr>
            <p:ph type="sldImg"/>
          </p:nvPr>
        </p:nvSpPr>
        <p:spPr>
          <a:ln/>
        </p:spPr>
      </p:sp>
      <p:sp>
        <p:nvSpPr>
          <p:cNvPr id="23797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0802" name="Slide Image Placeholder 1"/>
          <p:cNvSpPr>
            <a:spLocks noGrp="1" noRot="1" noChangeAspect="1" noTextEdit="1"/>
          </p:cNvSpPr>
          <p:nvPr>
            <p:ph type="sldImg"/>
          </p:nvPr>
        </p:nvSpPr>
        <p:spPr>
          <a:ln/>
        </p:spPr>
      </p:sp>
      <p:sp>
        <p:nvSpPr>
          <p:cNvPr id="2380803" name="Notes Placeholder 2"/>
          <p:cNvSpPr>
            <a:spLocks noGrp="1"/>
          </p:cNvSpPr>
          <p:nvPr>
            <p:ph type="body" idx="1"/>
          </p:nvPr>
        </p:nvSpPr>
        <p:spPr>
          <a:noFill/>
          <a:ln/>
        </p:spPr>
        <p:txBody>
          <a:bodyPr/>
          <a:lstStyle/>
          <a:p>
            <a:endParaRPr lang="en-US"/>
          </a:p>
        </p:txBody>
      </p:sp>
      <p:sp>
        <p:nvSpPr>
          <p:cNvPr id="2380804" name="Slide Number Placeholder 3"/>
          <p:cNvSpPr>
            <a:spLocks noGrp="1"/>
          </p:cNvSpPr>
          <p:nvPr>
            <p:ph type="sldNum" sz="quarter" idx="5"/>
          </p:nvPr>
        </p:nvSpPr>
        <p:spPr>
          <a:noFill/>
        </p:spPr>
        <p:txBody>
          <a:bodyPr/>
          <a:lstStyle/>
          <a:p>
            <a:fld id="{61B8D2A8-ACDD-40B3-9931-10110CCBECF7}" type="slidenum">
              <a:rPr lang="ar-SA" smtClean="0"/>
              <a:pPr/>
              <a:t>430</a:t>
            </a:fld>
            <a:endParaRPr lang="en-CA"/>
          </a:p>
        </p:txBody>
      </p:sp>
    </p:spTree>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1826" name="Rectangle 7"/>
          <p:cNvSpPr>
            <a:spLocks noGrp="1" noChangeArrowheads="1"/>
          </p:cNvSpPr>
          <p:nvPr>
            <p:ph type="sldNum" sz="quarter" idx="5"/>
          </p:nvPr>
        </p:nvSpPr>
        <p:spPr>
          <a:noFill/>
        </p:spPr>
        <p:txBody>
          <a:bodyPr/>
          <a:lstStyle/>
          <a:p>
            <a:fld id="{F981EC5A-F0BC-49E4-9092-3F31EECE209A}" type="slidenum">
              <a:rPr lang="ar-EG" smtClean="0"/>
              <a:pPr/>
              <a:t>431</a:t>
            </a:fld>
            <a:endParaRPr lang="en-CA"/>
          </a:p>
        </p:txBody>
      </p:sp>
      <p:sp>
        <p:nvSpPr>
          <p:cNvPr id="2381827" name="Rectangle 2"/>
          <p:cNvSpPr>
            <a:spLocks noGrp="1" noRot="1" noChangeAspect="1" noChangeArrowheads="1" noTextEdit="1"/>
          </p:cNvSpPr>
          <p:nvPr>
            <p:ph type="sldImg"/>
          </p:nvPr>
        </p:nvSpPr>
        <p:spPr>
          <a:ln/>
        </p:spPr>
      </p:sp>
      <p:sp>
        <p:nvSpPr>
          <p:cNvPr id="23818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2850" name="Rectangle 7"/>
          <p:cNvSpPr>
            <a:spLocks noGrp="1" noChangeArrowheads="1"/>
          </p:cNvSpPr>
          <p:nvPr>
            <p:ph type="sldNum" sz="quarter" idx="5"/>
          </p:nvPr>
        </p:nvSpPr>
        <p:spPr>
          <a:noFill/>
        </p:spPr>
        <p:txBody>
          <a:bodyPr/>
          <a:lstStyle/>
          <a:p>
            <a:fld id="{66959843-9776-40E5-86FD-194D54B0B62D}" type="slidenum">
              <a:rPr lang="ar-EG" smtClean="0"/>
              <a:pPr/>
              <a:t>432</a:t>
            </a:fld>
            <a:endParaRPr lang="en-CA"/>
          </a:p>
        </p:txBody>
      </p:sp>
      <p:sp>
        <p:nvSpPr>
          <p:cNvPr id="2382851" name="Rectangle 2"/>
          <p:cNvSpPr>
            <a:spLocks noGrp="1" noRot="1" noChangeAspect="1" noChangeArrowheads="1" noTextEdit="1"/>
          </p:cNvSpPr>
          <p:nvPr>
            <p:ph type="sldImg"/>
          </p:nvPr>
        </p:nvSpPr>
        <p:spPr>
          <a:ln/>
        </p:spPr>
      </p:sp>
      <p:sp>
        <p:nvSpPr>
          <p:cNvPr id="23828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3874" name="Rectangle 7"/>
          <p:cNvSpPr>
            <a:spLocks noGrp="1" noChangeArrowheads="1"/>
          </p:cNvSpPr>
          <p:nvPr>
            <p:ph type="sldNum" sz="quarter" idx="5"/>
          </p:nvPr>
        </p:nvSpPr>
        <p:spPr>
          <a:noFill/>
        </p:spPr>
        <p:txBody>
          <a:bodyPr/>
          <a:lstStyle/>
          <a:p>
            <a:fld id="{92166B37-BC34-472E-A48B-2E9D84F492FC}" type="slidenum">
              <a:rPr lang="ar-EG" smtClean="0"/>
              <a:pPr/>
              <a:t>433</a:t>
            </a:fld>
            <a:endParaRPr lang="en-CA"/>
          </a:p>
        </p:txBody>
      </p:sp>
      <p:sp>
        <p:nvSpPr>
          <p:cNvPr id="2383875" name="Rectangle 2"/>
          <p:cNvSpPr>
            <a:spLocks noGrp="1" noRot="1" noChangeAspect="1" noChangeArrowheads="1" noTextEdit="1"/>
          </p:cNvSpPr>
          <p:nvPr>
            <p:ph type="sldImg"/>
          </p:nvPr>
        </p:nvSpPr>
        <p:spPr>
          <a:ln/>
        </p:spPr>
      </p:sp>
      <p:sp>
        <p:nvSpPr>
          <p:cNvPr id="23838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4898" name="Rectangle 7"/>
          <p:cNvSpPr>
            <a:spLocks noGrp="1" noChangeArrowheads="1"/>
          </p:cNvSpPr>
          <p:nvPr>
            <p:ph type="sldNum" sz="quarter" idx="5"/>
          </p:nvPr>
        </p:nvSpPr>
        <p:spPr>
          <a:noFill/>
        </p:spPr>
        <p:txBody>
          <a:bodyPr/>
          <a:lstStyle/>
          <a:p>
            <a:fld id="{F7ECBD17-73ED-4C4A-89A3-071641B9CA7E}" type="slidenum">
              <a:rPr lang="ar-EG" smtClean="0"/>
              <a:pPr/>
              <a:t>434</a:t>
            </a:fld>
            <a:endParaRPr lang="en-CA"/>
          </a:p>
        </p:txBody>
      </p:sp>
      <p:sp>
        <p:nvSpPr>
          <p:cNvPr id="2384899" name="Rectangle 2"/>
          <p:cNvSpPr>
            <a:spLocks noGrp="1" noRot="1" noChangeAspect="1" noChangeArrowheads="1" noTextEdit="1"/>
          </p:cNvSpPr>
          <p:nvPr>
            <p:ph type="sldImg"/>
          </p:nvPr>
        </p:nvSpPr>
        <p:spPr>
          <a:ln/>
        </p:spPr>
      </p:sp>
      <p:sp>
        <p:nvSpPr>
          <p:cNvPr id="23849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22" name="Rectangle 7"/>
          <p:cNvSpPr>
            <a:spLocks noGrp="1" noChangeArrowheads="1"/>
          </p:cNvSpPr>
          <p:nvPr>
            <p:ph type="sldNum" sz="quarter" idx="5"/>
          </p:nvPr>
        </p:nvSpPr>
        <p:spPr>
          <a:noFill/>
        </p:spPr>
        <p:txBody>
          <a:bodyPr/>
          <a:lstStyle/>
          <a:p>
            <a:fld id="{9F64BA02-D08D-4C0A-9637-AA505E071F4B}" type="slidenum">
              <a:rPr lang="ar-EG" smtClean="0"/>
              <a:pPr/>
              <a:t>435</a:t>
            </a:fld>
            <a:endParaRPr lang="en-CA"/>
          </a:p>
        </p:txBody>
      </p:sp>
      <p:sp>
        <p:nvSpPr>
          <p:cNvPr id="2385923" name="Rectangle 2"/>
          <p:cNvSpPr>
            <a:spLocks noGrp="1" noRot="1" noChangeAspect="1" noChangeArrowheads="1" noTextEdit="1"/>
          </p:cNvSpPr>
          <p:nvPr>
            <p:ph type="sldImg"/>
          </p:nvPr>
        </p:nvSpPr>
        <p:spPr>
          <a:ln/>
        </p:spPr>
      </p:sp>
      <p:sp>
        <p:nvSpPr>
          <p:cNvPr id="23859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6946" name="Rectangle 7"/>
          <p:cNvSpPr>
            <a:spLocks noGrp="1" noChangeArrowheads="1"/>
          </p:cNvSpPr>
          <p:nvPr>
            <p:ph type="sldNum" sz="quarter" idx="5"/>
          </p:nvPr>
        </p:nvSpPr>
        <p:spPr>
          <a:noFill/>
        </p:spPr>
        <p:txBody>
          <a:bodyPr/>
          <a:lstStyle/>
          <a:p>
            <a:fld id="{7C6B99D1-89F2-40F8-A47E-4B0CEBE504B1}" type="slidenum">
              <a:rPr lang="ar-EG" smtClean="0"/>
              <a:pPr/>
              <a:t>436</a:t>
            </a:fld>
            <a:endParaRPr lang="en-CA"/>
          </a:p>
        </p:txBody>
      </p:sp>
      <p:sp>
        <p:nvSpPr>
          <p:cNvPr id="2386947" name="Rectangle 2"/>
          <p:cNvSpPr>
            <a:spLocks noGrp="1" noRot="1" noChangeAspect="1" noChangeArrowheads="1" noTextEdit="1"/>
          </p:cNvSpPr>
          <p:nvPr>
            <p:ph type="sldImg"/>
          </p:nvPr>
        </p:nvSpPr>
        <p:spPr>
          <a:ln/>
        </p:spPr>
      </p:sp>
      <p:sp>
        <p:nvSpPr>
          <p:cNvPr id="23869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7970" name="Rectangle 7"/>
          <p:cNvSpPr>
            <a:spLocks noGrp="1" noChangeArrowheads="1"/>
          </p:cNvSpPr>
          <p:nvPr>
            <p:ph type="sldNum" sz="quarter" idx="5"/>
          </p:nvPr>
        </p:nvSpPr>
        <p:spPr>
          <a:noFill/>
        </p:spPr>
        <p:txBody>
          <a:bodyPr/>
          <a:lstStyle/>
          <a:p>
            <a:fld id="{83A58ABA-115E-4634-8ACE-E8ADEA8BE87F}" type="slidenum">
              <a:rPr lang="ar-EG" smtClean="0"/>
              <a:pPr/>
              <a:t>437</a:t>
            </a:fld>
            <a:endParaRPr lang="en-CA"/>
          </a:p>
        </p:txBody>
      </p:sp>
      <p:sp>
        <p:nvSpPr>
          <p:cNvPr id="2387971" name="Rectangle 2"/>
          <p:cNvSpPr>
            <a:spLocks noGrp="1" noRot="1" noChangeAspect="1" noChangeArrowheads="1" noTextEdit="1"/>
          </p:cNvSpPr>
          <p:nvPr>
            <p:ph type="sldImg"/>
          </p:nvPr>
        </p:nvSpPr>
        <p:spPr>
          <a:ln/>
        </p:spPr>
      </p:sp>
      <p:sp>
        <p:nvSpPr>
          <p:cNvPr id="23879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8994" name="Rectangle 7"/>
          <p:cNvSpPr>
            <a:spLocks noGrp="1" noChangeArrowheads="1"/>
          </p:cNvSpPr>
          <p:nvPr>
            <p:ph type="sldNum" sz="quarter" idx="5"/>
          </p:nvPr>
        </p:nvSpPr>
        <p:spPr>
          <a:noFill/>
        </p:spPr>
        <p:txBody>
          <a:bodyPr/>
          <a:lstStyle/>
          <a:p>
            <a:fld id="{A41E5477-6E6B-4B32-8118-5964A1B10E38}" type="slidenum">
              <a:rPr lang="ar-EG" smtClean="0"/>
              <a:pPr/>
              <a:t>438</a:t>
            </a:fld>
            <a:endParaRPr lang="en-CA"/>
          </a:p>
        </p:txBody>
      </p:sp>
      <p:sp>
        <p:nvSpPr>
          <p:cNvPr id="2388995" name="Rectangle 2"/>
          <p:cNvSpPr>
            <a:spLocks noGrp="1" noRot="1" noChangeAspect="1" noChangeArrowheads="1" noTextEdit="1"/>
          </p:cNvSpPr>
          <p:nvPr>
            <p:ph type="sldImg"/>
          </p:nvPr>
        </p:nvSpPr>
        <p:spPr>
          <a:ln/>
        </p:spPr>
      </p:sp>
      <p:sp>
        <p:nvSpPr>
          <p:cNvPr id="23889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0018" name="Rectangle 7"/>
          <p:cNvSpPr>
            <a:spLocks noGrp="1" noChangeArrowheads="1"/>
          </p:cNvSpPr>
          <p:nvPr>
            <p:ph type="sldNum" sz="quarter" idx="5"/>
          </p:nvPr>
        </p:nvSpPr>
        <p:spPr>
          <a:noFill/>
        </p:spPr>
        <p:txBody>
          <a:bodyPr/>
          <a:lstStyle/>
          <a:p>
            <a:fld id="{AA02BEE4-5974-4FAB-A559-4E03E0C8CEBB}" type="slidenum">
              <a:rPr lang="ar-EG" smtClean="0"/>
              <a:pPr/>
              <a:t>439</a:t>
            </a:fld>
            <a:endParaRPr lang="en-CA"/>
          </a:p>
        </p:txBody>
      </p:sp>
      <p:sp>
        <p:nvSpPr>
          <p:cNvPr id="2390019" name="Rectangle 2"/>
          <p:cNvSpPr>
            <a:spLocks noGrp="1" noRot="1" noChangeAspect="1" noChangeArrowheads="1" noTextEdit="1"/>
          </p:cNvSpPr>
          <p:nvPr>
            <p:ph type="sldImg"/>
          </p:nvPr>
        </p:nvSpPr>
        <p:spPr>
          <a:ln/>
        </p:spPr>
      </p:sp>
      <p:sp>
        <p:nvSpPr>
          <p:cNvPr id="23900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1042" name="Rectangle 7"/>
          <p:cNvSpPr>
            <a:spLocks noGrp="1" noChangeArrowheads="1"/>
          </p:cNvSpPr>
          <p:nvPr>
            <p:ph type="sldNum" sz="quarter" idx="5"/>
          </p:nvPr>
        </p:nvSpPr>
        <p:spPr>
          <a:noFill/>
        </p:spPr>
        <p:txBody>
          <a:bodyPr/>
          <a:lstStyle/>
          <a:p>
            <a:fld id="{B3F0ADA8-4595-4506-8AA6-6773AE2E36B1}" type="slidenum">
              <a:rPr lang="ar-EG" smtClean="0"/>
              <a:pPr/>
              <a:t>440</a:t>
            </a:fld>
            <a:endParaRPr lang="en-CA"/>
          </a:p>
        </p:txBody>
      </p:sp>
      <p:sp>
        <p:nvSpPr>
          <p:cNvPr id="2391043" name="Rectangle 2"/>
          <p:cNvSpPr>
            <a:spLocks noGrp="1" noRot="1" noChangeAspect="1" noChangeArrowheads="1" noTextEdit="1"/>
          </p:cNvSpPr>
          <p:nvPr>
            <p:ph type="sldImg"/>
          </p:nvPr>
        </p:nvSpPr>
        <p:spPr>
          <a:ln/>
        </p:spPr>
      </p:sp>
      <p:sp>
        <p:nvSpPr>
          <p:cNvPr id="23910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2066" name="Rectangle 7"/>
          <p:cNvSpPr>
            <a:spLocks noGrp="1" noChangeArrowheads="1"/>
          </p:cNvSpPr>
          <p:nvPr>
            <p:ph type="sldNum" sz="quarter" idx="5"/>
          </p:nvPr>
        </p:nvSpPr>
        <p:spPr>
          <a:noFill/>
        </p:spPr>
        <p:txBody>
          <a:bodyPr/>
          <a:lstStyle/>
          <a:p>
            <a:fld id="{0277913F-9339-4423-A975-1F09165A58B4}" type="slidenum">
              <a:rPr lang="ar-EG" smtClean="0"/>
              <a:pPr/>
              <a:t>441</a:t>
            </a:fld>
            <a:endParaRPr lang="en-CA"/>
          </a:p>
        </p:txBody>
      </p:sp>
      <p:sp>
        <p:nvSpPr>
          <p:cNvPr id="2392067" name="Rectangle 2"/>
          <p:cNvSpPr>
            <a:spLocks noGrp="1" noRot="1" noChangeAspect="1" noChangeArrowheads="1" noTextEdit="1"/>
          </p:cNvSpPr>
          <p:nvPr>
            <p:ph type="sldImg"/>
          </p:nvPr>
        </p:nvSpPr>
        <p:spPr>
          <a:ln/>
        </p:spPr>
      </p:sp>
      <p:sp>
        <p:nvSpPr>
          <p:cNvPr id="23920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3090" name="Rectangle 7"/>
          <p:cNvSpPr>
            <a:spLocks noGrp="1" noChangeArrowheads="1"/>
          </p:cNvSpPr>
          <p:nvPr>
            <p:ph type="sldNum" sz="quarter" idx="5"/>
          </p:nvPr>
        </p:nvSpPr>
        <p:spPr>
          <a:noFill/>
        </p:spPr>
        <p:txBody>
          <a:bodyPr/>
          <a:lstStyle/>
          <a:p>
            <a:fld id="{8998130A-BDC2-41DE-A861-B18510B4B3D5}" type="slidenum">
              <a:rPr lang="ar-EG" smtClean="0"/>
              <a:pPr/>
              <a:t>442</a:t>
            </a:fld>
            <a:endParaRPr lang="en-CA"/>
          </a:p>
        </p:txBody>
      </p:sp>
      <p:sp>
        <p:nvSpPr>
          <p:cNvPr id="2393091" name="Rectangle 2"/>
          <p:cNvSpPr>
            <a:spLocks noGrp="1" noRot="1" noChangeAspect="1" noChangeArrowheads="1" noTextEdit="1"/>
          </p:cNvSpPr>
          <p:nvPr>
            <p:ph type="sldImg"/>
          </p:nvPr>
        </p:nvSpPr>
        <p:spPr>
          <a:xfrm>
            <a:off x="1144588" y="685800"/>
            <a:ext cx="4572000" cy="3429000"/>
          </a:xfrm>
          <a:ln/>
        </p:spPr>
      </p:sp>
      <p:sp>
        <p:nvSpPr>
          <p:cNvPr id="2393092"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4114" name="Rectangle 7"/>
          <p:cNvSpPr>
            <a:spLocks noGrp="1" noChangeArrowheads="1"/>
          </p:cNvSpPr>
          <p:nvPr>
            <p:ph type="sldNum" sz="quarter" idx="5"/>
          </p:nvPr>
        </p:nvSpPr>
        <p:spPr>
          <a:noFill/>
        </p:spPr>
        <p:txBody>
          <a:bodyPr/>
          <a:lstStyle/>
          <a:p>
            <a:fld id="{E95BAC01-1BA7-4308-81BA-099C49944BE2}" type="slidenum">
              <a:rPr lang="ar-EG" smtClean="0"/>
              <a:pPr/>
              <a:t>443</a:t>
            </a:fld>
            <a:endParaRPr lang="en-CA"/>
          </a:p>
        </p:txBody>
      </p:sp>
      <p:sp>
        <p:nvSpPr>
          <p:cNvPr id="2394115" name="Rectangle 2"/>
          <p:cNvSpPr>
            <a:spLocks noGrp="1" noRot="1" noChangeAspect="1" noChangeArrowheads="1" noTextEdit="1"/>
          </p:cNvSpPr>
          <p:nvPr>
            <p:ph type="sldImg"/>
          </p:nvPr>
        </p:nvSpPr>
        <p:spPr>
          <a:ln/>
        </p:spPr>
      </p:sp>
      <p:sp>
        <p:nvSpPr>
          <p:cNvPr id="23941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5138" name="Rectangle 7"/>
          <p:cNvSpPr>
            <a:spLocks noGrp="1" noChangeArrowheads="1"/>
          </p:cNvSpPr>
          <p:nvPr>
            <p:ph type="sldNum" sz="quarter" idx="5"/>
          </p:nvPr>
        </p:nvSpPr>
        <p:spPr>
          <a:noFill/>
        </p:spPr>
        <p:txBody>
          <a:bodyPr/>
          <a:lstStyle/>
          <a:p>
            <a:fld id="{9920D014-BEB4-4F77-B2F6-5A41701077C2}" type="slidenum">
              <a:rPr lang="ar-EG" smtClean="0"/>
              <a:pPr/>
              <a:t>444</a:t>
            </a:fld>
            <a:endParaRPr lang="en-CA"/>
          </a:p>
        </p:txBody>
      </p:sp>
      <p:sp>
        <p:nvSpPr>
          <p:cNvPr id="2395139" name="Rectangle 2"/>
          <p:cNvSpPr>
            <a:spLocks noGrp="1" noRot="1" noChangeAspect="1" noChangeArrowheads="1" noTextEdit="1"/>
          </p:cNvSpPr>
          <p:nvPr>
            <p:ph type="sldImg"/>
          </p:nvPr>
        </p:nvSpPr>
        <p:spPr>
          <a:ln/>
        </p:spPr>
      </p:sp>
      <p:sp>
        <p:nvSpPr>
          <p:cNvPr id="23951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7186" name="Rectangle 7"/>
          <p:cNvSpPr>
            <a:spLocks noGrp="1" noChangeArrowheads="1"/>
          </p:cNvSpPr>
          <p:nvPr>
            <p:ph type="sldNum" sz="quarter" idx="5"/>
          </p:nvPr>
        </p:nvSpPr>
        <p:spPr>
          <a:noFill/>
        </p:spPr>
        <p:txBody>
          <a:bodyPr/>
          <a:lstStyle/>
          <a:p>
            <a:fld id="{924AFD05-633C-430E-BA1C-359959356F07}" type="slidenum">
              <a:rPr lang="ar-EG" smtClean="0"/>
              <a:pPr/>
              <a:t>446</a:t>
            </a:fld>
            <a:endParaRPr lang="en-CA"/>
          </a:p>
        </p:txBody>
      </p:sp>
      <p:sp>
        <p:nvSpPr>
          <p:cNvPr id="2397187" name="Rectangle 2"/>
          <p:cNvSpPr>
            <a:spLocks noGrp="1" noRot="1" noChangeAspect="1" noChangeArrowheads="1" noTextEdit="1"/>
          </p:cNvSpPr>
          <p:nvPr>
            <p:ph type="sldImg"/>
          </p:nvPr>
        </p:nvSpPr>
        <p:spPr>
          <a:xfrm>
            <a:off x="1144588" y="685800"/>
            <a:ext cx="4572000" cy="3429000"/>
          </a:xfrm>
          <a:ln/>
        </p:spPr>
      </p:sp>
      <p:sp>
        <p:nvSpPr>
          <p:cNvPr id="239718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8210" name="Rectangle 7"/>
          <p:cNvSpPr>
            <a:spLocks noGrp="1" noChangeArrowheads="1"/>
          </p:cNvSpPr>
          <p:nvPr>
            <p:ph type="sldNum" sz="quarter" idx="5"/>
          </p:nvPr>
        </p:nvSpPr>
        <p:spPr>
          <a:noFill/>
        </p:spPr>
        <p:txBody>
          <a:bodyPr/>
          <a:lstStyle/>
          <a:p>
            <a:fld id="{36F938DF-1284-4309-8CEC-9242FC504819}" type="slidenum">
              <a:rPr lang="ar-EG" smtClean="0"/>
              <a:pPr/>
              <a:t>447</a:t>
            </a:fld>
            <a:endParaRPr lang="en-CA"/>
          </a:p>
        </p:txBody>
      </p:sp>
      <p:sp>
        <p:nvSpPr>
          <p:cNvPr id="2398211" name="Rectangle 2"/>
          <p:cNvSpPr>
            <a:spLocks noGrp="1" noRot="1" noChangeAspect="1" noChangeArrowheads="1" noTextEdit="1"/>
          </p:cNvSpPr>
          <p:nvPr>
            <p:ph type="sldImg"/>
          </p:nvPr>
        </p:nvSpPr>
        <p:spPr>
          <a:ln/>
        </p:spPr>
      </p:sp>
      <p:sp>
        <p:nvSpPr>
          <p:cNvPr id="23982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9234" name="Rectangle 7"/>
          <p:cNvSpPr>
            <a:spLocks noGrp="1" noChangeArrowheads="1"/>
          </p:cNvSpPr>
          <p:nvPr>
            <p:ph type="sldNum" sz="quarter" idx="5"/>
          </p:nvPr>
        </p:nvSpPr>
        <p:spPr>
          <a:noFill/>
        </p:spPr>
        <p:txBody>
          <a:bodyPr/>
          <a:lstStyle/>
          <a:p>
            <a:fld id="{AAD05D19-D431-4F1D-A0E3-2E5E425CCBA1}" type="slidenum">
              <a:rPr lang="ar-EG" smtClean="0"/>
              <a:pPr/>
              <a:t>448</a:t>
            </a:fld>
            <a:endParaRPr lang="en-CA"/>
          </a:p>
        </p:txBody>
      </p:sp>
      <p:sp>
        <p:nvSpPr>
          <p:cNvPr id="2399235" name="Rectangle 2"/>
          <p:cNvSpPr>
            <a:spLocks noGrp="1" noRot="1" noChangeAspect="1" noChangeArrowheads="1" noTextEdit="1"/>
          </p:cNvSpPr>
          <p:nvPr>
            <p:ph type="sldImg"/>
          </p:nvPr>
        </p:nvSpPr>
        <p:spPr>
          <a:ln/>
        </p:spPr>
      </p:sp>
      <p:sp>
        <p:nvSpPr>
          <p:cNvPr id="23992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0258" name="Rectangle 7"/>
          <p:cNvSpPr>
            <a:spLocks noGrp="1" noChangeArrowheads="1"/>
          </p:cNvSpPr>
          <p:nvPr>
            <p:ph type="sldNum" sz="quarter" idx="5"/>
          </p:nvPr>
        </p:nvSpPr>
        <p:spPr>
          <a:noFill/>
        </p:spPr>
        <p:txBody>
          <a:bodyPr/>
          <a:lstStyle/>
          <a:p>
            <a:fld id="{0AA678A9-2718-4414-BD8F-9E5661309594}" type="slidenum">
              <a:rPr lang="ar-EG" smtClean="0"/>
              <a:pPr/>
              <a:t>449</a:t>
            </a:fld>
            <a:endParaRPr lang="en-CA"/>
          </a:p>
        </p:txBody>
      </p:sp>
      <p:sp>
        <p:nvSpPr>
          <p:cNvPr id="2400259" name="Rectangle 2"/>
          <p:cNvSpPr>
            <a:spLocks noGrp="1" noRot="1" noChangeAspect="1" noChangeArrowheads="1" noTextEdit="1"/>
          </p:cNvSpPr>
          <p:nvPr>
            <p:ph type="sldImg"/>
          </p:nvPr>
        </p:nvSpPr>
        <p:spPr>
          <a:ln/>
        </p:spPr>
      </p:sp>
      <p:sp>
        <p:nvSpPr>
          <p:cNvPr id="24002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2306" name="Rectangle 7"/>
          <p:cNvSpPr>
            <a:spLocks noGrp="1" noChangeArrowheads="1"/>
          </p:cNvSpPr>
          <p:nvPr>
            <p:ph type="sldNum" sz="quarter" idx="5"/>
          </p:nvPr>
        </p:nvSpPr>
        <p:spPr>
          <a:noFill/>
        </p:spPr>
        <p:txBody>
          <a:bodyPr/>
          <a:lstStyle/>
          <a:p>
            <a:fld id="{AD419E34-669C-4E75-A099-62907846429E}" type="slidenum">
              <a:rPr lang="ar-EG" smtClean="0"/>
              <a:pPr/>
              <a:t>451</a:t>
            </a:fld>
            <a:endParaRPr lang="en-CA"/>
          </a:p>
        </p:txBody>
      </p:sp>
      <p:sp>
        <p:nvSpPr>
          <p:cNvPr id="2402307" name="Rectangle 2"/>
          <p:cNvSpPr>
            <a:spLocks noGrp="1" noRot="1" noChangeAspect="1" noChangeArrowheads="1" noTextEdit="1"/>
          </p:cNvSpPr>
          <p:nvPr>
            <p:ph type="sldImg"/>
          </p:nvPr>
        </p:nvSpPr>
        <p:spPr>
          <a:xfrm>
            <a:off x="1144588" y="685800"/>
            <a:ext cx="4572000" cy="3429000"/>
          </a:xfrm>
          <a:ln/>
        </p:spPr>
      </p:sp>
      <p:sp>
        <p:nvSpPr>
          <p:cNvPr id="240230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3330" name="Rectangle 7"/>
          <p:cNvSpPr>
            <a:spLocks noGrp="1" noChangeArrowheads="1"/>
          </p:cNvSpPr>
          <p:nvPr>
            <p:ph type="sldNum" sz="quarter" idx="5"/>
          </p:nvPr>
        </p:nvSpPr>
        <p:spPr>
          <a:noFill/>
        </p:spPr>
        <p:txBody>
          <a:bodyPr/>
          <a:lstStyle/>
          <a:p>
            <a:fld id="{60451DAC-9E15-4661-9F3A-9782B234FD0E}" type="slidenum">
              <a:rPr lang="ar-EG" smtClean="0"/>
              <a:pPr/>
              <a:t>452</a:t>
            </a:fld>
            <a:endParaRPr lang="en-CA"/>
          </a:p>
        </p:txBody>
      </p:sp>
      <p:sp>
        <p:nvSpPr>
          <p:cNvPr id="2403331" name="Rectangle 2"/>
          <p:cNvSpPr>
            <a:spLocks noGrp="1" noRot="1" noChangeAspect="1" noChangeArrowheads="1" noTextEdit="1"/>
          </p:cNvSpPr>
          <p:nvPr>
            <p:ph type="sldImg"/>
          </p:nvPr>
        </p:nvSpPr>
        <p:spPr>
          <a:ln/>
        </p:spPr>
      </p:sp>
      <p:sp>
        <p:nvSpPr>
          <p:cNvPr id="24033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4354" name="Rectangle 7"/>
          <p:cNvSpPr>
            <a:spLocks noGrp="1" noChangeArrowheads="1"/>
          </p:cNvSpPr>
          <p:nvPr>
            <p:ph type="sldNum" sz="quarter" idx="5"/>
          </p:nvPr>
        </p:nvSpPr>
        <p:spPr>
          <a:noFill/>
        </p:spPr>
        <p:txBody>
          <a:bodyPr/>
          <a:lstStyle/>
          <a:p>
            <a:fld id="{750287CA-4850-4479-8269-F1CA336BED14}" type="slidenum">
              <a:rPr lang="ar-EG" smtClean="0"/>
              <a:pPr/>
              <a:t>453</a:t>
            </a:fld>
            <a:endParaRPr lang="en-CA"/>
          </a:p>
        </p:txBody>
      </p:sp>
      <p:sp>
        <p:nvSpPr>
          <p:cNvPr id="2404355" name="Rectangle 2"/>
          <p:cNvSpPr>
            <a:spLocks noGrp="1" noRot="1" noChangeAspect="1" noChangeArrowheads="1" noTextEdit="1"/>
          </p:cNvSpPr>
          <p:nvPr>
            <p:ph type="sldImg"/>
          </p:nvPr>
        </p:nvSpPr>
        <p:spPr>
          <a:ln/>
        </p:spPr>
      </p:sp>
      <p:sp>
        <p:nvSpPr>
          <p:cNvPr id="24043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5378" name="Rectangle 7"/>
          <p:cNvSpPr>
            <a:spLocks noGrp="1" noChangeArrowheads="1"/>
          </p:cNvSpPr>
          <p:nvPr>
            <p:ph type="sldNum" sz="quarter" idx="5"/>
          </p:nvPr>
        </p:nvSpPr>
        <p:spPr>
          <a:noFill/>
        </p:spPr>
        <p:txBody>
          <a:bodyPr/>
          <a:lstStyle/>
          <a:p>
            <a:fld id="{45E69E24-3C7A-47F8-BCCE-886864D74A75}" type="slidenum">
              <a:rPr lang="ar-EG" smtClean="0"/>
              <a:pPr/>
              <a:t>454</a:t>
            </a:fld>
            <a:endParaRPr lang="en-CA"/>
          </a:p>
        </p:txBody>
      </p:sp>
      <p:sp>
        <p:nvSpPr>
          <p:cNvPr id="2405379" name="Rectangle 2"/>
          <p:cNvSpPr>
            <a:spLocks noGrp="1" noRot="1" noChangeAspect="1" noChangeArrowheads="1" noTextEdit="1"/>
          </p:cNvSpPr>
          <p:nvPr>
            <p:ph type="sldImg"/>
          </p:nvPr>
        </p:nvSpPr>
        <p:spPr>
          <a:ln/>
        </p:spPr>
      </p:sp>
      <p:sp>
        <p:nvSpPr>
          <p:cNvPr id="24053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7426" name="Rectangle 7"/>
          <p:cNvSpPr>
            <a:spLocks noGrp="1" noChangeArrowheads="1"/>
          </p:cNvSpPr>
          <p:nvPr>
            <p:ph type="sldNum" sz="quarter" idx="5"/>
          </p:nvPr>
        </p:nvSpPr>
        <p:spPr>
          <a:noFill/>
        </p:spPr>
        <p:txBody>
          <a:bodyPr/>
          <a:lstStyle/>
          <a:p>
            <a:fld id="{22992604-5721-4899-AD32-BC717FE77444}" type="slidenum">
              <a:rPr lang="ar-EG" smtClean="0"/>
              <a:pPr/>
              <a:t>456</a:t>
            </a:fld>
            <a:endParaRPr lang="en-CA"/>
          </a:p>
        </p:txBody>
      </p:sp>
      <p:sp>
        <p:nvSpPr>
          <p:cNvPr id="2407427" name="Rectangle 2"/>
          <p:cNvSpPr>
            <a:spLocks noGrp="1" noRot="1" noChangeAspect="1" noChangeArrowheads="1" noTextEdit="1"/>
          </p:cNvSpPr>
          <p:nvPr>
            <p:ph type="sldImg"/>
          </p:nvPr>
        </p:nvSpPr>
        <p:spPr>
          <a:ln/>
        </p:spPr>
      </p:sp>
      <p:sp>
        <p:nvSpPr>
          <p:cNvPr id="24074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8450" name="Rectangle 7"/>
          <p:cNvSpPr>
            <a:spLocks noGrp="1" noChangeArrowheads="1"/>
          </p:cNvSpPr>
          <p:nvPr>
            <p:ph type="sldNum" sz="quarter" idx="5"/>
          </p:nvPr>
        </p:nvSpPr>
        <p:spPr>
          <a:noFill/>
        </p:spPr>
        <p:txBody>
          <a:bodyPr/>
          <a:lstStyle/>
          <a:p>
            <a:fld id="{E2AE6622-B204-482F-B81A-39DE0844CAA4}" type="slidenum">
              <a:rPr lang="ar-EG" smtClean="0"/>
              <a:pPr/>
              <a:t>457</a:t>
            </a:fld>
            <a:endParaRPr lang="en-CA"/>
          </a:p>
        </p:txBody>
      </p:sp>
      <p:sp>
        <p:nvSpPr>
          <p:cNvPr id="2408451" name="Rectangle 2"/>
          <p:cNvSpPr>
            <a:spLocks noGrp="1" noRot="1" noChangeAspect="1" noChangeArrowheads="1" noTextEdit="1"/>
          </p:cNvSpPr>
          <p:nvPr>
            <p:ph type="sldImg"/>
          </p:nvPr>
        </p:nvSpPr>
        <p:spPr>
          <a:ln/>
        </p:spPr>
      </p:sp>
      <p:sp>
        <p:nvSpPr>
          <p:cNvPr id="24084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9474" name="Rectangle 7"/>
          <p:cNvSpPr>
            <a:spLocks noGrp="1" noChangeArrowheads="1"/>
          </p:cNvSpPr>
          <p:nvPr>
            <p:ph type="sldNum" sz="quarter" idx="5"/>
          </p:nvPr>
        </p:nvSpPr>
        <p:spPr>
          <a:noFill/>
        </p:spPr>
        <p:txBody>
          <a:bodyPr/>
          <a:lstStyle/>
          <a:p>
            <a:fld id="{4921C1F5-D5FC-49C7-B7FC-56F4F585CFA6}" type="slidenum">
              <a:rPr lang="ar-EG" smtClean="0"/>
              <a:pPr/>
              <a:t>458</a:t>
            </a:fld>
            <a:endParaRPr lang="en-CA"/>
          </a:p>
        </p:txBody>
      </p:sp>
      <p:sp>
        <p:nvSpPr>
          <p:cNvPr id="2409475" name="Rectangle 2"/>
          <p:cNvSpPr>
            <a:spLocks noGrp="1" noRot="1" noChangeAspect="1" noChangeArrowheads="1" noTextEdit="1"/>
          </p:cNvSpPr>
          <p:nvPr>
            <p:ph type="sldImg"/>
          </p:nvPr>
        </p:nvSpPr>
        <p:spPr>
          <a:ln/>
        </p:spPr>
      </p:sp>
      <p:sp>
        <p:nvSpPr>
          <p:cNvPr id="24094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0498" name="Rectangle 7"/>
          <p:cNvSpPr>
            <a:spLocks noGrp="1" noChangeArrowheads="1"/>
          </p:cNvSpPr>
          <p:nvPr>
            <p:ph type="sldNum" sz="quarter" idx="5"/>
          </p:nvPr>
        </p:nvSpPr>
        <p:spPr>
          <a:noFill/>
        </p:spPr>
        <p:txBody>
          <a:bodyPr/>
          <a:lstStyle/>
          <a:p>
            <a:fld id="{117B6ED7-199F-4F6A-B8F8-17531DF7AC98}" type="slidenum">
              <a:rPr lang="ar-EG" smtClean="0"/>
              <a:pPr/>
              <a:t>459</a:t>
            </a:fld>
            <a:endParaRPr lang="en-CA"/>
          </a:p>
        </p:txBody>
      </p:sp>
      <p:sp>
        <p:nvSpPr>
          <p:cNvPr id="2410499" name="Rectangle 2"/>
          <p:cNvSpPr>
            <a:spLocks noGrp="1" noRot="1" noChangeAspect="1" noChangeArrowheads="1" noTextEdit="1"/>
          </p:cNvSpPr>
          <p:nvPr>
            <p:ph type="sldImg"/>
          </p:nvPr>
        </p:nvSpPr>
        <p:spPr>
          <a:ln/>
        </p:spPr>
      </p:sp>
      <p:sp>
        <p:nvSpPr>
          <p:cNvPr id="24105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1522" name="Slide Image Placeholder 1"/>
          <p:cNvSpPr>
            <a:spLocks noGrp="1" noRot="1" noChangeAspect="1" noTextEdit="1"/>
          </p:cNvSpPr>
          <p:nvPr>
            <p:ph type="sldImg"/>
          </p:nvPr>
        </p:nvSpPr>
        <p:spPr>
          <a:ln/>
        </p:spPr>
      </p:sp>
      <p:sp>
        <p:nvSpPr>
          <p:cNvPr id="2411523" name="Notes Placeholder 2"/>
          <p:cNvSpPr>
            <a:spLocks noGrp="1"/>
          </p:cNvSpPr>
          <p:nvPr>
            <p:ph type="body" idx="1"/>
          </p:nvPr>
        </p:nvSpPr>
        <p:spPr>
          <a:noFill/>
          <a:ln/>
        </p:spPr>
        <p:txBody>
          <a:bodyPr/>
          <a:lstStyle/>
          <a:p>
            <a:endParaRPr lang="en-US"/>
          </a:p>
        </p:txBody>
      </p:sp>
      <p:sp>
        <p:nvSpPr>
          <p:cNvPr id="2411524" name="Slide Number Placeholder 3"/>
          <p:cNvSpPr>
            <a:spLocks noGrp="1"/>
          </p:cNvSpPr>
          <p:nvPr>
            <p:ph type="sldNum" sz="quarter" idx="5"/>
          </p:nvPr>
        </p:nvSpPr>
        <p:spPr>
          <a:noFill/>
        </p:spPr>
        <p:txBody>
          <a:bodyPr/>
          <a:lstStyle/>
          <a:p>
            <a:fld id="{0FB9BBD8-481A-4141-9B31-A1C0AC85B379}" type="slidenum">
              <a:rPr lang="ar-SA" smtClean="0"/>
              <a:pPr/>
              <a:t>460</a:t>
            </a:fld>
            <a:endParaRPr lang="en-CA"/>
          </a:p>
        </p:txBody>
      </p:sp>
    </p:spTree>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2546" name="Rectangle 7"/>
          <p:cNvSpPr>
            <a:spLocks noGrp="1" noChangeArrowheads="1"/>
          </p:cNvSpPr>
          <p:nvPr>
            <p:ph type="sldNum" sz="quarter" idx="5"/>
          </p:nvPr>
        </p:nvSpPr>
        <p:spPr>
          <a:noFill/>
        </p:spPr>
        <p:txBody>
          <a:bodyPr/>
          <a:lstStyle/>
          <a:p>
            <a:fld id="{C38FA835-4536-47B8-9745-699FE62BBDE3}" type="slidenum">
              <a:rPr lang="ar-EG" smtClean="0"/>
              <a:pPr/>
              <a:t>461</a:t>
            </a:fld>
            <a:endParaRPr lang="en-CA"/>
          </a:p>
        </p:txBody>
      </p:sp>
      <p:sp>
        <p:nvSpPr>
          <p:cNvPr id="2412547" name="Rectangle 2"/>
          <p:cNvSpPr>
            <a:spLocks noGrp="1" noRot="1" noChangeAspect="1" noChangeArrowheads="1" noTextEdit="1"/>
          </p:cNvSpPr>
          <p:nvPr>
            <p:ph type="sldImg"/>
          </p:nvPr>
        </p:nvSpPr>
        <p:spPr>
          <a:ln/>
        </p:spPr>
      </p:sp>
      <p:sp>
        <p:nvSpPr>
          <p:cNvPr id="24125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3570" name="Rectangle 7"/>
          <p:cNvSpPr>
            <a:spLocks noGrp="1" noChangeArrowheads="1"/>
          </p:cNvSpPr>
          <p:nvPr>
            <p:ph type="sldNum" sz="quarter" idx="5"/>
          </p:nvPr>
        </p:nvSpPr>
        <p:spPr>
          <a:noFill/>
        </p:spPr>
        <p:txBody>
          <a:bodyPr/>
          <a:lstStyle/>
          <a:p>
            <a:fld id="{BBC9282C-9775-499D-833A-01DD2230C7C1}" type="slidenum">
              <a:rPr lang="ar-EG" smtClean="0"/>
              <a:pPr/>
              <a:t>462</a:t>
            </a:fld>
            <a:endParaRPr lang="en-CA"/>
          </a:p>
        </p:txBody>
      </p:sp>
      <p:sp>
        <p:nvSpPr>
          <p:cNvPr id="2413571" name="Rectangle 2"/>
          <p:cNvSpPr>
            <a:spLocks noGrp="1" noRot="1" noChangeAspect="1" noChangeArrowheads="1" noTextEdit="1"/>
          </p:cNvSpPr>
          <p:nvPr>
            <p:ph type="sldImg"/>
          </p:nvPr>
        </p:nvSpPr>
        <p:spPr>
          <a:ln/>
        </p:spPr>
      </p:sp>
      <p:sp>
        <p:nvSpPr>
          <p:cNvPr id="24135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4594" name="Rectangle 7"/>
          <p:cNvSpPr>
            <a:spLocks noGrp="1" noChangeArrowheads="1"/>
          </p:cNvSpPr>
          <p:nvPr>
            <p:ph type="sldNum" sz="quarter" idx="5"/>
          </p:nvPr>
        </p:nvSpPr>
        <p:spPr>
          <a:noFill/>
        </p:spPr>
        <p:txBody>
          <a:bodyPr/>
          <a:lstStyle/>
          <a:p>
            <a:fld id="{8F415199-614C-4DFA-BE8A-375469F3FA4E}" type="slidenum">
              <a:rPr lang="ar-EG" smtClean="0"/>
              <a:pPr/>
              <a:t>463</a:t>
            </a:fld>
            <a:endParaRPr lang="en-CA"/>
          </a:p>
        </p:txBody>
      </p:sp>
      <p:sp>
        <p:nvSpPr>
          <p:cNvPr id="2414595" name="Rectangle 2"/>
          <p:cNvSpPr>
            <a:spLocks noGrp="1" noRot="1" noChangeAspect="1" noChangeArrowheads="1" noTextEdit="1"/>
          </p:cNvSpPr>
          <p:nvPr>
            <p:ph type="sldImg"/>
          </p:nvPr>
        </p:nvSpPr>
        <p:spPr>
          <a:ln/>
        </p:spPr>
      </p:sp>
      <p:sp>
        <p:nvSpPr>
          <p:cNvPr id="24145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5618" name="Rectangle 7"/>
          <p:cNvSpPr>
            <a:spLocks noGrp="1" noChangeArrowheads="1"/>
          </p:cNvSpPr>
          <p:nvPr>
            <p:ph type="sldNum" sz="quarter" idx="5"/>
          </p:nvPr>
        </p:nvSpPr>
        <p:spPr>
          <a:noFill/>
        </p:spPr>
        <p:txBody>
          <a:bodyPr/>
          <a:lstStyle/>
          <a:p>
            <a:fld id="{2E1556D3-0F3F-42AA-A97A-7CA935DD0E77}" type="slidenum">
              <a:rPr lang="ar-EG" smtClean="0"/>
              <a:pPr/>
              <a:t>464</a:t>
            </a:fld>
            <a:endParaRPr lang="en-CA"/>
          </a:p>
        </p:txBody>
      </p:sp>
      <p:sp>
        <p:nvSpPr>
          <p:cNvPr id="2415619" name="Rectangle 2"/>
          <p:cNvSpPr>
            <a:spLocks noGrp="1" noRot="1" noChangeAspect="1" noChangeArrowheads="1" noTextEdit="1"/>
          </p:cNvSpPr>
          <p:nvPr>
            <p:ph type="sldImg"/>
          </p:nvPr>
        </p:nvSpPr>
        <p:spPr>
          <a:ln/>
        </p:spPr>
      </p:sp>
      <p:sp>
        <p:nvSpPr>
          <p:cNvPr id="24156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6642" name="Rectangle 7"/>
          <p:cNvSpPr>
            <a:spLocks noGrp="1" noChangeArrowheads="1"/>
          </p:cNvSpPr>
          <p:nvPr>
            <p:ph type="sldNum" sz="quarter" idx="5"/>
          </p:nvPr>
        </p:nvSpPr>
        <p:spPr>
          <a:noFill/>
        </p:spPr>
        <p:txBody>
          <a:bodyPr/>
          <a:lstStyle/>
          <a:p>
            <a:fld id="{B5AA4F3E-0A2E-4A3B-8F75-BCA9FF14990F}" type="slidenum">
              <a:rPr lang="ar-EG" smtClean="0"/>
              <a:pPr/>
              <a:t>465</a:t>
            </a:fld>
            <a:endParaRPr lang="en-CA"/>
          </a:p>
        </p:txBody>
      </p:sp>
      <p:sp>
        <p:nvSpPr>
          <p:cNvPr id="2416643" name="Rectangle 2"/>
          <p:cNvSpPr>
            <a:spLocks noGrp="1" noRot="1" noChangeAspect="1" noChangeArrowheads="1" noTextEdit="1"/>
          </p:cNvSpPr>
          <p:nvPr>
            <p:ph type="sldImg"/>
          </p:nvPr>
        </p:nvSpPr>
        <p:spPr>
          <a:ln/>
        </p:spPr>
      </p:sp>
      <p:sp>
        <p:nvSpPr>
          <p:cNvPr id="24166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7666" name="Rectangle 7"/>
          <p:cNvSpPr>
            <a:spLocks noGrp="1" noChangeArrowheads="1"/>
          </p:cNvSpPr>
          <p:nvPr>
            <p:ph type="sldNum" sz="quarter" idx="5"/>
          </p:nvPr>
        </p:nvSpPr>
        <p:spPr>
          <a:noFill/>
        </p:spPr>
        <p:txBody>
          <a:bodyPr/>
          <a:lstStyle/>
          <a:p>
            <a:fld id="{60B7CB25-7CDA-473E-B26A-F314E2AB77B8}" type="slidenum">
              <a:rPr lang="ar-EG" smtClean="0"/>
              <a:pPr/>
              <a:t>466</a:t>
            </a:fld>
            <a:endParaRPr lang="en-CA"/>
          </a:p>
        </p:txBody>
      </p:sp>
      <p:sp>
        <p:nvSpPr>
          <p:cNvPr id="2417667" name="Rectangle 2"/>
          <p:cNvSpPr>
            <a:spLocks noGrp="1" noRot="1" noChangeAspect="1" noChangeArrowheads="1" noTextEdit="1"/>
          </p:cNvSpPr>
          <p:nvPr>
            <p:ph type="sldImg"/>
          </p:nvPr>
        </p:nvSpPr>
        <p:spPr>
          <a:ln/>
        </p:spPr>
      </p:sp>
      <p:sp>
        <p:nvSpPr>
          <p:cNvPr id="24176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8690" name="Rectangle 7"/>
          <p:cNvSpPr>
            <a:spLocks noGrp="1" noChangeArrowheads="1"/>
          </p:cNvSpPr>
          <p:nvPr>
            <p:ph type="sldNum" sz="quarter" idx="5"/>
          </p:nvPr>
        </p:nvSpPr>
        <p:spPr>
          <a:noFill/>
        </p:spPr>
        <p:txBody>
          <a:bodyPr/>
          <a:lstStyle/>
          <a:p>
            <a:fld id="{77D36CAE-8577-41A9-9AE0-20E9D8DDDA9F}" type="slidenum">
              <a:rPr lang="ar-EG" smtClean="0"/>
              <a:pPr/>
              <a:t>467</a:t>
            </a:fld>
            <a:endParaRPr lang="en-CA"/>
          </a:p>
        </p:txBody>
      </p:sp>
      <p:sp>
        <p:nvSpPr>
          <p:cNvPr id="2418691" name="Rectangle 2"/>
          <p:cNvSpPr>
            <a:spLocks noGrp="1" noRot="1" noChangeAspect="1" noChangeArrowheads="1" noTextEdit="1"/>
          </p:cNvSpPr>
          <p:nvPr>
            <p:ph type="sldImg"/>
          </p:nvPr>
        </p:nvSpPr>
        <p:spPr>
          <a:ln/>
        </p:spPr>
      </p:sp>
      <p:sp>
        <p:nvSpPr>
          <p:cNvPr id="24186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9714" name="Rectangle 7"/>
          <p:cNvSpPr>
            <a:spLocks noGrp="1" noChangeArrowheads="1"/>
          </p:cNvSpPr>
          <p:nvPr>
            <p:ph type="sldNum" sz="quarter" idx="5"/>
          </p:nvPr>
        </p:nvSpPr>
        <p:spPr>
          <a:noFill/>
        </p:spPr>
        <p:txBody>
          <a:bodyPr/>
          <a:lstStyle/>
          <a:p>
            <a:fld id="{5495FEBE-D221-4B7B-8BE6-C073D4DD2A63}" type="slidenum">
              <a:rPr lang="ar-EG" smtClean="0"/>
              <a:pPr/>
              <a:t>468</a:t>
            </a:fld>
            <a:endParaRPr lang="en-CA"/>
          </a:p>
        </p:txBody>
      </p:sp>
      <p:sp>
        <p:nvSpPr>
          <p:cNvPr id="2419715" name="Rectangle 2"/>
          <p:cNvSpPr>
            <a:spLocks noGrp="1" noRot="1" noChangeAspect="1" noChangeArrowheads="1" noTextEdit="1"/>
          </p:cNvSpPr>
          <p:nvPr>
            <p:ph type="sldImg"/>
          </p:nvPr>
        </p:nvSpPr>
        <p:spPr>
          <a:ln/>
        </p:spPr>
      </p:sp>
      <p:sp>
        <p:nvSpPr>
          <p:cNvPr id="24197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0738" name="Rectangle 7"/>
          <p:cNvSpPr>
            <a:spLocks noGrp="1" noChangeArrowheads="1"/>
          </p:cNvSpPr>
          <p:nvPr>
            <p:ph type="sldNum" sz="quarter" idx="5"/>
          </p:nvPr>
        </p:nvSpPr>
        <p:spPr>
          <a:noFill/>
        </p:spPr>
        <p:txBody>
          <a:bodyPr/>
          <a:lstStyle/>
          <a:p>
            <a:fld id="{10D69A30-0F2A-4A89-BE3E-4BBE3401CD3A}" type="slidenum">
              <a:rPr lang="ar-EG" smtClean="0"/>
              <a:pPr/>
              <a:t>469</a:t>
            </a:fld>
            <a:endParaRPr lang="en-CA"/>
          </a:p>
        </p:txBody>
      </p:sp>
      <p:sp>
        <p:nvSpPr>
          <p:cNvPr id="2420739" name="Rectangle 2"/>
          <p:cNvSpPr>
            <a:spLocks noGrp="1" noRot="1" noChangeAspect="1" noChangeArrowheads="1" noTextEdit="1"/>
          </p:cNvSpPr>
          <p:nvPr>
            <p:ph type="sldImg"/>
          </p:nvPr>
        </p:nvSpPr>
        <p:spPr>
          <a:ln/>
        </p:spPr>
      </p:sp>
      <p:sp>
        <p:nvSpPr>
          <p:cNvPr id="24207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1762" name="Rectangle 7"/>
          <p:cNvSpPr>
            <a:spLocks noGrp="1" noChangeArrowheads="1"/>
          </p:cNvSpPr>
          <p:nvPr>
            <p:ph type="sldNum" sz="quarter" idx="5"/>
          </p:nvPr>
        </p:nvSpPr>
        <p:spPr>
          <a:noFill/>
        </p:spPr>
        <p:txBody>
          <a:bodyPr/>
          <a:lstStyle/>
          <a:p>
            <a:fld id="{30FAE140-E1D6-44C9-9F1D-928B6A98FA10}" type="slidenum">
              <a:rPr lang="ar-EG" smtClean="0"/>
              <a:pPr/>
              <a:t>470</a:t>
            </a:fld>
            <a:endParaRPr lang="en-CA"/>
          </a:p>
        </p:txBody>
      </p:sp>
      <p:sp>
        <p:nvSpPr>
          <p:cNvPr id="2421763" name="Rectangle 2"/>
          <p:cNvSpPr>
            <a:spLocks noGrp="1" noRot="1" noChangeAspect="1" noChangeArrowheads="1" noTextEdit="1"/>
          </p:cNvSpPr>
          <p:nvPr>
            <p:ph type="sldImg"/>
          </p:nvPr>
        </p:nvSpPr>
        <p:spPr>
          <a:xfrm>
            <a:off x="1144588" y="685800"/>
            <a:ext cx="4572000" cy="3429000"/>
          </a:xfrm>
          <a:ln/>
        </p:spPr>
      </p:sp>
      <p:sp>
        <p:nvSpPr>
          <p:cNvPr id="242176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2786" name="Rectangle 7"/>
          <p:cNvSpPr>
            <a:spLocks noGrp="1" noChangeArrowheads="1"/>
          </p:cNvSpPr>
          <p:nvPr>
            <p:ph type="sldNum" sz="quarter" idx="5"/>
          </p:nvPr>
        </p:nvSpPr>
        <p:spPr>
          <a:noFill/>
        </p:spPr>
        <p:txBody>
          <a:bodyPr/>
          <a:lstStyle/>
          <a:p>
            <a:fld id="{B4E34D15-9C27-4CED-BCC9-5560AE02F027}" type="slidenum">
              <a:rPr lang="ar-EG" smtClean="0"/>
              <a:pPr/>
              <a:t>471</a:t>
            </a:fld>
            <a:endParaRPr lang="en-CA"/>
          </a:p>
        </p:txBody>
      </p:sp>
      <p:sp>
        <p:nvSpPr>
          <p:cNvPr id="2422787" name="Rectangle 2"/>
          <p:cNvSpPr>
            <a:spLocks noGrp="1" noRot="1" noChangeAspect="1" noChangeArrowheads="1" noTextEdit="1"/>
          </p:cNvSpPr>
          <p:nvPr>
            <p:ph type="sldImg"/>
          </p:nvPr>
        </p:nvSpPr>
        <p:spPr>
          <a:ln/>
        </p:spPr>
      </p:sp>
      <p:sp>
        <p:nvSpPr>
          <p:cNvPr id="24227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3810" name="Rectangle 7"/>
          <p:cNvSpPr>
            <a:spLocks noGrp="1" noChangeArrowheads="1"/>
          </p:cNvSpPr>
          <p:nvPr>
            <p:ph type="sldNum" sz="quarter" idx="5"/>
          </p:nvPr>
        </p:nvSpPr>
        <p:spPr>
          <a:noFill/>
        </p:spPr>
        <p:txBody>
          <a:bodyPr/>
          <a:lstStyle/>
          <a:p>
            <a:fld id="{C18BAC8B-4C9A-442D-9511-BD708A8F2BE5}" type="slidenum">
              <a:rPr lang="ar-EG" smtClean="0"/>
              <a:pPr/>
              <a:t>472</a:t>
            </a:fld>
            <a:endParaRPr lang="en-CA"/>
          </a:p>
        </p:txBody>
      </p:sp>
      <p:sp>
        <p:nvSpPr>
          <p:cNvPr id="2423811" name="Rectangle 2"/>
          <p:cNvSpPr>
            <a:spLocks noGrp="1" noRot="1" noChangeAspect="1" noChangeArrowheads="1" noTextEdit="1"/>
          </p:cNvSpPr>
          <p:nvPr>
            <p:ph type="sldImg"/>
          </p:nvPr>
        </p:nvSpPr>
        <p:spPr>
          <a:ln/>
        </p:spPr>
      </p:sp>
      <p:sp>
        <p:nvSpPr>
          <p:cNvPr id="24238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5858" name="Rectangle 7"/>
          <p:cNvSpPr>
            <a:spLocks noGrp="1" noChangeArrowheads="1"/>
          </p:cNvSpPr>
          <p:nvPr>
            <p:ph type="sldNum" sz="quarter" idx="5"/>
          </p:nvPr>
        </p:nvSpPr>
        <p:spPr>
          <a:noFill/>
        </p:spPr>
        <p:txBody>
          <a:bodyPr/>
          <a:lstStyle/>
          <a:p>
            <a:fld id="{6A47AB08-F59B-4FE3-96E9-AA045A7CCDF1}" type="slidenum">
              <a:rPr lang="ar-EG" smtClean="0"/>
              <a:pPr/>
              <a:t>474</a:t>
            </a:fld>
            <a:endParaRPr lang="en-CA"/>
          </a:p>
        </p:txBody>
      </p:sp>
      <p:sp>
        <p:nvSpPr>
          <p:cNvPr id="2425859" name="Rectangle 2"/>
          <p:cNvSpPr>
            <a:spLocks noGrp="1" noRot="1" noChangeAspect="1" noChangeArrowheads="1" noTextEdit="1"/>
          </p:cNvSpPr>
          <p:nvPr>
            <p:ph type="sldImg"/>
          </p:nvPr>
        </p:nvSpPr>
        <p:spPr>
          <a:xfrm>
            <a:off x="1144588" y="685800"/>
            <a:ext cx="4572000" cy="3429000"/>
          </a:xfrm>
          <a:ln/>
        </p:spPr>
      </p:sp>
      <p:sp>
        <p:nvSpPr>
          <p:cNvPr id="242586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6882" name="Rectangle 7"/>
          <p:cNvSpPr>
            <a:spLocks noGrp="1" noChangeArrowheads="1"/>
          </p:cNvSpPr>
          <p:nvPr>
            <p:ph type="sldNum" sz="quarter" idx="5"/>
          </p:nvPr>
        </p:nvSpPr>
        <p:spPr>
          <a:noFill/>
        </p:spPr>
        <p:txBody>
          <a:bodyPr/>
          <a:lstStyle/>
          <a:p>
            <a:fld id="{CC40AB09-A2BD-4A19-ADA9-3C0A23CEEBDB}" type="slidenum">
              <a:rPr lang="ar-EG" smtClean="0"/>
              <a:pPr/>
              <a:t>475</a:t>
            </a:fld>
            <a:endParaRPr lang="en-CA"/>
          </a:p>
        </p:txBody>
      </p:sp>
      <p:sp>
        <p:nvSpPr>
          <p:cNvPr id="2426883" name="Rectangle 2"/>
          <p:cNvSpPr>
            <a:spLocks noGrp="1" noRot="1" noChangeAspect="1" noChangeArrowheads="1" noTextEdit="1"/>
          </p:cNvSpPr>
          <p:nvPr>
            <p:ph type="sldImg"/>
          </p:nvPr>
        </p:nvSpPr>
        <p:spPr>
          <a:ln/>
        </p:spPr>
      </p:sp>
      <p:sp>
        <p:nvSpPr>
          <p:cNvPr id="24268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7906" name="Rectangle 7"/>
          <p:cNvSpPr>
            <a:spLocks noGrp="1" noChangeArrowheads="1"/>
          </p:cNvSpPr>
          <p:nvPr>
            <p:ph type="sldNum" sz="quarter" idx="5"/>
          </p:nvPr>
        </p:nvSpPr>
        <p:spPr>
          <a:noFill/>
        </p:spPr>
        <p:txBody>
          <a:bodyPr/>
          <a:lstStyle/>
          <a:p>
            <a:fld id="{03C9CDEE-F8EC-4335-85A4-060576CDA2C0}" type="slidenum">
              <a:rPr lang="ar-EG" smtClean="0"/>
              <a:pPr/>
              <a:t>476</a:t>
            </a:fld>
            <a:endParaRPr lang="en-CA"/>
          </a:p>
        </p:txBody>
      </p:sp>
      <p:sp>
        <p:nvSpPr>
          <p:cNvPr id="2427907" name="Rectangle 2"/>
          <p:cNvSpPr>
            <a:spLocks noGrp="1" noRot="1" noChangeAspect="1" noChangeArrowheads="1" noTextEdit="1"/>
          </p:cNvSpPr>
          <p:nvPr>
            <p:ph type="sldImg"/>
          </p:nvPr>
        </p:nvSpPr>
        <p:spPr>
          <a:ln/>
        </p:spPr>
      </p:sp>
      <p:sp>
        <p:nvSpPr>
          <p:cNvPr id="24279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8930" name="Rectangle 7"/>
          <p:cNvSpPr>
            <a:spLocks noGrp="1" noChangeArrowheads="1"/>
          </p:cNvSpPr>
          <p:nvPr>
            <p:ph type="sldNum" sz="quarter" idx="5"/>
          </p:nvPr>
        </p:nvSpPr>
        <p:spPr>
          <a:noFill/>
        </p:spPr>
        <p:txBody>
          <a:bodyPr/>
          <a:lstStyle/>
          <a:p>
            <a:fld id="{0C59A94D-DACE-4669-963C-228FE6D73C6F}" type="slidenum">
              <a:rPr lang="ar-EG" smtClean="0"/>
              <a:pPr/>
              <a:t>477</a:t>
            </a:fld>
            <a:endParaRPr lang="en-CA"/>
          </a:p>
        </p:txBody>
      </p:sp>
      <p:sp>
        <p:nvSpPr>
          <p:cNvPr id="2428931" name="Rectangle 2"/>
          <p:cNvSpPr>
            <a:spLocks noGrp="1" noRot="1" noChangeAspect="1" noChangeArrowheads="1" noTextEdit="1"/>
          </p:cNvSpPr>
          <p:nvPr>
            <p:ph type="sldImg"/>
          </p:nvPr>
        </p:nvSpPr>
        <p:spPr>
          <a:ln/>
        </p:spPr>
      </p:sp>
      <p:sp>
        <p:nvSpPr>
          <p:cNvPr id="24289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0978" name="Rectangle 7"/>
          <p:cNvSpPr>
            <a:spLocks noGrp="1" noChangeArrowheads="1"/>
          </p:cNvSpPr>
          <p:nvPr>
            <p:ph type="sldNum" sz="quarter" idx="5"/>
          </p:nvPr>
        </p:nvSpPr>
        <p:spPr>
          <a:noFill/>
        </p:spPr>
        <p:txBody>
          <a:bodyPr/>
          <a:lstStyle/>
          <a:p>
            <a:fld id="{E07E21EA-FF22-4113-8246-54EF06DDF43A}" type="slidenum">
              <a:rPr lang="ar-EG" smtClean="0"/>
              <a:pPr/>
              <a:t>479</a:t>
            </a:fld>
            <a:endParaRPr lang="en-CA"/>
          </a:p>
        </p:txBody>
      </p:sp>
      <p:sp>
        <p:nvSpPr>
          <p:cNvPr id="2430979" name="Rectangle 2"/>
          <p:cNvSpPr>
            <a:spLocks noGrp="1" noRot="1" noChangeAspect="1" noChangeArrowheads="1" noTextEdit="1"/>
          </p:cNvSpPr>
          <p:nvPr>
            <p:ph type="sldImg"/>
          </p:nvPr>
        </p:nvSpPr>
        <p:spPr>
          <a:xfrm>
            <a:off x="1144588" y="685800"/>
            <a:ext cx="4572000" cy="3429000"/>
          </a:xfrm>
          <a:ln/>
        </p:spPr>
      </p:sp>
      <p:sp>
        <p:nvSpPr>
          <p:cNvPr id="243098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2002" name="Rectangle 7"/>
          <p:cNvSpPr>
            <a:spLocks noGrp="1" noChangeArrowheads="1"/>
          </p:cNvSpPr>
          <p:nvPr>
            <p:ph type="sldNum" sz="quarter" idx="5"/>
          </p:nvPr>
        </p:nvSpPr>
        <p:spPr>
          <a:noFill/>
        </p:spPr>
        <p:txBody>
          <a:bodyPr/>
          <a:lstStyle/>
          <a:p>
            <a:fld id="{5CB1661B-AE80-468F-AF59-62045490BAE6}" type="slidenum">
              <a:rPr lang="ar-EG" smtClean="0"/>
              <a:pPr/>
              <a:t>480</a:t>
            </a:fld>
            <a:endParaRPr lang="en-CA"/>
          </a:p>
        </p:txBody>
      </p:sp>
      <p:sp>
        <p:nvSpPr>
          <p:cNvPr id="2432003" name="Rectangle 2"/>
          <p:cNvSpPr>
            <a:spLocks noGrp="1" noRot="1" noChangeAspect="1" noChangeArrowheads="1" noTextEdit="1"/>
          </p:cNvSpPr>
          <p:nvPr>
            <p:ph type="sldImg"/>
          </p:nvPr>
        </p:nvSpPr>
        <p:spPr>
          <a:ln/>
        </p:spPr>
      </p:sp>
      <p:sp>
        <p:nvSpPr>
          <p:cNvPr id="24320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3026" name="Rectangle 7"/>
          <p:cNvSpPr>
            <a:spLocks noGrp="1" noChangeArrowheads="1"/>
          </p:cNvSpPr>
          <p:nvPr>
            <p:ph type="sldNum" sz="quarter" idx="5"/>
          </p:nvPr>
        </p:nvSpPr>
        <p:spPr>
          <a:noFill/>
        </p:spPr>
        <p:txBody>
          <a:bodyPr/>
          <a:lstStyle/>
          <a:p>
            <a:fld id="{85CB9184-8A69-4E40-8768-3933984E8AF9}" type="slidenum">
              <a:rPr lang="ar-EG" smtClean="0"/>
              <a:pPr/>
              <a:t>481</a:t>
            </a:fld>
            <a:endParaRPr lang="en-CA"/>
          </a:p>
        </p:txBody>
      </p:sp>
      <p:sp>
        <p:nvSpPr>
          <p:cNvPr id="2433027" name="Rectangle 2"/>
          <p:cNvSpPr>
            <a:spLocks noGrp="1" noRot="1" noChangeAspect="1" noChangeArrowheads="1" noTextEdit="1"/>
          </p:cNvSpPr>
          <p:nvPr>
            <p:ph type="sldImg"/>
          </p:nvPr>
        </p:nvSpPr>
        <p:spPr>
          <a:ln/>
        </p:spPr>
      </p:sp>
      <p:sp>
        <p:nvSpPr>
          <p:cNvPr id="24330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4050" name="Rectangle 7"/>
          <p:cNvSpPr>
            <a:spLocks noGrp="1" noChangeArrowheads="1"/>
          </p:cNvSpPr>
          <p:nvPr>
            <p:ph type="sldNum" sz="quarter" idx="5"/>
          </p:nvPr>
        </p:nvSpPr>
        <p:spPr>
          <a:noFill/>
        </p:spPr>
        <p:txBody>
          <a:bodyPr/>
          <a:lstStyle/>
          <a:p>
            <a:fld id="{93C57861-0E34-403B-A324-DEB6A2821581}" type="slidenum">
              <a:rPr lang="ar-EG" smtClean="0"/>
              <a:pPr/>
              <a:t>482</a:t>
            </a:fld>
            <a:endParaRPr lang="en-CA"/>
          </a:p>
        </p:txBody>
      </p:sp>
      <p:sp>
        <p:nvSpPr>
          <p:cNvPr id="2434051" name="Rectangle 2"/>
          <p:cNvSpPr>
            <a:spLocks noGrp="1" noRot="1" noChangeAspect="1" noChangeArrowheads="1" noTextEdit="1"/>
          </p:cNvSpPr>
          <p:nvPr>
            <p:ph type="sldImg"/>
          </p:nvPr>
        </p:nvSpPr>
        <p:spPr>
          <a:ln/>
        </p:spPr>
      </p:sp>
      <p:sp>
        <p:nvSpPr>
          <p:cNvPr id="24340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5074" name="Rectangle 7"/>
          <p:cNvSpPr>
            <a:spLocks noGrp="1" noChangeArrowheads="1"/>
          </p:cNvSpPr>
          <p:nvPr>
            <p:ph type="sldNum" sz="quarter" idx="5"/>
          </p:nvPr>
        </p:nvSpPr>
        <p:spPr>
          <a:noFill/>
        </p:spPr>
        <p:txBody>
          <a:bodyPr/>
          <a:lstStyle/>
          <a:p>
            <a:fld id="{503BC672-2479-47E6-99BC-264BADB1C1E1}" type="slidenum">
              <a:rPr lang="ar-EG" smtClean="0"/>
              <a:pPr/>
              <a:t>483</a:t>
            </a:fld>
            <a:endParaRPr lang="en-CA"/>
          </a:p>
        </p:txBody>
      </p:sp>
      <p:sp>
        <p:nvSpPr>
          <p:cNvPr id="2435075" name="Rectangle 2"/>
          <p:cNvSpPr>
            <a:spLocks noGrp="1" noRot="1" noChangeAspect="1" noChangeArrowheads="1" noTextEdit="1"/>
          </p:cNvSpPr>
          <p:nvPr>
            <p:ph type="sldImg"/>
          </p:nvPr>
        </p:nvSpPr>
        <p:spPr>
          <a:ln/>
        </p:spPr>
      </p:sp>
      <p:sp>
        <p:nvSpPr>
          <p:cNvPr id="24350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22" name="Rectangle 7"/>
          <p:cNvSpPr>
            <a:spLocks noGrp="1" noChangeArrowheads="1"/>
          </p:cNvSpPr>
          <p:nvPr>
            <p:ph type="sldNum" sz="quarter" idx="5"/>
          </p:nvPr>
        </p:nvSpPr>
        <p:spPr>
          <a:noFill/>
        </p:spPr>
        <p:txBody>
          <a:bodyPr/>
          <a:lstStyle/>
          <a:p>
            <a:fld id="{9FEF1E06-DF35-4B71-865D-A78E2E433A51}" type="slidenum">
              <a:rPr lang="ar-EG" smtClean="0"/>
              <a:pPr/>
              <a:t>485</a:t>
            </a:fld>
            <a:endParaRPr lang="en-CA"/>
          </a:p>
        </p:txBody>
      </p:sp>
      <p:sp>
        <p:nvSpPr>
          <p:cNvPr id="2437123" name="Rectangle 2"/>
          <p:cNvSpPr>
            <a:spLocks noGrp="1" noRot="1" noChangeAspect="1" noChangeArrowheads="1" noTextEdit="1"/>
          </p:cNvSpPr>
          <p:nvPr>
            <p:ph type="sldImg"/>
          </p:nvPr>
        </p:nvSpPr>
        <p:spPr>
          <a:ln/>
        </p:spPr>
      </p:sp>
      <p:sp>
        <p:nvSpPr>
          <p:cNvPr id="24371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8146" name="Rectangle 7"/>
          <p:cNvSpPr>
            <a:spLocks noGrp="1" noChangeArrowheads="1"/>
          </p:cNvSpPr>
          <p:nvPr>
            <p:ph type="sldNum" sz="quarter" idx="5"/>
          </p:nvPr>
        </p:nvSpPr>
        <p:spPr>
          <a:noFill/>
        </p:spPr>
        <p:txBody>
          <a:bodyPr/>
          <a:lstStyle/>
          <a:p>
            <a:fld id="{7D86FE56-D050-4E18-AAC9-9F04A06A7583}" type="slidenum">
              <a:rPr lang="ar-EG" smtClean="0"/>
              <a:pPr/>
              <a:t>486</a:t>
            </a:fld>
            <a:endParaRPr lang="en-CA"/>
          </a:p>
        </p:txBody>
      </p:sp>
      <p:sp>
        <p:nvSpPr>
          <p:cNvPr id="2438147" name="Rectangle 2"/>
          <p:cNvSpPr>
            <a:spLocks noGrp="1" noRot="1" noChangeAspect="1" noChangeArrowheads="1" noTextEdit="1"/>
          </p:cNvSpPr>
          <p:nvPr>
            <p:ph type="sldImg"/>
          </p:nvPr>
        </p:nvSpPr>
        <p:spPr>
          <a:ln/>
        </p:spPr>
      </p:sp>
      <p:sp>
        <p:nvSpPr>
          <p:cNvPr id="24381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9170" name="Rectangle 7"/>
          <p:cNvSpPr>
            <a:spLocks noGrp="1" noChangeArrowheads="1"/>
          </p:cNvSpPr>
          <p:nvPr>
            <p:ph type="sldNum" sz="quarter" idx="5"/>
          </p:nvPr>
        </p:nvSpPr>
        <p:spPr>
          <a:noFill/>
        </p:spPr>
        <p:txBody>
          <a:bodyPr/>
          <a:lstStyle/>
          <a:p>
            <a:fld id="{A07FF951-8859-4048-99C6-4A9330F867D9}" type="slidenum">
              <a:rPr lang="ar-EG" smtClean="0"/>
              <a:pPr/>
              <a:t>487</a:t>
            </a:fld>
            <a:endParaRPr lang="en-CA"/>
          </a:p>
        </p:txBody>
      </p:sp>
      <p:sp>
        <p:nvSpPr>
          <p:cNvPr id="2439171" name="Rectangle 2"/>
          <p:cNvSpPr>
            <a:spLocks noGrp="1" noRot="1" noChangeAspect="1" noChangeArrowheads="1" noTextEdit="1"/>
          </p:cNvSpPr>
          <p:nvPr>
            <p:ph type="sldImg"/>
          </p:nvPr>
        </p:nvSpPr>
        <p:spPr>
          <a:ln/>
        </p:spPr>
      </p:sp>
      <p:sp>
        <p:nvSpPr>
          <p:cNvPr id="24391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0194" name="Rectangle 7"/>
          <p:cNvSpPr>
            <a:spLocks noGrp="1" noChangeArrowheads="1"/>
          </p:cNvSpPr>
          <p:nvPr>
            <p:ph type="sldNum" sz="quarter" idx="5"/>
          </p:nvPr>
        </p:nvSpPr>
        <p:spPr>
          <a:noFill/>
        </p:spPr>
        <p:txBody>
          <a:bodyPr/>
          <a:lstStyle/>
          <a:p>
            <a:fld id="{EE0AD06A-DF97-4CEB-992B-D46C9E696A91}" type="slidenum">
              <a:rPr lang="ar-EG" smtClean="0"/>
              <a:pPr/>
              <a:t>488</a:t>
            </a:fld>
            <a:endParaRPr lang="en-CA"/>
          </a:p>
        </p:txBody>
      </p:sp>
      <p:sp>
        <p:nvSpPr>
          <p:cNvPr id="2440195" name="Rectangle 2"/>
          <p:cNvSpPr>
            <a:spLocks noGrp="1" noRot="1" noChangeAspect="1" noChangeArrowheads="1" noTextEdit="1"/>
          </p:cNvSpPr>
          <p:nvPr>
            <p:ph type="sldImg"/>
          </p:nvPr>
        </p:nvSpPr>
        <p:spPr>
          <a:ln/>
        </p:spPr>
      </p:sp>
      <p:sp>
        <p:nvSpPr>
          <p:cNvPr id="24401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1218" name="Rectangle 7"/>
          <p:cNvSpPr>
            <a:spLocks noGrp="1" noChangeArrowheads="1"/>
          </p:cNvSpPr>
          <p:nvPr>
            <p:ph type="sldNum" sz="quarter" idx="5"/>
          </p:nvPr>
        </p:nvSpPr>
        <p:spPr>
          <a:noFill/>
        </p:spPr>
        <p:txBody>
          <a:bodyPr/>
          <a:lstStyle/>
          <a:p>
            <a:fld id="{D33CCE1F-03AC-4977-8A1E-F6779726283C}" type="slidenum">
              <a:rPr lang="ar-EG" smtClean="0"/>
              <a:pPr/>
              <a:t>489</a:t>
            </a:fld>
            <a:endParaRPr lang="en-CA"/>
          </a:p>
        </p:txBody>
      </p:sp>
      <p:sp>
        <p:nvSpPr>
          <p:cNvPr id="2441219" name="Rectangle 2"/>
          <p:cNvSpPr>
            <a:spLocks noGrp="1" noRot="1" noChangeAspect="1" noChangeArrowheads="1" noTextEdit="1"/>
          </p:cNvSpPr>
          <p:nvPr>
            <p:ph type="sldImg"/>
          </p:nvPr>
        </p:nvSpPr>
        <p:spPr>
          <a:ln/>
        </p:spPr>
      </p:sp>
      <p:sp>
        <p:nvSpPr>
          <p:cNvPr id="24412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2242" name="Slide Image Placeholder 1"/>
          <p:cNvSpPr>
            <a:spLocks noGrp="1" noRot="1" noChangeAspect="1" noTextEdit="1"/>
          </p:cNvSpPr>
          <p:nvPr>
            <p:ph type="sldImg"/>
          </p:nvPr>
        </p:nvSpPr>
        <p:spPr>
          <a:ln/>
        </p:spPr>
      </p:sp>
      <p:sp>
        <p:nvSpPr>
          <p:cNvPr id="2442243" name="Notes Placeholder 2"/>
          <p:cNvSpPr>
            <a:spLocks noGrp="1"/>
          </p:cNvSpPr>
          <p:nvPr>
            <p:ph type="body" idx="1"/>
          </p:nvPr>
        </p:nvSpPr>
        <p:spPr>
          <a:noFill/>
          <a:ln/>
        </p:spPr>
        <p:txBody>
          <a:bodyPr/>
          <a:lstStyle/>
          <a:p>
            <a:endParaRPr lang="en-US"/>
          </a:p>
        </p:txBody>
      </p:sp>
      <p:sp>
        <p:nvSpPr>
          <p:cNvPr id="2442244" name="Slide Number Placeholder 3"/>
          <p:cNvSpPr>
            <a:spLocks noGrp="1"/>
          </p:cNvSpPr>
          <p:nvPr>
            <p:ph type="sldNum" sz="quarter" idx="5"/>
          </p:nvPr>
        </p:nvSpPr>
        <p:spPr>
          <a:noFill/>
        </p:spPr>
        <p:txBody>
          <a:bodyPr/>
          <a:lstStyle/>
          <a:p>
            <a:fld id="{48D3A7CD-E4AB-411C-B7C2-C79AB86CAFE6}" type="slidenum">
              <a:rPr lang="ar-SA" smtClean="0"/>
              <a:pPr/>
              <a:t>490</a:t>
            </a:fld>
            <a:endParaRPr lang="en-CA"/>
          </a:p>
        </p:txBody>
      </p:sp>
    </p:spTree>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3266" name="Rectangle 7"/>
          <p:cNvSpPr>
            <a:spLocks noGrp="1" noChangeArrowheads="1"/>
          </p:cNvSpPr>
          <p:nvPr>
            <p:ph type="sldNum" sz="quarter" idx="5"/>
          </p:nvPr>
        </p:nvSpPr>
        <p:spPr>
          <a:noFill/>
        </p:spPr>
        <p:txBody>
          <a:bodyPr/>
          <a:lstStyle/>
          <a:p>
            <a:fld id="{832EA4F3-CDF9-4FE1-BBD6-8B3677E61B6C}" type="slidenum">
              <a:rPr lang="ar-EG" smtClean="0"/>
              <a:pPr/>
              <a:t>491</a:t>
            </a:fld>
            <a:endParaRPr lang="en-CA"/>
          </a:p>
        </p:txBody>
      </p:sp>
      <p:sp>
        <p:nvSpPr>
          <p:cNvPr id="2443267" name="Rectangle 2"/>
          <p:cNvSpPr>
            <a:spLocks noGrp="1" noRot="1" noChangeAspect="1" noChangeArrowheads="1" noTextEdit="1"/>
          </p:cNvSpPr>
          <p:nvPr>
            <p:ph type="sldImg"/>
          </p:nvPr>
        </p:nvSpPr>
        <p:spPr>
          <a:ln/>
        </p:spPr>
      </p:sp>
      <p:sp>
        <p:nvSpPr>
          <p:cNvPr id="24432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4290" name="Rectangle 7"/>
          <p:cNvSpPr>
            <a:spLocks noGrp="1" noChangeArrowheads="1"/>
          </p:cNvSpPr>
          <p:nvPr>
            <p:ph type="sldNum" sz="quarter" idx="5"/>
          </p:nvPr>
        </p:nvSpPr>
        <p:spPr>
          <a:noFill/>
        </p:spPr>
        <p:txBody>
          <a:bodyPr/>
          <a:lstStyle/>
          <a:p>
            <a:fld id="{740E4983-C081-4895-AAFB-62B0531DE75A}" type="slidenum">
              <a:rPr lang="ar-EG" smtClean="0"/>
              <a:pPr/>
              <a:t>492</a:t>
            </a:fld>
            <a:endParaRPr lang="en-CA"/>
          </a:p>
        </p:txBody>
      </p:sp>
      <p:sp>
        <p:nvSpPr>
          <p:cNvPr id="2444291" name="Rectangle 2"/>
          <p:cNvSpPr>
            <a:spLocks noGrp="1" noRot="1" noChangeAspect="1" noChangeArrowheads="1" noTextEdit="1"/>
          </p:cNvSpPr>
          <p:nvPr>
            <p:ph type="sldImg"/>
          </p:nvPr>
        </p:nvSpPr>
        <p:spPr>
          <a:ln/>
        </p:spPr>
      </p:sp>
      <p:sp>
        <p:nvSpPr>
          <p:cNvPr id="24442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5314" name="Rectangle 7"/>
          <p:cNvSpPr>
            <a:spLocks noGrp="1" noChangeArrowheads="1"/>
          </p:cNvSpPr>
          <p:nvPr>
            <p:ph type="sldNum" sz="quarter" idx="5"/>
          </p:nvPr>
        </p:nvSpPr>
        <p:spPr>
          <a:noFill/>
        </p:spPr>
        <p:txBody>
          <a:bodyPr/>
          <a:lstStyle/>
          <a:p>
            <a:fld id="{2E9AA9A0-872E-4813-880B-1AF012BA8896}" type="slidenum">
              <a:rPr lang="ar-EG" smtClean="0"/>
              <a:pPr/>
              <a:t>493</a:t>
            </a:fld>
            <a:endParaRPr lang="en-CA"/>
          </a:p>
        </p:txBody>
      </p:sp>
      <p:sp>
        <p:nvSpPr>
          <p:cNvPr id="2445315" name="Rectangle 2"/>
          <p:cNvSpPr>
            <a:spLocks noGrp="1" noRot="1" noChangeAspect="1" noChangeArrowheads="1" noTextEdit="1"/>
          </p:cNvSpPr>
          <p:nvPr>
            <p:ph type="sldImg"/>
          </p:nvPr>
        </p:nvSpPr>
        <p:spPr>
          <a:ln/>
        </p:spPr>
      </p:sp>
      <p:sp>
        <p:nvSpPr>
          <p:cNvPr id="24453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6338" name="Rectangle 7"/>
          <p:cNvSpPr>
            <a:spLocks noGrp="1" noChangeArrowheads="1"/>
          </p:cNvSpPr>
          <p:nvPr>
            <p:ph type="sldNum" sz="quarter" idx="5"/>
          </p:nvPr>
        </p:nvSpPr>
        <p:spPr>
          <a:noFill/>
        </p:spPr>
        <p:txBody>
          <a:bodyPr/>
          <a:lstStyle/>
          <a:p>
            <a:fld id="{93CB872E-EAFA-4CAE-9BDE-DC8C9E9B1EBD}" type="slidenum">
              <a:rPr lang="ar-EG" smtClean="0"/>
              <a:pPr/>
              <a:t>494</a:t>
            </a:fld>
            <a:endParaRPr lang="en-CA"/>
          </a:p>
        </p:txBody>
      </p:sp>
      <p:sp>
        <p:nvSpPr>
          <p:cNvPr id="2446339" name="Rectangle 2"/>
          <p:cNvSpPr>
            <a:spLocks noGrp="1" noRot="1" noChangeAspect="1" noChangeArrowheads="1" noTextEdit="1"/>
          </p:cNvSpPr>
          <p:nvPr>
            <p:ph type="sldImg"/>
          </p:nvPr>
        </p:nvSpPr>
        <p:spPr>
          <a:ln/>
        </p:spPr>
      </p:sp>
      <p:sp>
        <p:nvSpPr>
          <p:cNvPr id="24463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7362" name="Rectangle 7"/>
          <p:cNvSpPr>
            <a:spLocks noGrp="1" noChangeArrowheads="1"/>
          </p:cNvSpPr>
          <p:nvPr>
            <p:ph type="sldNum" sz="quarter" idx="5"/>
          </p:nvPr>
        </p:nvSpPr>
        <p:spPr>
          <a:noFill/>
        </p:spPr>
        <p:txBody>
          <a:bodyPr/>
          <a:lstStyle/>
          <a:p>
            <a:fld id="{C59B92BC-D975-416B-BE88-2CEE56C72E3C}" type="slidenum">
              <a:rPr lang="ar-EG" smtClean="0"/>
              <a:pPr/>
              <a:t>495</a:t>
            </a:fld>
            <a:endParaRPr lang="en-CA"/>
          </a:p>
        </p:txBody>
      </p:sp>
      <p:sp>
        <p:nvSpPr>
          <p:cNvPr id="2447363" name="Rectangle 2"/>
          <p:cNvSpPr>
            <a:spLocks noGrp="1" noRot="1" noChangeAspect="1" noChangeArrowheads="1" noTextEdit="1"/>
          </p:cNvSpPr>
          <p:nvPr>
            <p:ph type="sldImg"/>
          </p:nvPr>
        </p:nvSpPr>
        <p:spPr>
          <a:ln/>
        </p:spPr>
      </p:sp>
      <p:sp>
        <p:nvSpPr>
          <p:cNvPr id="24473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8386" name="Rectangle 7"/>
          <p:cNvSpPr>
            <a:spLocks noGrp="1" noChangeArrowheads="1"/>
          </p:cNvSpPr>
          <p:nvPr>
            <p:ph type="sldNum" sz="quarter" idx="5"/>
          </p:nvPr>
        </p:nvSpPr>
        <p:spPr>
          <a:noFill/>
        </p:spPr>
        <p:txBody>
          <a:bodyPr/>
          <a:lstStyle/>
          <a:p>
            <a:fld id="{904AB5C3-E92B-4B0C-85C8-EF1C92E35678}" type="slidenum">
              <a:rPr lang="ar-EG" smtClean="0"/>
              <a:pPr/>
              <a:t>496</a:t>
            </a:fld>
            <a:endParaRPr lang="en-CA"/>
          </a:p>
        </p:txBody>
      </p:sp>
      <p:sp>
        <p:nvSpPr>
          <p:cNvPr id="2448387" name="Rectangle 2"/>
          <p:cNvSpPr>
            <a:spLocks noGrp="1" noRot="1" noChangeAspect="1" noChangeArrowheads="1" noTextEdit="1"/>
          </p:cNvSpPr>
          <p:nvPr>
            <p:ph type="sldImg"/>
          </p:nvPr>
        </p:nvSpPr>
        <p:spPr>
          <a:ln/>
        </p:spPr>
      </p:sp>
      <p:sp>
        <p:nvSpPr>
          <p:cNvPr id="24483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9410" name="Rectangle 7"/>
          <p:cNvSpPr>
            <a:spLocks noGrp="1" noChangeArrowheads="1"/>
          </p:cNvSpPr>
          <p:nvPr>
            <p:ph type="sldNum" sz="quarter" idx="5"/>
          </p:nvPr>
        </p:nvSpPr>
        <p:spPr>
          <a:noFill/>
        </p:spPr>
        <p:txBody>
          <a:bodyPr/>
          <a:lstStyle/>
          <a:p>
            <a:fld id="{7A84304A-E58C-48C5-A2D0-C7D409560843}" type="slidenum">
              <a:rPr lang="ar-EG" smtClean="0"/>
              <a:pPr/>
              <a:t>497</a:t>
            </a:fld>
            <a:endParaRPr lang="en-CA"/>
          </a:p>
        </p:txBody>
      </p:sp>
      <p:sp>
        <p:nvSpPr>
          <p:cNvPr id="2449411" name="Rectangle 2"/>
          <p:cNvSpPr>
            <a:spLocks noGrp="1" noRot="1" noChangeAspect="1" noChangeArrowheads="1" noTextEdit="1"/>
          </p:cNvSpPr>
          <p:nvPr>
            <p:ph type="sldImg"/>
          </p:nvPr>
        </p:nvSpPr>
        <p:spPr>
          <a:ln/>
        </p:spPr>
      </p:sp>
      <p:sp>
        <p:nvSpPr>
          <p:cNvPr id="24494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0434" name="Rectangle 7"/>
          <p:cNvSpPr>
            <a:spLocks noGrp="1" noChangeArrowheads="1"/>
          </p:cNvSpPr>
          <p:nvPr>
            <p:ph type="sldNum" sz="quarter" idx="5"/>
          </p:nvPr>
        </p:nvSpPr>
        <p:spPr>
          <a:noFill/>
        </p:spPr>
        <p:txBody>
          <a:bodyPr/>
          <a:lstStyle/>
          <a:p>
            <a:fld id="{B8451390-A6E1-4DEA-8A93-53CBE2C29DF8}" type="slidenum">
              <a:rPr lang="ar-EG" smtClean="0"/>
              <a:pPr/>
              <a:t>498</a:t>
            </a:fld>
            <a:endParaRPr lang="en-CA"/>
          </a:p>
        </p:txBody>
      </p:sp>
      <p:sp>
        <p:nvSpPr>
          <p:cNvPr id="2450435" name="Rectangle 2"/>
          <p:cNvSpPr>
            <a:spLocks noGrp="1" noRot="1" noChangeAspect="1" noChangeArrowheads="1" noTextEdit="1"/>
          </p:cNvSpPr>
          <p:nvPr>
            <p:ph type="sldImg"/>
          </p:nvPr>
        </p:nvSpPr>
        <p:spPr>
          <a:ln/>
        </p:spPr>
      </p:sp>
      <p:sp>
        <p:nvSpPr>
          <p:cNvPr id="24504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1458" name="Rectangle 7"/>
          <p:cNvSpPr>
            <a:spLocks noGrp="1" noChangeArrowheads="1"/>
          </p:cNvSpPr>
          <p:nvPr>
            <p:ph type="sldNum" sz="quarter" idx="5"/>
          </p:nvPr>
        </p:nvSpPr>
        <p:spPr>
          <a:noFill/>
        </p:spPr>
        <p:txBody>
          <a:bodyPr/>
          <a:lstStyle/>
          <a:p>
            <a:fld id="{A4D6F4F5-4603-4AC1-AC90-03832E50369D}" type="slidenum">
              <a:rPr lang="ar-EG" smtClean="0"/>
              <a:pPr/>
              <a:t>499</a:t>
            </a:fld>
            <a:endParaRPr lang="en-CA"/>
          </a:p>
        </p:txBody>
      </p:sp>
      <p:sp>
        <p:nvSpPr>
          <p:cNvPr id="2451459" name="Rectangle 2"/>
          <p:cNvSpPr>
            <a:spLocks noGrp="1" noRot="1" noChangeAspect="1" noChangeArrowheads="1" noTextEdit="1"/>
          </p:cNvSpPr>
          <p:nvPr>
            <p:ph type="sldImg"/>
          </p:nvPr>
        </p:nvSpPr>
        <p:spPr>
          <a:ln/>
        </p:spPr>
      </p:sp>
      <p:sp>
        <p:nvSpPr>
          <p:cNvPr id="24514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2482" name="Rectangle 7"/>
          <p:cNvSpPr>
            <a:spLocks noGrp="1" noChangeArrowheads="1"/>
          </p:cNvSpPr>
          <p:nvPr>
            <p:ph type="sldNum" sz="quarter" idx="5"/>
          </p:nvPr>
        </p:nvSpPr>
        <p:spPr>
          <a:noFill/>
        </p:spPr>
        <p:txBody>
          <a:bodyPr/>
          <a:lstStyle/>
          <a:p>
            <a:fld id="{D24C531E-5C3D-4C89-BA7C-E451B3240550}" type="slidenum">
              <a:rPr lang="ar-EG" smtClean="0"/>
              <a:pPr/>
              <a:t>500</a:t>
            </a:fld>
            <a:endParaRPr lang="en-CA"/>
          </a:p>
        </p:txBody>
      </p:sp>
      <p:sp>
        <p:nvSpPr>
          <p:cNvPr id="2452483" name="Rectangle 2"/>
          <p:cNvSpPr>
            <a:spLocks noGrp="1" noRot="1" noChangeAspect="1" noChangeArrowheads="1" noTextEdit="1"/>
          </p:cNvSpPr>
          <p:nvPr>
            <p:ph type="sldImg"/>
          </p:nvPr>
        </p:nvSpPr>
        <p:spPr>
          <a:xfrm>
            <a:off x="1144588" y="685800"/>
            <a:ext cx="4572000" cy="3429000"/>
          </a:xfrm>
          <a:ln/>
        </p:spPr>
      </p:sp>
      <p:sp>
        <p:nvSpPr>
          <p:cNvPr id="245248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3506" name="Rectangle 7"/>
          <p:cNvSpPr>
            <a:spLocks noGrp="1" noChangeArrowheads="1"/>
          </p:cNvSpPr>
          <p:nvPr>
            <p:ph type="sldNum" sz="quarter" idx="5"/>
          </p:nvPr>
        </p:nvSpPr>
        <p:spPr>
          <a:noFill/>
        </p:spPr>
        <p:txBody>
          <a:bodyPr/>
          <a:lstStyle/>
          <a:p>
            <a:fld id="{516DA84B-44D3-4B3E-8B5E-44D9FF869E48}" type="slidenum">
              <a:rPr lang="ar-EG" smtClean="0"/>
              <a:pPr/>
              <a:t>501</a:t>
            </a:fld>
            <a:endParaRPr lang="en-CA"/>
          </a:p>
        </p:txBody>
      </p:sp>
      <p:sp>
        <p:nvSpPr>
          <p:cNvPr id="2453507" name="Rectangle 2"/>
          <p:cNvSpPr>
            <a:spLocks noGrp="1" noRot="1" noChangeAspect="1" noChangeArrowheads="1" noTextEdit="1"/>
          </p:cNvSpPr>
          <p:nvPr>
            <p:ph type="sldImg"/>
          </p:nvPr>
        </p:nvSpPr>
        <p:spPr>
          <a:ln/>
        </p:spPr>
      </p:sp>
      <p:sp>
        <p:nvSpPr>
          <p:cNvPr id="24535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5554" name="Rectangle 7"/>
          <p:cNvSpPr>
            <a:spLocks noGrp="1" noChangeArrowheads="1"/>
          </p:cNvSpPr>
          <p:nvPr>
            <p:ph type="sldNum" sz="quarter" idx="5"/>
          </p:nvPr>
        </p:nvSpPr>
        <p:spPr>
          <a:noFill/>
        </p:spPr>
        <p:txBody>
          <a:bodyPr/>
          <a:lstStyle/>
          <a:p>
            <a:fld id="{807ED4C6-48D1-4E32-A66F-FE404425C8F3}" type="slidenum">
              <a:rPr lang="ar-EG" smtClean="0"/>
              <a:pPr/>
              <a:t>503</a:t>
            </a:fld>
            <a:endParaRPr lang="en-CA"/>
          </a:p>
        </p:txBody>
      </p:sp>
      <p:sp>
        <p:nvSpPr>
          <p:cNvPr id="2455555" name="Rectangle 2"/>
          <p:cNvSpPr>
            <a:spLocks noGrp="1" noRot="1" noChangeAspect="1" noChangeArrowheads="1" noTextEdit="1"/>
          </p:cNvSpPr>
          <p:nvPr>
            <p:ph type="sldImg"/>
          </p:nvPr>
        </p:nvSpPr>
        <p:spPr>
          <a:xfrm>
            <a:off x="1144588" y="685800"/>
            <a:ext cx="4572000" cy="3429000"/>
          </a:xfrm>
          <a:ln/>
        </p:spPr>
      </p:sp>
      <p:sp>
        <p:nvSpPr>
          <p:cNvPr id="2455556"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6578" name="Rectangle 7"/>
          <p:cNvSpPr>
            <a:spLocks noGrp="1" noChangeArrowheads="1"/>
          </p:cNvSpPr>
          <p:nvPr>
            <p:ph type="sldNum" sz="quarter" idx="5"/>
          </p:nvPr>
        </p:nvSpPr>
        <p:spPr>
          <a:noFill/>
        </p:spPr>
        <p:txBody>
          <a:bodyPr/>
          <a:lstStyle/>
          <a:p>
            <a:fld id="{9A33DB98-CFAF-4D7E-80C2-000E47A5348D}" type="slidenum">
              <a:rPr lang="ar-EG" smtClean="0"/>
              <a:pPr/>
              <a:t>504</a:t>
            </a:fld>
            <a:endParaRPr lang="en-CA"/>
          </a:p>
        </p:txBody>
      </p:sp>
      <p:sp>
        <p:nvSpPr>
          <p:cNvPr id="2456579" name="Rectangle 2"/>
          <p:cNvSpPr>
            <a:spLocks noGrp="1" noRot="1" noChangeAspect="1" noChangeArrowheads="1" noTextEdit="1"/>
          </p:cNvSpPr>
          <p:nvPr>
            <p:ph type="sldImg"/>
          </p:nvPr>
        </p:nvSpPr>
        <p:spPr>
          <a:ln/>
        </p:spPr>
      </p:sp>
      <p:sp>
        <p:nvSpPr>
          <p:cNvPr id="24565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602" name="Rectangle 7"/>
          <p:cNvSpPr>
            <a:spLocks noGrp="1" noChangeArrowheads="1"/>
          </p:cNvSpPr>
          <p:nvPr>
            <p:ph type="sldNum" sz="quarter" idx="5"/>
          </p:nvPr>
        </p:nvSpPr>
        <p:spPr>
          <a:noFill/>
        </p:spPr>
        <p:txBody>
          <a:bodyPr/>
          <a:lstStyle/>
          <a:p>
            <a:fld id="{B28A00D2-A4F3-4363-8973-8F89CD9FA2B8}" type="slidenum">
              <a:rPr lang="ar-EG" smtClean="0"/>
              <a:pPr/>
              <a:t>505</a:t>
            </a:fld>
            <a:endParaRPr lang="en-CA"/>
          </a:p>
        </p:txBody>
      </p:sp>
      <p:sp>
        <p:nvSpPr>
          <p:cNvPr id="2457603" name="Rectangle 2"/>
          <p:cNvSpPr>
            <a:spLocks noGrp="1" noRot="1" noChangeAspect="1" noChangeArrowheads="1" noTextEdit="1"/>
          </p:cNvSpPr>
          <p:nvPr>
            <p:ph type="sldImg"/>
          </p:nvPr>
        </p:nvSpPr>
        <p:spPr>
          <a:ln/>
        </p:spPr>
      </p:sp>
      <p:sp>
        <p:nvSpPr>
          <p:cNvPr id="24576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8626" name="Rectangle 7"/>
          <p:cNvSpPr>
            <a:spLocks noGrp="1" noChangeArrowheads="1"/>
          </p:cNvSpPr>
          <p:nvPr>
            <p:ph type="sldNum" sz="quarter" idx="5"/>
          </p:nvPr>
        </p:nvSpPr>
        <p:spPr>
          <a:noFill/>
        </p:spPr>
        <p:txBody>
          <a:bodyPr/>
          <a:lstStyle/>
          <a:p>
            <a:fld id="{F27A2C54-403D-4F5B-9799-B83CD76EE202}" type="slidenum">
              <a:rPr lang="ar-EG" smtClean="0"/>
              <a:pPr/>
              <a:t>506</a:t>
            </a:fld>
            <a:endParaRPr lang="en-CA"/>
          </a:p>
        </p:txBody>
      </p:sp>
      <p:sp>
        <p:nvSpPr>
          <p:cNvPr id="2458627" name="Rectangle 2"/>
          <p:cNvSpPr>
            <a:spLocks noGrp="1" noRot="1" noChangeAspect="1" noChangeArrowheads="1" noTextEdit="1"/>
          </p:cNvSpPr>
          <p:nvPr>
            <p:ph type="sldImg"/>
          </p:nvPr>
        </p:nvSpPr>
        <p:spPr>
          <a:ln/>
        </p:spPr>
      </p:sp>
      <p:sp>
        <p:nvSpPr>
          <p:cNvPr id="24586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0674" name="Rectangle 7"/>
          <p:cNvSpPr>
            <a:spLocks noGrp="1" noChangeArrowheads="1"/>
          </p:cNvSpPr>
          <p:nvPr>
            <p:ph type="sldNum" sz="quarter" idx="5"/>
          </p:nvPr>
        </p:nvSpPr>
        <p:spPr>
          <a:noFill/>
        </p:spPr>
        <p:txBody>
          <a:bodyPr/>
          <a:lstStyle/>
          <a:p>
            <a:fld id="{2EBB70FB-33C9-4B5C-AC64-11903B9328EE}" type="slidenum">
              <a:rPr lang="ar-EG" smtClean="0"/>
              <a:pPr/>
              <a:t>508</a:t>
            </a:fld>
            <a:endParaRPr lang="en-CA"/>
          </a:p>
        </p:txBody>
      </p:sp>
      <p:sp>
        <p:nvSpPr>
          <p:cNvPr id="2460675" name="Rectangle 2"/>
          <p:cNvSpPr>
            <a:spLocks noGrp="1" noRot="1" noChangeAspect="1" noChangeArrowheads="1" noTextEdit="1"/>
          </p:cNvSpPr>
          <p:nvPr>
            <p:ph type="sldImg"/>
          </p:nvPr>
        </p:nvSpPr>
        <p:spPr>
          <a:xfrm>
            <a:off x="1144588" y="685800"/>
            <a:ext cx="4572000" cy="3429000"/>
          </a:xfrm>
          <a:ln/>
        </p:spPr>
      </p:sp>
      <p:sp>
        <p:nvSpPr>
          <p:cNvPr id="2460676"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1698" name="Rectangle 7"/>
          <p:cNvSpPr>
            <a:spLocks noGrp="1" noChangeArrowheads="1"/>
          </p:cNvSpPr>
          <p:nvPr>
            <p:ph type="sldNum" sz="quarter" idx="5"/>
          </p:nvPr>
        </p:nvSpPr>
        <p:spPr>
          <a:noFill/>
        </p:spPr>
        <p:txBody>
          <a:bodyPr/>
          <a:lstStyle/>
          <a:p>
            <a:fld id="{8F0FE7DD-BB6E-4242-8BE5-EDF0688BA372}" type="slidenum">
              <a:rPr lang="ar-EG" smtClean="0"/>
              <a:pPr/>
              <a:t>509</a:t>
            </a:fld>
            <a:endParaRPr lang="en-CA"/>
          </a:p>
        </p:txBody>
      </p:sp>
      <p:sp>
        <p:nvSpPr>
          <p:cNvPr id="2461699" name="Rectangle 2"/>
          <p:cNvSpPr>
            <a:spLocks noGrp="1" noRot="1" noChangeAspect="1" noChangeArrowheads="1" noTextEdit="1"/>
          </p:cNvSpPr>
          <p:nvPr>
            <p:ph type="sldImg"/>
          </p:nvPr>
        </p:nvSpPr>
        <p:spPr>
          <a:ln/>
        </p:spPr>
      </p:sp>
      <p:sp>
        <p:nvSpPr>
          <p:cNvPr id="24617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2722" name="Rectangle 7"/>
          <p:cNvSpPr>
            <a:spLocks noGrp="1" noChangeArrowheads="1"/>
          </p:cNvSpPr>
          <p:nvPr>
            <p:ph type="sldNum" sz="quarter" idx="5"/>
          </p:nvPr>
        </p:nvSpPr>
        <p:spPr>
          <a:noFill/>
        </p:spPr>
        <p:txBody>
          <a:bodyPr/>
          <a:lstStyle/>
          <a:p>
            <a:fld id="{82E6FEC3-1AB3-444D-9FAE-418941B4E5EF}" type="slidenum">
              <a:rPr lang="ar-EG" smtClean="0"/>
              <a:pPr/>
              <a:t>510</a:t>
            </a:fld>
            <a:endParaRPr lang="en-CA"/>
          </a:p>
        </p:txBody>
      </p:sp>
      <p:sp>
        <p:nvSpPr>
          <p:cNvPr id="2462723" name="Rectangle 2"/>
          <p:cNvSpPr>
            <a:spLocks noGrp="1" noRot="1" noChangeAspect="1" noChangeArrowheads="1" noTextEdit="1"/>
          </p:cNvSpPr>
          <p:nvPr>
            <p:ph type="sldImg"/>
          </p:nvPr>
        </p:nvSpPr>
        <p:spPr>
          <a:ln/>
        </p:spPr>
      </p:sp>
      <p:sp>
        <p:nvSpPr>
          <p:cNvPr id="24627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3746" name="Rectangle 7"/>
          <p:cNvSpPr>
            <a:spLocks noGrp="1" noChangeArrowheads="1"/>
          </p:cNvSpPr>
          <p:nvPr>
            <p:ph type="sldNum" sz="quarter" idx="5"/>
          </p:nvPr>
        </p:nvSpPr>
        <p:spPr>
          <a:noFill/>
        </p:spPr>
        <p:txBody>
          <a:bodyPr/>
          <a:lstStyle/>
          <a:p>
            <a:fld id="{7E266D53-C64F-4DA6-B915-8B7DFBA053B7}" type="slidenum">
              <a:rPr lang="ar-EG" smtClean="0"/>
              <a:pPr/>
              <a:t>511</a:t>
            </a:fld>
            <a:endParaRPr lang="en-CA"/>
          </a:p>
        </p:txBody>
      </p:sp>
      <p:sp>
        <p:nvSpPr>
          <p:cNvPr id="2463747" name="Rectangle 2"/>
          <p:cNvSpPr>
            <a:spLocks noGrp="1" noRot="1" noChangeAspect="1" noChangeArrowheads="1" noTextEdit="1"/>
          </p:cNvSpPr>
          <p:nvPr>
            <p:ph type="sldImg"/>
          </p:nvPr>
        </p:nvSpPr>
        <p:spPr>
          <a:ln/>
        </p:spPr>
      </p:sp>
      <p:sp>
        <p:nvSpPr>
          <p:cNvPr id="24637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4770" name="Rectangle 7"/>
          <p:cNvSpPr>
            <a:spLocks noGrp="1" noChangeArrowheads="1"/>
          </p:cNvSpPr>
          <p:nvPr>
            <p:ph type="sldNum" sz="quarter" idx="5"/>
          </p:nvPr>
        </p:nvSpPr>
        <p:spPr>
          <a:noFill/>
        </p:spPr>
        <p:txBody>
          <a:bodyPr/>
          <a:lstStyle/>
          <a:p>
            <a:fld id="{9EE0DBB8-450C-4FF6-B8DB-CF33CF683FA9}" type="slidenum">
              <a:rPr lang="ar-EG" smtClean="0"/>
              <a:pPr/>
              <a:t>512</a:t>
            </a:fld>
            <a:endParaRPr lang="en-CA"/>
          </a:p>
        </p:txBody>
      </p:sp>
      <p:sp>
        <p:nvSpPr>
          <p:cNvPr id="2464771" name="Rectangle 2"/>
          <p:cNvSpPr>
            <a:spLocks noGrp="1" noRot="1" noChangeAspect="1" noChangeArrowheads="1" noTextEdit="1"/>
          </p:cNvSpPr>
          <p:nvPr>
            <p:ph type="sldImg"/>
          </p:nvPr>
        </p:nvSpPr>
        <p:spPr>
          <a:ln/>
        </p:spPr>
      </p:sp>
      <p:sp>
        <p:nvSpPr>
          <p:cNvPr id="24647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5794" name="Rectangle 7"/>
          <p:cNvSpPr>
            <a:spLocks noGrp="1" noChangeArrowheads="1"/>
          </p:cNvSpPr>
          <p:nvPr>
            <p:ph type="sldNum" sz="quarter" idx="5"/>
          </p:nvPr>
        </p:nvSpPr>
        <p:spPr>
          <a:noFill/>
        </p:spPr>
        <p:txBody>
          <a:bodyPr/>
          <a:lstStyle/>
          <a:p>
            <a:fld id="{F451716B-B762-450F-9CC6-B5CC1483A2DC}" type="slidenum">
              <a:rPr lang="ar-EG" smtClean="0"/>
              <a:pPr/>
              <a:t>513</a:t>
            </a:fld>
            <a:endParaRPr lang="en-CA"/>
          </a:p>
        </p:txBody>
      </p:sp>
      <p:sp>
        <p:nvSpPr>
          <p:cNvPr id="2465795" name="Rectangle 2"/>
          <p:cNvSpPr>
            <a:spLocks noGrp="1" noRot="1" noChangeAspect="1" noChangeArrowheads="1" noTextEdit="1"/>
          </p:cNvSpPr>
          <p:nvPr>
            <p:ph type="sldImg"/>
          </p:nvPr>
        </p:nvSpPr>
        <p:spPr>
          <a:ln/>
        </p:spPr>
      </p:sp>
      <p:sp>
        <p:nvSpPr>
          <p:cNvPr id="24657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42" name="Rectangle 7"/>
          <p:cNvSpPr>
            <a:spLocks noGrp="1" noChangeArrowheads="1"/>
          </p:cNvSpPr>
          <p:nvPr>
            <p:ph type="sldNum" sz="quarter" idx="5"/>
          </p:nvPr>
        </p:nvSpPr>
        <p:spPr>
          <a:noFill/>
        </p:spPr>
        <p:txBody>
          <a:bodyPr/>
          <a:lstStyle/>
          <a:p>
            <a:fld id="{8CA2A7B9-CB59-4CD5-A876-D033AD47E358}" type="slidenum">
              <a:rPr lang="ar-EG" smtClean="0"/>
              <a:pPr/>
              <a:t>515</a:t>
            </a:fld>
            <a:endParaRPr lang="en-CA"/>
          </a:p>
        </p:txBody>
      </p:sp>
      <p:sp>
        <p:nvSpPr>
          <p:cNvPr id="2467843" name="Rectangle 2"/>
          <p:cNvSpPr>
            <a:spLocks noGrp="1" noRot="1" noChangeAspect="1" noChangeArrowheads="1" noTextEdit="1"/>
          </p:cNvSpPr>
          <p:nvPr>
            <p:ph type="sldImg"/>
          </p:nvPr>
        </p:nvSpPr>
        <p:spPr>
          <a:ln/>
        </p:spPr>
      </p:sp>
      <p:sp>
        <p:nvSpPr>
          <p:cNvPr id="24678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8866" name="Rectangle 7"/>
          <p:cNvSpPr>
            <a:spLocks noGrp="1" noChangeArrowheads="1"/>
          </p:cNvSpPr>
          <p:nvPr>
            <p:ph type="sldNum" sz="quarter" idx="5"/>
          </p:nvPr>
        </p:nvSpPr>
        <p:spPr>
          <a:noFill/>
        </p:spPr>
        <p:txBody>
          <a:bodyPr/>
          <a:lstStyle/>
          <a:p>
            <a:fld id="{399086CA-D08E-475B-91A4-39E44B4B9F68}" type="slidenum">
              <a:rPr lang="ar-EG" smtClean="0"/>
              <a:pPr/>
              <a:t>516</a:t>
            </a:fld>
            <a:endParaRPr lang="en-CA"/>
          </a:p>
        </p:txBody>
      </p:sp>
      <p:sp>
        <p:nvSpPr>
          <p:cNvPr id="2468867" name="Rectangle 2"/>
          <p:cNvSpPr>
            <a:spLocks noGrp="1" noRot="1" noChangeAspect="1" noChangeArrowheads="1" noTextEdit="1"/>
          </p:cNvSpPr>
          <p:nvPr>
            <p:ph type="sldImg"/>
          </p:nvPr>
        </p:nvSpPr>
        <p:spPr>
          <a:ln/>
        </p:spPr>
      </p:sp>
      <p:sp>
        <p:nvSpPr>
          <p:cNvPr id="24688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9890" name="Rectangle 7"/>
          <p:cNvSpPr>
            <a:spLocks noGrp="1" noChangeArrowheads="1"/>
          </p:cNvSpPr>
          <p:nvPr>
            <p:ph type="sldNum" sz="quarter" idx="5"/>
          </p:nvPr>
        </p:nvSpPr>
        <p:spPr>
          <a:noFill/>
        </p:spPr>
        <p:txBody>
          <a:bodyPr/>
          <a:lstStyle/>
          <a:p>
            <a:fld id="{3B9DB8D8-F980-4151-AEB9-E8A6C2531FF0}" type="slidenum">
              <a:rPr lang="ar-EG" smtClean="0"/>
              <a:pPr/>
              <a:t>517</a:t>
            </a:fld>
            <a:endParaRPr lang="en-CA"/>
          </a:p>
        </p:txBody>
      </p:sp>
      <p:sp>
        <p:nvSpPr>
          <p:cNvPr id="2469891" name="Rectangle 2"/>
          <p:cNvSpPr>
            <a:spLocks noGrp="1" noRot="1" noChangeAspect="1" noChangeArrowheads="1" noTextEdit="1"/>
          </p:cNvSpPr>
          <p:nvPr>
            <p:ph type="sldImg"/>
          </p:nvPr>
        </p:nvSpPr>
        <p:spPr>
          <a:ln/>
        </p:spPr>
      </p:sp>
      <p:sp>
        <p:nvSpPr>
          <p:cNvPr id="24698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0914" name="Rectangle 7"/>
          <p:cNvSpPr>
            <a:spLocks noGrp="1" noChangeArrowheads="1"/>
          </p:cNvSpPr>
          <p:nvPr>
            <p:ph type="sldNum" sz="quarter" idx="5"/>
          </p:nvPr>
        </p:nvSpPr>
        <p:spPr>
          <a:noFill/>
        </p:spPr>
        <p:txBody>
          <a:bodyPr/>
          <a:lstStyle/>
          <a:p>
            <a:fld id="{FB5EFE65-24E3-422F-804E-D66DB0DAA18B}" type="slidenum">
              <a:rPr lang="ar-EG" smtClean="0"/>
              <a:pPr/>
              <a:t>518</a:t>
            </a:fld>
            <a:endParaRPr lang="en-CA"/>
          </a:p>
        </p:txBody>
      </p:sp>
      <p:sp>
        <p:nvSpPr>
          <p:cNvPr id="2470915" name="Rectangle 2"/>
          <p:cNvSpPr>
            <a:spLocks noGrp="1" noRot="1" noChangeAspect="1" noChangeArrowheads="1" noTextEdit="1"/>
          </p:cNvSpPr>
          <p:nvPr>
            <p:ph type="sldImg"/>
          </p:nvPr>
        </p:nvSpPr>
        <p:spPr>
          <a:ln/>
        </p:spPr>
      </p:sp>
      <p:sp>
        <p:nvSpPr>
          <p:cNvPr id="24709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1938" name="Rectangle 7"/>
          <p:cNvSpPr>
            <a:spLocks noGrp="1" noChangeArrowheads="1"/>
          </p:cNvSpPr>
          <p:nvPr>
            <p:ph type="sldNum" sz="quarter" idx="5"/>
          </p:nvPr>
        </p:nvSpPr>
        <p:spPr>
          <a:noFill/>
        </p:spPr>
        <p:txBody>
          <a:bodyPr/>
          <a:lstStyle/>
          <a:p>
            <a:fld id="{68F8D0DA-2EED-41BB-9859-25DB124461DF}" type="slidenum">
              <a:rPr lang="ar-EG" smtClean="0"/>
              <a:pPr/>
              <a:t>519</a:t>
            </a:fld>
            <a:endParaRPr lang="en-CA"/>
          </a:p>
        </p:txBody>
      </p:sp>
      <p:sp>
        <p:nvSpPr>
          <p:cNvPr id="2471939" name="Rectangle 2"/>
          <p:cNvSpPr>
            <a:spLocks noGrp="1" noRot="1" noChangeAspect="1" noChangeArrowheads="1" noTextEdit="1"/>
          </p:cNvSpPr>
          <p:nvPr>
            <p:ph type="sldImg"/>
          </p:nvPr>
        </p:nvSpPr>
        <p:spPr>
          <a:ln/>
        </p:spPr>
      </p:sp>
      <p:sp>
        <p:nvSpPr>
          <p:cNvPr id="24719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2962" name="Rectangle 7"/>
          <p:cNvSpPr>
            <a:spLocks noGrp="1" noChangeArrowheads="1"/>
          </p:cNvSpPr>
          <p:nvPr>
            <p:ph type="sldNum" sz="quarter" idx="5"/>
          </p:nvPr>
        </p:nvSpPr>
        <p:spPr>
          <a:noFill/>
        </p:spPr>
        <p:txBody>
          <a:bodyPr/>
          <a:lstStyle/>
          <a:p>
            <a:fld id="{A9D8E70C-586B-470A-9D74-80D281FE9737}" type="slidenum">
              <a:rPr lang="ar-EG" smtClean="0"/>
              <a:pPr/>
              <a:t>520</a:t>
            </a:fld>
            <a:endParaRPr lang="en-CA"/>
          </a:p>
        </p:txBody>
      </p:sp>
      <p:sp>
        <p:nvSpPr>
          <p:cNvPr id="2472963" name="Rectangle 2"/>
          <p:cNvSpPr>
            <a:spLocks noGrp="1" noRot="1" noChangeAspect="1" noChangeArrowheads="1" noTextEdit="1"/>
          </p:cNvSpPr>
          <p:nvPr>
            <p:ph type="sldImg"/>
          </p:nvPr>
        </p:nvSpPr>
        <p:spPr>
          <a:ln/>
        </p:spPr>
      </p:sp>
      <p:sp>
        <p:nvSpPr>
          <p:cNvPr id="24729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3986" name="Slide Image Placeholder 1"/>
          <p:cNvSpPr>
            <a:spLocks noGrp="1" noRot="1" noChangeAspect="1" noTextEdit="1"/>
          </p:cNvSpPr>
          <p:nvPr>
            <p:ph type="sldImg"/>
          </p:nvPr>
        </p:nvSpPr>
        <p:spPr>
          <a:ln/>
        </p:spPr>
      </p:sp>
      <p:sp>
        <p:nvSpPr>
          <p:cNvPr id="2473987" name="Notes Placeholder 2"/>
          <p:cNvSpPr>
            <a:spLocks noGrp="1"/>
          </p:cNvSpPr>
          <p:nvPr>
            <p:ph type="body" idx="1"/>
          </p:nvPr>
        </p:nvSpPr>
        <p:spPr>
          <a:noFill/>
          <a:ln/>
        </p:spPr>
        <p:txBody>
          <a:bodyPr/>
          <a:lstStyle/>
          <a:p>
            <a:endParaRPr lang="en-US"/>
          </a:p>
        </p:txBody>
      </p:sp>
      <p:sp>
        <p:nvSpPr>
          <p:cNvPr id="2473988" name="Slide Number Placeholder 3"/>
          <p:cNvSpPr>
            <a:spLocks noGrp="1"/>
          </p:cNvSpPr>
          <p:nvPr>
            <p:ph type="sldNum" sz="quarter" idx="5"/>
          </p:nvPr>
        </p:nvSpPr>
        <p:spPr>
          <a:noFill/>
        </p:spPr>
        <p:txBody>
          <a:bodyPr/>
          <a:lstStyle/>
          <a:p>
            <a:fld id="{C96C2E65-19DA-4FBB-A897-A0835DB62E2D}" type="slidenum">
              <a:rPr lang="ar-SA" smtClean="0"/>
              <a:pPr/>
              <a:t>521</a:t>
            </a:fld>
            <a:endParaRPr lang="en-CA"/>
          </a:p>
        </p:txBody>
      </p:sp>
    </p:spTree>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5010" name="Rectangle 7"/>
          <p:cNvSpPr>
            <a:spLocks noGrp="1" noChangeArrowheads="1"/>
          </p:cNvSpPr>
          <p:nvPr>
            <p:ph type="sldNum" sz="quarter" idx="5"/>
          </p:nvPr>
        </p:nvSpPr>
        <p:spPr>
          <a:noFill/>
        </p:spPr>
        <p:txBody>
          <a:bodyPr/>
          <a:lstStyle/>
          <a:p>
            <a:fld id="{BD4F4316-0450-4FA0-A503-C28540BDF93C}" type="slidenum">
              <a:rPr lang="ar-EG" smtClean="0"/>
              <a:pPr/>
              <a:t>522</a:t>
            </a:fld>
            <a:endParaRPr lang="en-CA"/>
          </a:p>
        </p:txBody>
      </p:sp>
      <p:sp>
        <p:nvSpPr>
          <p:cNvPr id="2475011" name="Rectangle 2"/>
          <p:cNvSpPr>
            <a:spLocks noGrp="1" noRot="1" noChangeAspect="1" noChangeArrowheads="1" noTextEdit="1"/>
          </p:cNvSpPr>
          <p:nvPr>
            <p:ph type="sldImg"/>
          </p:nvPr>
        </p:nvSpPr>
        <p:spPr>
          <a:ln/>
        </p:spPr>
      </p:sp>
      <p:sp>
        <p:nvSpPr>
          <p:cNvPr id="24750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6034" name="Rectangle 7"/>
          <p:cNvSpPr>
            <a:spLocks noGrp="1" noChangeArrowheads="1"/>
          </p:cNvSpPr>
          <p:nvPr>
            <p:ph type="sldNum" sz="quarter" idx="5"/>
          </p:nvPr>
        </p:nvSpPr>
        <p:spPr>
          <a:noFill/>
        </p:spPr>
        <p:txBody>
          <a:bodyPr/>
          <a:lstStyle/>
          <a:p>
            <a:fld id="{DBD94096-C144-4B48-90CB-6F8A198597FE}" type="slidenum">
              <a:rPr lang="ar-EG" smtClean="0"/>
              <a:pPr/>
              <a:t>523</a:t>
            </a:fld>
            <a:endParaRPr lang="en-CA"/>
          </a:p>
        </p:txBody>
      </p:sp>
      <p:sp>
        <p:nvSpPr>
          <p:cNvPr id="2476035" name="Rectangle 2"/>
          <p:cNvSpPr>
            <a:spLocks noGrp="1" noRot="1" noChangeAspect="1" noChangeArrowheads="1" noTextEdit="1"/>
          </p:cNvSpPr>
          <p:nvPr>
            <p:ph type="sldImg"/>
          </p:nvPr>
        </p:nvSpPr>
        <p:spPr>
          <a:ln/>
        </p:spPr>
      </p:sp>
      <p:sp>
        <p:nvSpPr>
          <p:cNvPr id="24760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7058" name="Rectangle 7"/>
          <p:cNvSpPr>
            <a:spLocks noGrp="1" noChangeArrowheads="1"/>
          </p:cNvSpPr>
          <p:nvPr>
            <p:ph type="sldNum" sz="quarter" idx="5"/>
          </p:nvPr>
        </p:nvSpPr>
        <p:spPr>
          <a:noFill/>
        </p:spPr>
        <p:txBody>
          <a:bodyPr/>
          <a:lstStyle/>
          <a:p>
            <a:fld id="{E4EFD8E2-3E8A-4C63-A7FD-D163C51E08EF}" type="slidenum">
              <a:rPr lang="ar-EG" smtClean="0"/>
              <a:pPr/>
              <a:t>524</a:t>
            </a:fld>
            <a:endParaRPr lang="en-CA"/>
          </a:p>
        </p:txBody>
      </p:sp>
      <p:sp>
        <p:nvSpPr>
          <p:cNvPr id="2477059" name="Rectangle 2"/>
          <p:cNvSpPr>
            <a:spLocks noGrp="1" noRot="1" noChangeAspect="1" noChangeArrowheads="1" noTextEdit="1"/>
          </p:cNvSpPr>
          <p:nvPr>
            <p:ph type="sldImg"/>
          </p:nvPr>
        </p:nvSpPr>
        <p:spPr>
          <a:ln/>
        </p:spPr>
      </p:sp>
      <p:sp>
        <p:nvSpPr>
          <p:cNvPr id="24770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082" name="Rectangle 7"/>
          <p:cNvSpPr>
            <a:spLocks noGrp="1" noChangeArrowheads="1"/>
          </p:cNvSpPr>
          <p:nvPr>
            <p:ph type="sldNum" sz="quarter" idx="5"/>
          </p:nvPr>
        </p:nvSpPr>
        <p:spPr>
          <a:noFill/>
        </p:spPr>
        <p:txBody>
          <a:bodyPr/>
          <a:lstStyle/>
          <a:p>
            <a:fld id="{32B29B9A-58EA-476E-BC81-C28C016C73F4}" type="slidenum">
              <a:rPr lang="ar-EG" smtClean="0"/>
              <a:pPr/>
              <a:t>525</a:t>
            </a:fld>
            <a:endParaRPr lang="en-CA"/>
          </a:p>
        </p:txBody>
      </p:sp>
      <p:sp>
        <p:nvSpPr>
          <p:cNvPr id="2478083" name="Rectangle 2"/>
          <p:cNvSpPr>
            <a:spLocks noGrp="1" noRot="1" noChangeAspect="1" noChangeArrowheads="1" noTextEdit="1"/>
          </p:cNvSpPr>
          <p:nvPr>
            <p:ph type="sldImg"/>
          </p:nvPr>
        </p:nvSpPr>
        <p:spPr>
          <a:ln/>
        </p:spPr>
      </p:sp>
      <p:sp>
        <p:nvSpPr>
          <p:cNvPr id="24780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9106" name="Rectangle 7"/>
          <p:cNvSpPr>
            <a:spLocks noGrp="1" noChangeArrowheads="1"/>
          </p:cNvSpPr>
          <p:nvPr>
            <p:ph type="sldNum" sz="quarter" idx="5"/>
          </p:nvPr>
        </p:nvSpPr>
        <p:spPr>
          <a:noFill/>
        </p:spPr>
        <p:txBody>
          <a:bodyPr/>
          <a:lstStyle/>
          <a:p>
            <a:fld id="{761E9EE9-FCB4-48B1-9F01-A498F12C628F}" type="slidenum">
              <a:rPr lang="ar-EG" smtClean="0"/>
              <a:pPr/>
              <a:t>526</a:t>
            </a:fld>
            <a:endParaRPr lang="en-CA"/>
          </a:p>
        </p:txBody>
      </p:sp>
      <p:sp>
        <p:nvSpPr>
          <p:cNvPr id="2479107" name="Rectangle 2"/>
          <p:cNvSpPr>
            <a:spLocks noGrp="1" noRot="1" noChangeAspect="1" noChangeArrowheads="1" noTextEdit="1"/>
          </p:cNvSpPr>
          <p:nvPr>
            <p:ph type="sldImg"/>
          </p:nvPr>
        </p:nvSpPr>
        <p:spPr>
          <a:ln/>
        </p:spPr>
      </p:sp>
      <p:sp>
        <p:nvSpPr>
          <p:cNvPr id="24791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80130" name="Rectangle 7"/>
          <p:cNvSpPr>
            <a:spLocks noGrp="1" noChangeArrowheads="1"/>
          </p:cNvSpPr>
          <p:nvPr>
            <p:ph type="sldNum" sz="quarter" idx="5"/>
          </p:nvPr>
        </p:nvSpPr>
        <p:spPr>
          <a:noFill/>
        </p:spPr>
        <p:txBody>
          <a:bodyPr/>
          <a:lstStyle/>
          <a:p>
            <a:fld id="{09216EC5-29F3-4B22-B43B-3214D197879E}" type="slidenum">
              <a:rPr lang="ar-EG" smtClean="0"/>
              <a:pPr/>
              <a:t>527</a:t>
            </a:fld>
            <a:endParaRPr lang="en-CA"/>
          </a:p>
        </p:txBody>
      </p:sp>
      <p:sp>
        <p:nvSpPr>
          <p:cNvPr id="2480131" name="Rectangle 2"/>
          <p:cNvSpPr>
            <a:spLocks noGrp="1" noRot="1" noChangeAspect="1" noChangeArrowheads="1" noTextEdit="1"/>
          </p:cNvSpPr>
          <p:nvPr>
            <p:ph type="sldImg"/>
          </p:nvPr>
        </p:nvSpPr>
        <p:spPr>
          <a:ln/>
        </p:spPr>
      </p:sp>
      <p:sp>
        <p:nvSpPr>
          <p:cNvPr id="24801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81154" name="Rectangle 7"/>
          <p:cNvSpPr>
            <a:spLocks noGrp="1" noChangeArrowheads="1"/>
          </p:cNvSpPr>
          <p:nvPr>
            <p:ph type="sldNum" sz="quarter" idx="5"/>
          </p:nvPr>
        </p:nvSpPr>
        <p:spPr>
          <a:noFill/>
        </p:spPr>
        <p:txBody>
          <a:bodyPr/>
          <a:lstStyle/>
          <a:p>
            <a:fld id="{7F02DDA7-3C7C-4C88-90FA-D9800DF76F83}" type="slidenum">
              <a:rPr lang="ar-EG" smtClean="0"/>
              <a:pPr/>
              <a:t>528</a:t>
            </a:fld>
            <a:endParaRPr lang="en-CA"/>
          </a:p>
        </p:txBody>
      </p:sp>
      <p:sp>
        <p:nvSpPr>
          <p:cNvPr id="2481155" name="Rectangle 2"/>
          <p:cNvSpPr>
            <a:spLocks noGrp="1" noRot="1" noChangeAspect="1" noChangeArrowheads="1" noTextEdit="1"/>
          </p:cNvSpPr>
          <p:nvPr>
            <p:ph type="sldImg"/>
          </p:nvPr>
        </p:nvSpPr>
        <p:spPr>
          <a:ln/>
        </p:spPr>
      </p:sp>
      <p:sp>
        <p:nvSpPr>
          <p:cNvPr id="24811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82178" name="Rectangle 7"/>
          <p:cNvSpPr>
            <a:spLocks noGrp="1" noChangeArrowheads="1"/>
          </p:cNvSpPr>
          <p:nvPr>
            <p:ph type="sldNum" sz="quarter" idx="5"/>
          </p:nvPr>
        </p:nvSpPr>
        <p:spPr>
          <a:noFill/>
        </p:spPr>
        <p:txBody>
          <a:bodyPr/>
          <a:lstStyle/>
          <a:p>
            <a:fld id="{788899B1-F31E-428A-9C65-357CD51081D5}" type="slidenum">
              <a:rPr lang="ar-EG" smtClean="0"/>
              <a:pPr/>
              <a:t>529</a:t>
            </a:fld>
            <a:endParaRPr lang="en-CA"/>
          </a:p>
        </p:txBody>
      </p:sp>
      <p:sp>
        <p:nvSpPr>
          <p:cNvPr id="2482179" name="Rectangle 2"/>
          <p:cNvSpPr>
            <a:spLocks noGrp="1" noRot="1" noChangeAspect="1" noChangeArrowheads="1" noTextEdit="1"/>
          </p:cNvSpPr>
          <p:nvPr>
            <p:ph type="sldImg"/>
          </p:nvPr>
        </p:nvSpPr>
        <p:spPr>
          <a:ln/>
        </p:spPr>
      </p:sp>
      <p:sp>
        <p:nvSpPr>
          <p:cNvPr id="24821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83202" name="Rectangle 7"/>
          <p:cNvSpPr>
            <a:spLocks noGrp="1" noChangeArrowheads="1"/>
          </p:cNvSpPr>
          <p:nvPr>
            <p:ph type="sldNum" sz="quarter" idx="5"/>
          </p:nvPr>
        </p:nvSpPr>
        <p:spPr>
          <a:noFill/>
        </p:spPr>
        <p:txBody>
          <a:bodyPr/>
          <a:lstStyle/>
          <a:p>
            <a:fld id="{EA7E7B37-9DF7-45F1-9BEB-A3342E3FC726}" type="slidenum">
              <a:rPr lang="ar-EG" smtClean="0"/>
              <a:pPr/>
              <a:t>530</a:t>
            </a:fld>
            <a:endParaRPr lang="en-CA"/>
          </a:p>
        </p:txBody>
      </p:sp>
      <p:sp>
        <p:nvSpPr>
          <p:cNvPr id="2483203" name="Rectangle 2"/>
          <p:cNvSpPr>
            <a:spLocks noGrp="1" noRot="1" noChangeAspect="1" noChangeArrowheads="1" noTextEdit="1"/>
          </p:cNvSpPr>
          <p:nvPr>
            <p:ph type="sldImg"/>
          </p:nvPr>
        </p:nvSpPr>
        <p:spPr>
          <a:ln/>
        </p:spPr>
      </p:sp>
      <p:sp>
        <p:nvSpPr>
          <p:cNvPr id="24832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84226" name="Rectangle 7"/>
          <p:cNvSpPr>
            <a:spLocks noGrp="1" noChangeArrowheads="1"/>
          </p:cNvSpPr>
          <p:nvPr>
            <p:ph type="sldNum" sz="quarter" idx="5"/>
          </p:nvPr>
        </p:nvSpPr>
        <p:spPr>
          <a:noFill/>
        </p:spPr>
        <p:txBody>
          <a:bodyPr/>
          <a:lstStyle/>
          <a:p>
            <a:fld id="{C29A9470-1864-4D15-92BD-74601A702D05}" type="slidenum">
              <a:rPr lang="ar-EG" smtClean="0"/>
              <a:pPr/>
              <a:t>531</a:t>
            </a:fld>
            <a:endParaRPr lang="en-CA"/>
          </a:p>
        </p:txBody>
      </p:sp>
      <p:sp>
        <p:nvSpPr>
          <p:cNvPr id="2484227" name="Rectangle 2"/>
          <p:cNvSpPr>
            <a:spLocks noGrp="1" noRot="1" noChangeAspect="1" noChangeArrowheads="1" noTextEdit="1"/>
          </p:cNvSpPr>
          <p:nvPr>
            <p:ph type="sldImg"/>
          </p:nvPr>
        </p:nvSpPr>
        <p:spPr>
          <a:ln/>
        </p:spPr>
      </p:sp>
      <p:sp>
        <p:nvSpPr>
          <p:cNvPr id="24842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85250" name="Rectangle 7"/>
          <p:cNvSpPr>
            <a:spLocks noGrp="1" noChangeArrowheads="1"/>
          </p:cNvSpPr>
          <p:nvPr>
            <p:ph type="sldNum" sz="quarter" idx="5"/>
          </p:nvPr>
        </p:nvSpPr>
        <p:spPr>
          <a:noFill/>
        </p:spPr>
        <p:txBody>
          <a:bodyPr/>
          <a:lstStyle/>
          <a:p>
            <a:fld id="{51E4E2DF-7D2E-4C24-9867-F3975E15EBE1}" type="slidenum">
              <a:rPr lang="ar-EG" smtClean="0"/>
              <a:pPr/>
              <a:t>532</a:t>
            </a:fld>
            <a:endParaRPr lang="en-CA"/>
          </a:p>
        </p:txBody>
      </p:sp>
      <p:sp>
        <p:nvSpPr>
          <p:cNvPr id="2485251" name="Rectangle 2"/>
          <p:cNvSpPr>
            <a:spLocks noGrp="1" noRot="1" noChangeAspect="1" noChangeArrowheads="1" noTextEdit="1"/>
          </p:cNvSpPr>
          <p:nvPr>
            <p:ph type="sldImg"/>
          </p:nvPr>
        </p:nvSpPr>
        <p:spPr>
          <a:xfrm>
            <a:off x="1144588" y="685800"/>
            <a:ext cx="4572000" cy="3429000"/>
          </a:xfrm>
          <a:ln/>
        </p:spPr>
      </p:sp>
      <p:sp>
        <p:nvSpPr>
          <p:cNvPr id="2485252"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86274" name="Rectangle 7"/>
          <p:cNvSpPr>
            <a:spLocks noGrp="1" noChangeArrowheads="1"/>
          </p:cNvSpPr>
          <p:nvPr>
            <p:ph type="sldNum" sz="quarter" idx="5"/>
          </p:nvPr>
        </p:nvSpPr>
        <p:spPr>
          <a:noFill/>
        </p:spPr>
        <p:txBody>
          <a:bodyPr/>
          <a:lstStyle/>
          <a:p>
            <a:fld id="{E12555AC-7E9D-43D7-8089-A7F7AE9B2FE5}" type="slidenum">
              <a:rPr lang="ar-EG" smtClean="0"/>
              <a:pPr/>
              <a:t>533</a:t>
            </a:fld>
            <a:endParaRPr lang="en-CA"/>
          </a:p>
        </p:txBody>
      </p:sp>
      <p:sp>
        <p:nvSpPr>
          <p:cNvPr id="2486275" name="Rectangle 2"/>
          <p:cNvSpPr>
            <a:spLocks noGrp="1" noRot="1" noChangeAspect="1" noChangeArrowheads="1" noTextEdit="1"/>
          </p:cNvSpPr>
          <p:nvPr>
            <p:ph type="sldImg"/>
          </p:nvPr>
        </p:nvSpPr>
        <p:spPr>
          <a:ln/>
        </p:spPr>
      </p:sp>
      <p:sp>
        <p:nvSpPr>
          <p:cNvPr id="24862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87298" name="Rectangle 7"/>
          <p:cNvSpPr>
            <a:spLocks noGrp="1" noChangeArrowheads="1"/>
          </p:cNvSpPr>
          <p:nvPr>
            <p:ph type="sldNum" sz="quarter" idx="5"/>
          </p:nvPr>
        </p:nvSpPr>
        <p:spPr>
          <a:noFill/>
        </p:spPr>
        <p:txBody>
          <a:bodyPr/>
          <a:lstStyle/>
          <a:p>
            <a:fld id="{C972B917-40F8-4475-912F-FB83734BA846}" type="slidenum">
              <a:rPr lang="ar-EG" smtClean="0"/>
              <a:pPr/>
              <a:t>534</a:t>
            </a:fld>
            <a:endParaRPr lang="en-CA"/>
          </a:p>
        </p:txBody>
      </p:sp>
      <p:sp>
        <p:nvSpPr>
          <p:cNvPr id="2487299" name="Rectangle 2"/>
          <p:cNvSpPr>
            <a:spLocks noGrp="1" noRot="1" noChangeAspect="1" noChangeArrowheads="1" noTextEdit="1"/>
          </p:cNvSpPr>
          <p:nvPr>
            <p:ph type="sldImg"/>
          </p:nvPr>
        </p:nvSpPr>
        <p:spPr>
          <a:ln/>
        </p:spPr>
      </p:sp>
      <p:sp>
        <p:nvSpPr>
          <p:cNvPr id="24873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89346" name="Rectangle 7"/>
          <p:cNvSpPr>
            <a:spLocks noGrp="1" noChangeArrowheads="1"/>
          </p:cNvSpPr>
          <p:nvPr>
            <p:ph type="sldNum" sz="quarter" idx="5"/>
          </p:nvPr>
        </p:nvSpPr>
        <p:spPr>
          <a:noFill/>
        </p:spPr>
        <p:txBody>
          <a:bodyPr/>
          <a:lstStyle/>
          <a:p>
            <a:fld id="{2907CFFA-DFB0-4524-8852-75FA5E52BC7F}" type="slidenum">
              <a:rPr lang="ar-EG" smtClean="0"/>
              <a:pPr/>
              <a:t>536</a:t>
            </a:fld>
            <a:endParaRPr lang="en-CA"/>
          </a:p>
        </p:txBody>
      </p:sp>
      <p:sp>
        <p:nvSpPr>
          <p:cNvPr id="2489347" name="Rectangle 2"/>
          <p:cNvSpPr>
            <a:spLocks noGrp="1" noRot="1" noChangeAspect="1" noChangeArrowheads="1" noTextEdit="1"/>
          </p:cNvSpPr>
          <p:nvPr>
            <p:ph type="sldImg"/>
          </p:nvPr>
        </p:nvSpPr>
        <p:spPr>
          <a:xfrm>
            <a:off x="1144588" y="685800"/>
            <a:ext cx="4572000" cy="3429000"/>
          </a:xfrm>
          <a:ln/>
        </p:spPr>
      </p:sp>
      <p:sp>
        <p:nvSpPr>
          <p:cNvPr id="248934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0370" name="Rectangle 7"/>
          <p:cNvSpPr>
            <a:spLocks noGrp="1" noChangeArrowheads="1"/>
          </p:cNvSpPr>
          <p:nvPr>
            <p:ph type="sldNum" sz="quarter" idx="5"/>
          </p:nvPr>
        </p:nvSpPr>
        <p:spPr>
          <a:noFill/>
        </p:spPr>
        <p:txBody>
          <a:bodyPr/>
          <a:lstStyle/>
          <a:p>
            <a:fld id="{F11600B9-1C87-42C8-AFC0-2BEE32D4BA86}" type="slidenum">
              <a:rPr lang="ar-EG" smtClean="0"/>
              <a:pPr/>
              <a:t>537</a:t>
            </a:fld>
            <a:endParaRPr lang="en-CA"/>
          </a:p>
        </p:txBody>
      </p:sp>
      <p:sp>
        <p:nvSpPr>
          <p:cNvPr id="2490371" name="Rectangle 2"/>
          <p:cNvSpPr>
            <a:spLocks noGrp="1" noRot="1" noChangeAspect="1" noChangeArrowheads="1" noTextEdit="1"/>
          </p:cNvSpPr>
          <p:nvPr>
            <p:ph type="sldImg"/>
          </p:nvPr>
        </p:nvSpPr>
        <p:spPr>
          <a:ln/>
        </p:spPr>
      </p:sp>
      <p:sp>
        <p:nvSpPr>
          <p:cNvPr id="24903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1394" name="Rectangle 7"/>
          <p:cNvSpPr>
            <a:spLocks noGrp="1" noChangeArrowheads="1"/>
          </p:cNvSpPr>
          <p:nvPr>
            <p:ph type="sldNum" sz="quarter" idx="5"/>
          </p:nvPr>
        </p:nvSpPr>
        <p:spPr>
          <a:noFill/>
        </p:spPr>
        <p:txBody>
          <a:bodyPr/>
          <a:lstStyle/>
          <a:p>
            <a:fld id="{7543A7FB-2D79-4D8C-A99F-DBD3726ADD28}" type="slidenum">
              <a:rPr lang="ar-EG" smtClean="0"/>
              <a:pPr/>
              <a:t>538</a:t>
            </a:fld>
            <a:endParaRPr lang="en-CA"/>
          </a:p>
        </p:txBody>
      </p:sp>
      <p:sp>
        <p:nvSpPr>
          <p:cNvPr id="2491395" name="Rectangle 2"/>
          <p:cNvSpPr>
            <a:spLocks noGrp="1" noRot="1" noChangeAspect="1" noChangeArrowheads="1" noTextEdit="1"/>
          </p:cNvSpPr>
          <p:nvPr>
            <p:ph type="sldImg"/>
          </p:nvPr>
        </p:nvSpPr>
        <p:spPr>
          <a:ln/>
        </p:spPr>
      </p:sp>
      <p:sp>
        <p:nvSpPr>
          <p:cNvPr id="24913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2418" name="Rectangle 7"/>
          <p:cNvSpPr>
            <a:spLocks noGrp="1" noChangeArrowheads="1"/>
          </p:cNvSpPr>
          <p:nvPr>
            <p:ph type="sldNum" sz="quarter" idx="5"/>
          </p:nvPr>
        </p:nvSpPr>
        <p:spPr>
          <a:noFill/>
        </p:spPr>
        <p:txBody>
          <a:bodyPr/>
          <a:lstStyle/>
          <a:p>
            <a:fld id="{18A80FC5-392D-4528-89AB-E19826876777}" type="slidenum">
              <a:rPr lang="ar-EG" smtClean="0"/>
              <a:pPr/>
              <a:t>539</a:t>
            </a:fld>
            <a:endParaRPr lang="en-CA"/>
          </a:p>
        </p:txBody>
      </p:sp>
      <p:sp>
        <p:nvSpPr>
          <p:cNvPr id="2492419" name="Rectangle 2"/>
          <p:cNvSpPr>
            <a:spLocks noGrp="1" noRot="1" noChangeAspect="1" noChangeArrowheads="1" noTextEdit="1"/>
          </p:cNvSpPr>
          <p:nvPr>
            <p:ph type="sldImg"/>
          </p:nvPr>
        </p:nvSpPr>
        <p:spPr>
          <a:ln/>
        </p:spPr>
      </p:sp>
      <p:sp>
        <p:nvSpPr>
          <p:cNvPr id="24924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4466" name="Rectangle 7"/>
          <p:cNvSpPr>
            <a:spLocks noGrp="1" noChangeArrowheads="1"/>
          </p:cNvSpPr>
          <p:nvPr>
            <p:ph type="sldNum" sz="quarter" idx="5"/>
          </p:nvPr>
        </p:nvSpPr>
        <p:spPr>
          <a:noFill/>
        </p:spPr>
        <p:txBody>
          <a:bodyPr/>
          <a:lstStyle/>
          <a:p>
            <a:fld id="{101BDAA2-5F7D-4BE3-B826-87D8F8DCBB78}" type="slidenum">
              <a:rPr lang="ar-EG" smtClean="0"/>
              <a:pPr/>
              <a:t>541</a:t>
            </a:fld>
            <a:endParaRPr lang="en-CA"/>
          </a:p>
        </p:txBody>
      </p:sp>
      <p:sp>
        <p:nvSpPr>
          <p:cNvPr id="2494467" name="Rectangle 2"/>
          <p:cNvSpPr>
            <a:spLocks noGrp="1" noRot="1" noChangeAspect="1" noChangeArrowheads="1" noTextEdit="1"/>
          </p:cNvSpPr>
          <p:nvPr>
            <p:ph type="sldImg"/>
          </p:nvPr>
        </p:nvSpPr>
        <p:spPr>
          <a:xfrm>
            <a:off x="1144588" y="685800"/>
            <a:ext cx="4572000" cy="3429000"/>
          </a:xfrm>
          <a:ln/>
        </p:spPr>
      </p:sp>
      <p:sp>
        <p:nvSpPr>
          <p:cNvPr id="249446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5490" name="Rectangle 7"/>
          <p:cNvSpPr>
            <a:spLocks noGrp="1" noChangeArrowheads="1"/>
          </p:cNvSpPr>
          <p:nvPr>
            <p:ph type="sldNum" sz="quarter" idx="5"/>
          </p:nvPr>
        </p:nvSpPr>
        <p:spPr>
          <a:noFill/>
        </p:spPr>
        <p:txBody>
          <a:bodyPr/>
          <a:lstStyle/>
          <a:p>
            <a:fld id="{2BA7CE08-592B-4A89-8830-D4C0B3F40526}" type="slidenum">
              <a:rPr lang="ar-EG" smtClean="0"/>
              <a:pPr/>
              <a:t>542</a:t>
            </a:fld>
            <a:endParaRPr lang="en-CA"/>
          </a:p>
        </p:txBody>
      </p:sp>
      <p:sp>
        <p:nvSpPr>
          <p:cNvPr id="2495491" name="Rectangle 2"/>
          <p:cNvSpPr>
            <a:spLocks noGrp="1" noRot="1" noChangeAspect="1" noChangeArrowheads="1" noTextEdit="1"/>
          </p:cNvSpPr>
          <p:nvPr>
            <p:ph type="sldImg"/>
          </p:nvPr>
        </p:nvSpPr>
        <p:spPr>
          <a:ln/>
        </p:spPr>
      </p:sp>
      <p:sp>
        <p:nvSpPr>
          <p:cNvPr id="24954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6514" name="Rectangle 7"/>
          <p:cNvSpPr>
            <a:spLocks noGrp="1" noChangeArrowheads="1"/>
          </p:cNvSpPr>
          <p:nvPr>
            <p:ph type="sldNum" sz="quarter" idx="5"/>
          </p:nvPr>
        </p:nvSpPr>
        <p:spPr>
          <a:noFill/>
        </p:spPr>
        <p:txBody>
          <a:bodyPr/>
          <a:lstStyle/>
          <a:p>
            <a:fld id="{CF3201C0-9F0E-484A-AB3D-98BAAC395B79}" type="slidenum">
              <a:rPr lang="ar-EG" smtClean="0"/>
              <a:pPr/>
              <a:t>543</a:t>
            </a:fld>
            <a:endParaRPr lang="en-CA"/>
          </a:p>
        </p:txBody>
      </p:sp>
      <p:sp>
        <p:nvSpPr>
          <p:cNvPr id="2496515" name="Rectangle 2"/>
          <p:cNvSpPr>
            <a:spLocks noGrp="1" noRot="1" noChangeAspect="1" noChangeArrowheads="1" noTextEdit="1"/>
          </p:cNvSpPr>
          <p:nvPr>
            <p:ph type="sldImg"/>
          </p:nvPr>
        </p:nvSpPr>
        <p:spPr>
          <a:ln/>
        </p:spPr>
      </p:sp>
      <p:sp>
        <p:nvSpPr>
          <p:cNvPr id="24965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7538" name="Rectangle 7"/>
          <p:cNvSpPr>
            <a:spLocks noGrp="1" noChangeArrowheads="1"/>
          </p:cNvSpPr>
          <p:nvPr>
            <p:ph type="sldNum" sz="quarter" idx="5"/>
          </p:nvPr>
        </p:nvSpPr>
        <p:spPr>
          <a:noFill/>
        </p:spPr>
        <p:txBody>
          <a:bodyPr/>
          <a:lstStyle/>
          <a:p>
            <a:fld id="{A46E0913-1D52-4EB5-AE39-3BAD9A75CB93}" type="slidenum">
              <a:rPr lang="ar-EG" smtClean="0"/>
              <a:pPr/>
              <a:t>544</a:t>
            </a:fld>
            <a:endParaRPr lang="en-CA"/>
          </a:p>
        </p:txBody>
      </p:sp>
      <p:sp>
        <p:nvSpPr>
          <p:cNvPr id="2497539" name="Rectangle 2"/>
          <p:cNvSpPr>
            <a:spLocks noGrp="1" noRot="1" noChangeAspect="1" noChangeArrowheads="1" noTextEdit="1"/>
          </p:cNvSpPr>
          <p:nvPr>
            <p:ph type="sldImg"/>
          </p:nvPr>
        </p:nvSpPr>
        <p:spPr>
          <a:ln/>
        </p:spPr>
      </p:sp>
      <p:sp>
        <p:nvSpPr>
          <p:cNvPr id="24975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9586" name="Rectangle 7"/>
          <p:cNvSpPr>
            <a:spLocks noGrp="1" noChangeArrowheads="1"/>
          </p:cNvSpPr>
          <p:nvPr>
            <p:ph type="sldNum" sz="quarter" idx="5"/>
          </p:nvPr>
        </p:nvSpPr>
        <p:spPr>
          <a:noFill/>
        </p:spPr>
        <p:txBody>
          <a:bodyPr/>
          <a:lstStyle/>
          <a:p>
            <a:fld id="{9845FDA5-DB9A-4ED3-86DD-8890C8CADC3C}" type="slidenum">
              <a:rPr lang="ar-EG" smtClean="0"/>
              <a:pPr/>
              <a:t>546</a:t>
            </a:fld>
            <a:endParaRPr lang="en-CA"/>
          </a:p>
        </p:txBody>
      </p:sp>
      <p:sp>
        <p:nvSpPr>
          <p:cNvPr id="2499587" name="Rectangle 2"/>
          <p:cNvSpPr>
            <a:spLocks noGrp="1" noRot="1" noChangeAspect="1" noChangeArrowheads="1" noTextEdit="1"/>
          </p:cNvSpPr>
          <p:nvPr>
            <p:ph type="sldImg"/>
          </p:nvPr>
        </p:nvSpPr>
        <p:spPr>
          <a:ln/>
        </p:spPr>
      </p:sp>
      <p:sp>
        <p:nvSpPr>
          <p:cNvPr id="24995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0610" name="Rectangle 7"/>
          <p:cNvSpPr>
            <a:spLocks noGrp="1" noChangeArrowheads="1"/>
          </p:cNvSpPr>
          <p:nvPr>
            <p:ph type="sldNum" sz="quarter" idx="5"/>
          </p:nvPr>
        </p:nvSpPr>
        <p:spPr>
          <a:noFill/>
        </p:spPr>
        <p:txBody>
          <a:bodyPr/>
          <a:lstStyle/>
          <a:p>
            <a:fld id="{80E990EE-73B8-44F7-AFEA-8F36D7DA2BE4}" type="slidenum">
              <a:rPr lang="ar-EG" smtClean="0"/>
              <a:pPr/>
              <a:t>547</a:t>
            </a:fld>
            <a:endParaRPr lang="en-CA"/>
          </a:p>
        </p:txBody>
      </p:sp>
      <p:sp>
        <p:nvSpPr>
          <p:cNvPr id="2500611" name="Rectangle 2"/>
          <p:cNvSpPr>
            <a:spLocks noGrp="1" noRot="1" noChangeAspect="1" noChangeArrowheads="1" noTextEdit="1"/>
          </p:cNvSpPr>
          <p:nvPr>
            <p:ph type="sldImg"/>
          </p:nvPr>
        </p:nvSpPr>
        <p:spPr>
          <a:ln/>
        </p:spPr>
      </p:sp>
      <p:sp>
        <p:nvSpPr>
          <p:cNvPr id="25006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1634" name="Rectangle 7"/>
          <p:cNvSpPr>
            <a:spLocks noGrp="1" noChangeArrowheads="1"/>
          </p:cNvSpPr>
          <p:nvPr>
            <p:ph type="sldNum" sz="quarter" idx="5"/>
          </p:nvPr>
        </p:nvSpPr>
        <p:spPr>
          <a:noFill/>
        </p:spPr>
        <p:txBody>
          <a:bodyPr/>
          <a:lstStyle/>
          <a:p>
            <a:fld id="{B8A7E4BB-63B6-4D4A-A078-2E9E9F262E42}" type="slidenum">
              <a:rPr lang="ar-EG" smtClean="0"/>
              <a:pPr/>
              <a:t>548</a:t>
            </a:fld>
            <a:endParaRPr lang="en-CA"/>
          </a:p>
        </p:txBody>
      </p:sp>
      <p:sp>
        <p:nvSpPr>
          <p:cNvPr id="2501635" name="Rectangle 2"/>
          <p:cNvSpPr>
            <a:spLocks noGrp="1" noRot="1" noChangeAspect="1" noChangeArrowheads="1" noTextEdit="1"/>
          </p:cNvSpPr>
          <p:nvPr>
            <p:ph type="sldImg"/>
          </p:nvPr>
        </p:nvSpPr>
        <p:spPr>
          <a:ln/>
        </p:spPr>
      </p:sp>
      <p:sp>
        <p:nvSpPr>
          <p:cNvPr id="25016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2658" name="Rectangle 7"/>
          <p:cNvSpPr>
            <a:spLocks noGrp="1" noChangeArrowheads="1"/>
          </p:cNvSpPr>
          <p:nvPr>
            <p:ph type="sldNum" sz="quarter" idx="5"/>
          </p:nvPr>
        </p:nvSpPr>
        <p:spPr>
          <a:noFill/>
        </p:spPr>
        <p:txBody>
          <a:bodyPr/>
          <a:lstStyle/>
          <a:p>
            <a:fld id="{BB14593A-F388-4653-AD47-01429C14B964}" type="slidenum">
              <a:rPr lang="ar-EG" smtClean="0"/>
              <a:pPr/>
              <a:t>549</a:t>
            </a:fld>
            <a:endParaRPr lang="en-CA"/>
          </a:p>
        </p:txBody>
      </p:sp>
      <p:sp>
        <p:nvSpPr>
          <p:cNvPr id="2502659" name="Rectangle 2"/>
          <p:cNvSpPr>
            <a:spLocks noGrp="1" noRot="1" noChangeAspect="1" noChangeArrowheads="1" noTextEdit="1"/>
          </p:cNvSpPr>
          <p:nvPr>
            <p:ph type="sldImg"/>
          </p:nvPr>
        </p:nvSpPr>
        <p:spPr>
          <a:ln/>
        </p:spPr>
      </p:sp>
      <p:sp>
        <p:nvSpPr>
          <p:cNvPr id="25026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3682" name="Slide Image Placeholder 1"/>
          <p:cNvSpPr>
            <a:spLocks noGrp="1" noRot="1" noChangeAspect="1" noTextEdit="1"/>
          </p:cNvSpPr>
          <p:nvPr>
            <p:ph type="sldImg"/>
          </p:nvPr>
        </p:nvSpPr>
        <p:spPr>
          <a:ln/>
        </p:spPr>
      </p:sp>
      <p:sp>
        <p:nvSpPr>
          <p:cNvPr id="2503683" name="Notes Placeholder 2"/>
          <p:cNvSpPr>
            <a:spLocks noGrp="1"/>
          </p:cNvSpPr>
          <p:nvPr>
            <p:ph type="body" idx="1"/>
          </p:nvPr>
        </p:nvSpPr>
        <p:spPr>
          <a:noFill/>
          <a:ln/>
        </p:spPr>
        <p:txBody>
          <a:bodyPr/>
          <a:lstStyle/>
          <a:p>
            <a:endParaRPr lang="en-US"/>
          </a:p>
        </p:txBody>
      </p:sp>
      <p:sp>
        <p:nvSpPr>
          <p:cNvPr id="2503684" name="Slide Number Placeholder 3"/>
          <p:cNvSpPr>
            <a:spLocks noGrp="1"/>
          </p:cNvSpPr>
          <p:nvPr>
            <p:ph type="sldNum" sz="quarter" idx="5"/>
          </p:nvPr>
        </p:nvSpPr>
        <p:spPr>
          <a:noFill/>
        </p:spPr>
        <p:txBody>
          <a:bodyPr/>
          <a:lstStyle/>
          <a:p>
            <a:fld id="{0D89989D-AD21-4A46-934B-9A1D5D48FE5D}" type="slidenum">
              <a:rPr lang="ar-SA" smtClean="0"/>
              <a:pPr/>
              <a:t>550</a:t>
            </a:fld>
            <a:endParaRPr lang="en-CA"/>
          </a:p>
        </p:txBody>
      </p:sp>
    </p:spTree>
  </p:cSld>
  <p:clrMapOvr>
    <a:masterClrMapping/>
  </p:clrMapOvr>
</p:notes>
</file>

<file path=ppt/notesSlides/notesSlide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4706" name="Rectangle 7"/>
          <p:cNvSpPr>
            <a:spLocks noGrp="1" noChangeArrowheads="1"/>
          </p:cNvSpPr>
          <p:nvPr>
            <p:ph type="sldNum" sz="quarter" idx="5"/>
          </p:nvPr>
        </p:nvSpPr>
        <p:spPr>
          <a:noFill/>
        </p:spPr>
        <p:txBody>
          <a:bodyPr/>
          <a:lstStyle/>
          <a:p>
            <a:fld id="{F52902A6-986F-4F42-8E6C-DA1D99B0AC50}" type="slidenum">
              <a:rPr lang="ar-EG" smtClean="0"/>
              <a:pPr/>
              <a:t>551</a:t>
            </a:fld>
            <a:endParaRPr lang="en-CA"/>
          </a:p>
        </p:txBody>
      </p:sp>
      <p:sp>
        <p:nvSpPr>
          <p:cNvPr id="2504707" name="Rectangle 2"/>
          <p:cNvSpPr>
            <a:spLocks noGrp="1" noRot="1" noChangeAspect="1" noChangeArrowheads="1" noTextEdit="1"/>
          </p:cNvSpPr>
          <p:nvPr>
            <p:ph type="sldImg"/>
          </p:nvPr>
        </p:nvSpPr>
        <p:spPr>
          <a:ln/>
        </p:spPr>
      </p:sp>
      <p:sp>
        <p:nvSpPr>
          <p:cNvPr id="25047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5730" name="Rectangle 7"/>
          <p:cNvSpPr>
            <a:spLocks noGrp="1" noChangeArrowheads="1"/>
          </p:cNvSpPr>
          <p:nvPr>
            <p:ph type="sldNum" sz="quarter" idx="5"/>
          </p:nvPr>
        </p:nvSpPr>
        <p:spPr>
          <a:noFill/>
        </p:spPr>
        <p:txBody>
          <a:bodyPr/>
          <a:lstStyle/>
          <a:p>
            <a:fld id="{7498109F-D8E5-401E-83D5-69A033EC9A63}" type="slidenum">
              <a:rPr lang="ar-EG" smtClean="0"/>
              <a:pPr/>
              <a:t>552</a:t>
            </a:fld>
            <a:endParaRPr lang="en-CA"/>
          </a:p>
        </p:txBody>
      </p:sp>
      <p:sp>
        <p:nvSpPr>
          <p:cNvPr id="2505731" name="Rectangle 2"/>
          <p:cNvSpPr>
            <a:spLocks noGrp="1" noRot="1" noChangeAspect="1" noChangeArrowheads="1" noTextEdit="1"/>
          </p:cNvSpPr>
          <p:nvPr>
            <p:ph type="sldImg"/>
          </p:nvPr>
        </p:nvSpPr>
        <p:spPr>
          <a:ln/>
        </p:spPr>
      </p:sp>
      <p:sp>
        <p:nvSpPr>
          <p:cNvPr id="25057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6754" name="Rectangle 7"/>
          <p:cNvSpPr>
            <a:spLocks noGrp="1" noChangeArrowheads="1"/>
          </p:cNvSpPr>
          <p:nvPr>
            <p:ph type="sldNum" sz="quarter" idx="5"/>
          </p:nvPr>
        </p:nvSpPr>
        <p:spPr>
          <a:noFill/>
        </p:spPr>
        <p:txBody>
          <a:bodyPr/>
          <a:lstStyle/>
          <a:p>
            <a:fld id="{92F4B965-5E9F-48C9-9D6C-CE1CEDB691CD}" type="slidenum">
              <a:rPr lang="ar-EG" smtClean="0"/>
              <a:pPr/>
              <a:t>553</a:t>
            </a:fld>
            <a:endParaRPr lang="en-CA"/>
          </a:p>
        </p:txBody>
      </p:sp>
      <p:sp>
        <p:nvSpPr>
          <p:cNvPr id="2506755" name="Rectangle 2"/>
          <p:cNvSpPr>
            <a:spLocks noGrp="1" noRot="1" noChangeAspect="1" noChangeArrowheads="1" noTextEdit="1"/>
          </p:cNvSpPr>
          <p:nvPr>
            <p:ph type="sldImg"/>
          </p:nvPr>
        </p:nvSpPr>
        <p:spPr>
          <a:ln/>
        </p:spPr>
      </p:sp>
      <p:sp>
        <p:nvSpPr>
          <p:cNvPr id="25067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7778" name="Rectangle 7"/>
          <p:cNvSpPr>
            <a:spLocks noGrp="1" noChangeArrowheads="1"/>
          </p:cNvSpPr>
          <p:nvPr>
            <p:ph type="sldNum" sz="quarter" idx="5"/>
          </p:nvPr>
        </p:nvSpPr>
        <p:spPr>
          <a:noFill/>
        </p:spPr>
        <p:txBody>
          <a:bodyPr/>
          <a:lstStyle/>
          <a:p>
            <a:fld id="{EFFC57FA-3D96-4508-BCA1-5DD5ABBD4085}" type="slidenum">
              <a:rPr lang="ar-EG" smtClean="0"/>
              <a:pPr/>
              <a:t>554</a:t>
            </a:fld>
            <a:endParaRPr lang="en-CA"/>
          </a:p>
        </p:txBody>
      </p:sp>
      <p:sp>
        <p:nvSpPr>
          <p:cNvPr id="2507779" name="Rectangle 2"/>
          <p:cNvSpPr>
            <a:spLocks noGrp="1" noRot="1" noChangeAspect="1" noChangeArrowheads="1" noTextEdit="1"/>
          </p:cNvSpPr>
          <p:nvPr>
            <p:ph type="sldImg"/>
          </p:nvPr>
        </p:nvSpPr>
        <p:spPr>
          <a:ln/>
        </p:spPr>
      </p:sp>
      <p:sp>
        <p:nvSpPr>
          <p:cNvPr id="25077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02" name="Rectangle 7"/>
          <p:cNvSpPr>
            <a:spLocks noGrp="1" noChangeArrowheads="1"/>
          </p:cNvSpPr>
          <p:nvPr>
            <p:ph type="sldNum" sz="quarter" idx="5"/>
          </p:nvPr>
        </p:nvSpPr>
        <p:spPr>
          <a:noFill/>
        </p:spPr>
        <p:txBody>
          <a:bodyPr/>
          <a:lstStyle/>
          <a:p>
            <a:fld id="{5A26075B-41B7-4FA4-BEF7-4D00A598F708}" type="slidenum">
              <a:rPr lang="ar-EG" smtClean="0"/>
              <a:pPr/>
              <a:t>555</a:t>
            </a:fld>
            <a:endParaRPr lang="en-CA"/>
          </a:p>
        </p:txBody>
      </p:sp>
      <p:sp>
        <p:nvSpPr>
          <p:cNvPr id="2508803" name="Rectangle 2"/>
          <p:cNvSpPr>
            <a:spLocks noGrp="1" noRot="1" noChangeAspect="1" noChangeArrowheads="1" noTextEdit="1"/>
          </p:cNvSpPr>
          <p:nvPr>
            <p:ph type="sldImg"/>
          </p:nvPr>
        </p:nvSpPr>
        <p:spPr>
          <a:ln/>
        </p:spPr>
      </p:sp>
      <p:sp>
        <p:nvSpPr>
          <p:cNvPr id="25088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9826" name="Rectangle 7"/>
          <p:cNvSpPr>
            <a:spLocks noGrp="1" noChangeArrowheads="1"/>
          </p:cNvSpPr>
          <p:nvPr>
            <p:ph type="sldNum" sz="quarter" idx="5"/>
          </p:nvPr>
        </p:nvSpPr>
        <p:spPr>
          <a:noFill/>
        </p:spPr>
        <p:txBody>
          <a:bodyPr/>
          <a:lstStyle/>
          <a:p>
            <a:fld id="{BBB7A3B6-6D1E-4D61-B90C-FCA211356AEB}" type="slidenum">
              <a:rPr lang="ar-EG" smtClean="0"/>
              <a:pPr/>
              <a:t>556</a:t>
            </a:fld>
            <a:endParaRPr lang="en-CA"/>
          </a:p>
        </p:txBody>
      </p:sp>
      <p:sp>
        <p:nvSpPr>
          <p:cNvPr id="2509827" name="Rectangle 2"/>
          <p:cNvSpPr>
            <a:spLocks noGrp="1" noRot="1" noChangeAspect="1" noChangeArrowheads="1" noTextEdit="1"/>
          </p:cNvSpPr>
          <p:nvPr>
            <p:ph type="sldImg"/>
          </p:nvPr>
        </p:nvSpPr>
        <p:spPr>
          <a:ln/>
        </p:spPr>
      </p:sp>
      <p:sp>
        <p:nvSpPr>
          <p:cNvPr id="25098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0850" name="Rectangle 7"/>
          <p:cNvSpPr>
            <a:spLocks noGrp="1" noChangeArrowheads="1"/>
          </p:cNvSpPr>
          <p:nvPr>
            <p:ph type="sldNum" sz="quarter" idx="5"/>
          </p:nvPr>
        </p:nvSpPr>
        <p:spPr>
          <a:noFill/>
        </p:spPr>
        <p:txBody>
          <a:bodyPr/>
          <a:lstStyle/>
          <a:p>
            <a:fld id="{2DB5C4FC-C68D-468E-B81C-9248D3C2A8BF}" type="slidenum">
              <a:rPr lang="ar-EG" smtClean="0"/>
              <a:pPr/>
              <a:t>557</a:t>
            </a:fld>
            <a:endParaRPr lang="en-CA"/>
          </a:p>
        </p:txBody>
      </p:sp>
      <p:sp>
        <p:nvSpPr>
          <p:cNvPr id="2510851" name="Rectangle 2"/>
          <p:cNvSpPr>
            <a:spLocks noGrp="1" noRot="1" noChangeAspect="1" noChangeArrowheads="1" noTextEdit="1"/>
          </p:cNvSpPr>
          <p:nvPr>
            <p:ph type="sldImg"/>
          </p:nvPr>
        </p:nvSpPr>
        <p:spPr>
          <a:ln/>
        </p:spPr>
      </p:sp>
      <p:sp>
        <p:nvSpPr>
          <p:cNvPr id="25108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1874" name="Rectangle 7"/>
          <p:cNvSpPr>
            <a:spLocks noGrp="1" noChangeArrowheads="1"/>
          </p:cNvSpPr>
          <p:nvPr>
            <p:ph type="sldNum" sz="quarter" idx="5"/>
          </p:nvPr>
        </p:nvSpPr>
        <p:spPr>
          <a:noFill/>
        </p:spPr>
        <p:txBody>
          <a:bodyPr/>
          <a:lstStyle/>
          <a:p>
            <a:fld id="{172CCB75-6B90-4BE7-A8AB-97D0098B3317}" type="slidenum">
              <a:rPr lang="ar-EG" smtClean="0"/>
              <a:pPr/>
              <a:t>558</a:t>
            </a:fld>
            <a:endParaRPr lang="en-CA"/>
          </a:p>
        </p:txBody>
      </p:sp>
      <p:sp>
        <p:nvSpPr>
          <p:cNvPr id="2511875" name="Rectangle 2"/>
          <p:cNvSpPr>
            <a:spLocks noGrp="1" noRot="1" noChangeAspect="1" noChangeArrowheads="1" noTextEdit="1"/>
          </p:cNvSpPr>
          <p:nvPr>
            <p:ph type="sldImg"/>
          </p:nvPr>
        </p:nvSpPr>
        <p:spPr>
          <a:ln/>
        </p:spPr>
      </p:sp>
      <p:sp>
        <p:nvSpPr>
          <p:cNvPr id="25118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2898" name="Rectangle 7"/>
          <p:cNvSpPr>
            <a:spLocks noGrp="1" noChangeArrowheads="1"/>
          </p:cNvSpPr>
          <p:nvPr>
            <p:ph type="sldNum" sz="quarter" idx="5"/>
          </p:nvPr>
        </p:nvSpPr>
        <p:spPr>
          <a:noFill/>
        </p:spPr>
        <p:txBody>
          <a:bodyPr/>
          <a:lstStyle/>
          <a:p>
            <a:fld id="{FCBF292D-FD18-415D-980C-2CF88A416A00}" type="slidenum">
              <a:rPr lang="ar-EG" smtClean="0"/>
              <a:pPr/>
              <a:t>559</a:t>
            </a:fld>
            <a:endParaRPr lang="en-CA"/>
          </a:p>
        </p:txBody>
      </p:sp>
      <p:sp>
        <p:nvSpPr>
          <p:cNvPr id="2512899" name="Rectangle 2"/>
          <p:cNvSpPr>
            <a:spLocks noGrp="1" noRot="1" noChangeAspect="1" noChangeArrowheads="1" noTextEdit="1"/>
          </p:cNvSpPr>
          <p:nvPr>
            <p:ph type="sldImg"/>
          </p:nvPr>
        </p:nvSpPr>
        <p:spPr>
          <a:ln/>
        </p:spPr>
      </p:sp>
      <p:sp>
        <p:nvSpPr>
          <p:cNvPr id="25129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3922" name="Rectangle 7"/>
          <p:cNvSpPr>
            <a:spLocks noGrp="1" noChangeArrowheads="1"/>
          </p:cNvSpPr>
          <p:nvPr>
            <p:ph type="sldNum" sz="quarter" idx="5"/>
          </p:nvPr>
        </p:nvSpPr>
        <p:spPr>
          <a:noFill/>
        </p:spPr>
        <p:txBody>
          <a:bodyPr/>
          <a:lstStyle/>
          <a:p>
            <a:fld id="{CC7DCDCF-CDA7-4267-87FE-EFC2FDEF3C76}" type="slidenum">
              <a:rPr lang="ar-EG" smtClean="0"/>
              <a:pPr/>
              <a:t>560</a:t>
            </a:fld>
            <a:endParaRPr lang="en-CA"/>
          </a:p>
        </p:txBody>
      </p:sp>
      <p:sp>
        <p:nvSpPr>
          <p:cNvPr id="2513923" name="Rectangle 2"/>
          <p:cNvSpPr>
            <a:spLocks noGrp="1" noRot="1" noChangeAspect="1" noChangeArrowheads="1" noTextEdit="1"/>
          </p:cNvSpPr>
          <p:nvPr>
            <p:ph type="sldImg"/>
          </p:nvPr>
        </p:nvSpPr>
        <p:spPr>
          <a:ln/>
        </p:spPr>
      </p:sp>
      <p:sp>
        <p:nvSpPr>
          <p:cNvPr id="25139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4946" name="Rectangle 7"/>
          <p:cNvSpPr>
            <a:spLocks noGrp="1" noChangeArrowheads="1"/>
          </p:cNvSpPr>
          <p:nvPr>
            <p:ph type="sldNum" sz="quarter" idx="5"/>
          </p:nvPr>
        </p:nvSpPr>
        <p:spPr>
          <a:noFill/>
        </p:spPr>
        <p:txBody>
          <a:bodyPr/>
          <a:lstStyle/>
          <a:p>
            <a:fld id="{F7B4365E-CBAC-4422-8700-D5AEB5CEA591}" type="slidenum">
              <a:rPr lang="ar-EG" smtClean="0"/>
              <a:pPr/>
              <a:t>561</a:t>
            </a:fld>
            <a:endParaRPr lang="en-CA"/>
          </a:p>
        </p:txBody>
      </p:sp>
      <p:sp>
        <p:nvSpPr>
          <p:cNvPr id="2514947" name="Rectangle 2"/>
          <p:cNvSpPr>
            <a:spLocks noGrp="1" noRot="1" noChangeAspect="1" noChangeArrowheads="1" noTextEdit="1"/>
          </p:cNvSpPr>
          <p:nvPr>
            <p:ph type="sldImg"/>
          </p:nvPr>
        </p:nvSpPr>
        <p:spPr>
          <a:ln/>
        </p:spPr>
      </p:sp>
      <p:sp>
        <p:nvSpPr>
          <p:cNvPr id="25149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3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5970" name="Rectangle 7"/>
          <p:cNvSpPr>
            <a:spLocks noGrp="1" noChangeArrowheads="1"/>
          </p:cNvSpPr>
          <p:nvPr>
            <p:ph type="sldNum" sz="quarter" idx="5"/>
          </p:nvPr>
        </p:nvSpPr>
        <p:spPr>
          <a:noFill/>
        </p:spPr>
        <p:txBody>
          <a:bodyPr/>
          <a:lstStyle/>
          <a:p>
            <a:fld id="{DFC086F9-2D2C-4E89-A275-10CE078F1300}" type="slidenum">
              <a:rPr lang="ar-EG" smtClean="0"/>
              <a:pPr/>
              <a:t>562</a:t>
            </a:fld>
            <a:endParaRPr lang="en-CA"/>
          </a:p>
        </p:txBody>
      </p:sp>
      <p:sp>
        <p:nvSpPr>
          <p:cNvPr id="2515971" name="Rectangle 2"/>
          <p:cNvSpPr>
            <a:spLocks noGrp="1" noRot="1" noChangeAspect="1" noChangeArrowheads="1" noTextEdit="1"/>
          </p:cNvSpPr>
          <p:nvPr>
            <p:ph type="sldImg"/>
          </p:nvPr>
        </p:nvSpPr>
        <p:spPr>
          <a:ln/>
        </p:spPr>
      </p:sp>
      <p:sp>
        <p:nvSpPr>
          <p:cNvPr id="25159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6994" name="Rectangle 7"/>
          <p:cNvSpPr>
            <a:spLocks noGrp="1" noChangeArrowheads="1"/>
          </p:cNvSpPr>
          <p:nvPr>
            <p:ph type="sldNum" sz="quarter" idx="5"/>
          </p:nvPr>
        </p:nvSpPr>
        <p:spPr>
          <a:noFill/>
        </p:spPr>
        <p:txBody>
          <a:bodyPr/>
          <a:lstStyle/>
          <a:p>
            <a:fld id="{74E6F533-7E28-4788-AAAA-6270CF8C4006}" type="slidenum">
              <a:rPr lang="ar-EG" smtClean="0"/>
              <a:pPr/>
              <a:t>563</a:t>
            </a:fld>
            <a:endParaRPr lang="en-CA"/>
          </a:p>
        </p:txBody>
      </p:sp>
      <p:sp>
        <p:nvSpPr>
          <p:cNvPr id="2516995" name="Rectangle 2"/>
          <p:cNvSpPr>
            <a:spLocks noGrp="1" noRot="1" noChangeAspect="1" noChangeArrowheads="1" noTextEdit="1"/>
          </p:cNvSpPr>
          <p:nvPr>
            <p:ph type="sldImg"/>
          </p:nvPr>
        </p:nvSpPr>
        <p:spPr>
          <a:ln/>
        </p:spPr>
      </p:sp>
      <p:sp>
        <p:nvSpPr>
          <p:cNvPr id="25169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8018" name="Rectangle 7"/>
          <p:cNvSpPr>
            <a:spLocks noGrp="1" noChangeArrowheads="1"/>
          </p:cNvSpPr>
          <p:nvPr>
            <p:ph type="sldNum" sz="quarter" idx="5"/>
          </p:nvPr>
        </p:nvSpPr>
        <p:spPr>
          <a:noFill/>
        </p:spPr>
        <p:txBody>
          <a:bodyPr/>
          <a:lstStyle/>
          <a:p>
            <a:fld id="{084DF832-750D-40D4-A92D-28B2793490B5}" type="slidenum">
              <a:rPr lang="ar-EG" smtClean="0"/>
              <a:pPr/>
              <a:t>564</a:t>
            </a:fld>
            <a:endParaRPr lang="en-CA"/>
          </a:p>
        </p:txBody>
      </p:sp>
      <p:sp>
        <p:nvSpPr>
          <p:cNvPr id="2518019" name="Rectangle 2"/>
          <p:cNvSpPr>
            <a:spLocks noGrp="1" noRot="1" noChangeAspect="1" noChangeArrowheads="1" noTextEdit="1"/>
          </p:cNvSpPr>
          <p:nvPr>
            <p:ph type="sldImg"/>
          </p:nvPr>
        </p:nvSpPr>
        <p:spPr>
          <a:xfrm>
            <a:off x="1144588" y="685800"/>
            <a:ext cx="4572000" cy="3429000"/>
          </a:xfrm>
          <a:ln/>
        </p:spPr>
      </p:sp>
      <p:sp>
        <p:nvSpPr>
          <p:cNvPr id="251802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4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9042" name="Rectangle 7"/>
          <p:cNvSpPr>
            <a:spLocks noGrp="1" noChangeArrowheads="1"/>
          </p:cNvSpPr>
          <p:nvPr>
            <p:ph type="sldNum" sz="quarter" idx="5"/>
          </p:nvPr>
        </p:nvSpPr>
        <p:spPr>
          <a:noFill/>
        </p:spPr>
        <p:txBody>
          <a:bodyPr/>
          <a:lstStyle/>
          <a:p>
            <a:fld id="{EE4F3A78-68D1-43DB-BAB3-9B6AC28D51F8}" type="slidenum">
              <a:rPr lang="ar-EG" smtClean="0"/>
              <a:pPr/>
              <a:t>565</a:t>
            </a:fld>
            <a:endParaRPr lang="en-CA"/>
          </a:p>
        </p:txBody>
      </p:sp>
      <p:sp>
        <p:nvSpPr>
          <p:cNvPr id="2519043" name="Rectangle 2"/>
          <p:cNvSpPr>
            <a:spLocks noGrp="1" noRot="1" noChangeAspect="1" noChangeArrowheads="1" noTextEdit="1"/>
          </p:cNvSpPr>
          <p:nvPr>
            <p:ph type="sldImg"/>
          </p:nvPr>
        </p:nvSpPr>
        <p:spPr>
          <a:ln/>
        </p:spPr>
      </p:sp>
      <p:sp>
        <p:nvSpPr>
          <p:cNvPr id="25190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0066" name="Rectangle 7"/>
          <p:cNvSpPr>
            <a:spLocks noGrp="1" noChangeArrowheads="1"/>
          </p:cNvSpPr>
          <p:nvPr>
            <p:ph type="sldNum" sz="quarter" idx="5"/>
          </p:nvPr>
        </p:nvSpPr>
        <p:spPr>
          <a:noFill/>
        </p:spPr>
        <p:txBody>
          <a:bodyPr/>
          <a:lstStyle/>
          <a:p>
            <a:fld id="{5D34E439-575D-4DF1-8973-E697FE8963E9}" type="slidenum">
              <a:rPr lang="ar-EG" smtClean="0"/>
              <a:pPr/>
              <a:t>566</a:t>
            </a:fld>
            <a:endParaRPr lang="en-CA"/>
          </a:p>
        </p:txBody>
      </p:sp>
      <p:sp>
        <p:nvSpPr>
          <p:cNvPr id="2520067" name="Rectangle 2"/>
          <p:cNvSpPr>
            <a:spLocks noGrp="1" noRot="1" noChangeAspect="1" noChangeArrowheads="1" noTextEdit="1"/>
          </p:cNvSpPr>
          <p:nvPr>
            <p:ph type="sldImg"/>
          </p:nvPr>
        </p:nvSpPr>
        <p:spPr>
          <a:ln/>
        </p:spPr>
      </p:sp>
      <p:sp>
        <p:nvSpPr>
          <p:cNvPr id="25200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1090" name="Rectangle 7"/>
          <p:cNvSpPr>
            <a:spLocks noGrp="1" noChangeArrowheads="1"/>
          </p:cNvSpPr>
          <p:nvPr>
            <p:ph type="sldNum" sz="quarter" idx="5"/>
          </p:nvPr>
        </p:nvSpPr>
        <p:spPr>
          <a:noFill/>
        </p:spPr>
        <p:txBody>
          <a:bodyPr/>
          <a:lstStyle/>
          <a:p>
            <a:fld id="{31EF3AC8-02A3-49B6-BE6E-B1F99D22A3B4}" type="slidenum">
              <a:rPr lang="ar-EG" smtClean="0"/>
              <a:pPr/>
              <a:t>567</a:t>
            </a:fld>
            <a:endParaRPr lang="en-CA"/>
          </a:p>
        </p:txBody>
      </p:sp>
      <p:sp>
        <p:nvSpPr>
          <p:cNvPr id="2521091" name="Rectangle 2"/>
          <p:cNvSpPr>
            <a:spLocks noGrp="1" noRot="1" noChangeAspect="1" noChangeArrowheads="1" noTextEdit="1"/>
          </p:cNvSpPr>
          <p:nvPr>
            <p:ph type="sldImg"/>
          </p:nvPr>
        </p:nvSpPr>
        <p:spPr>
          <a:ln/>
        </p:spPr>
      </p:sp>
      <p:sp>
        <p:nvSpPr>
          <p:cNvPr id="25210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2114" name="Rectangle 7"/>
          <p:cNvSpPr>
            <a:spLocks noGrp="1" noChangeArrowheads="1"/>
          </p:cNvSpPr>
          <p:nvPr>
            <p:ph type="sldNum" sz="quarter" idx="5"/>
          </p:nvPr>
        </p:nvSpPr>
        <p:spPr>
          <a:noFill/>
        </p:spPr>
        <p:txBody>
          <a:bodyPr/>
          <a:lstStyle/>
          <a:p>
            <a:fld id="{8F39EAE2-69AA-4F29-B73F-34CF3C57775C}" type="slidenum">
              <a:rPr lang="ar-EG" smtClean="0"/>
              <a:pPr/>
              <a:t>568</a:t>
            </a:fld>
            <a:endParaRPr lang="en-CA"/>
          </a:p>
        </p:txBody>
      </p:sp>
      <p:sp>
        <p:nvSpPr>
          <p:cNvPr id="2522115" name="Rectangle 2"/>
          <p:cNvSpPr>
            <a:spLocks noGrp="1" noRot="1" noChangeAspect="1" noChangeArrowheads="1" noTextEdit="1"/>
          </p:cNvSpPr>
          <p:nvPr>
            <p:ph type="sldImg"/>
          </p:nvPr>
        </p:nvSpPr>
        <p:spPr>
          <a:ln/>
        </p:spPr>
      </p:sp>
      <p:sp>
        <p:nvSpPr>
          <p:cNvPr id="25221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4162" name="Rectangle 7"/>
          <p:cNvSpPr>
            <a:spLocks noGrp="1" noChangeArrowheads="1"/>
          </p:cNvSpPr>
          <p:nvPr>
            <p:ph type="sldNum" sz="quarter" idx="5"/>
          </p:nvPr>
        </p:nvSpPr>
        <p:spPr>
          <a:noFill/>
        </p:spPr>
        <p:txBody>
          <a:bodyPr/>
          <a:lstStyle/>
          <a:p>
            <a:fld id="{7AA6CA37-D313-4E0D-8E4A-B0DB3FCCA360}" type="slidenum">
              <a:rPr lang="ar-EG" smtClean="0"/>
              <a:pPr/>
              <a:t>570</a:t>
            </a:fld>
            <a:endParaRPr lang="en-CA"/>
          </a:p>
        </p:txBody>
      </p:sp>
      <p:sp>
        <p:nvSpPr>
          <p:cNvPr id="2524163" name="Rectangle 2"/>
          <p:cNvSpPr>
            <a:spLocks noGrp="1" noRot="1" noChangeAspect="1" noChangeArrowheads="1" noTextEdit="1"/>
          </p:cNvSpPr>
          <p:nvPr>
            <p:ph type="sldImg"/>
          </p:nvPr>
        </p:nvSpPr>
        <p:spPr>
          <a:xfrm>
            <a:off x="1144588" y="685800"/>
            <a:ext cx="4572000" cy="3429000"/>
          </a:xfrm>
          <a:ln/>
        </p:spPr>
      </p:sp>
      <p:sp>
        <p:nvSpPr>
          <p:cNvPr id="252416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4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5186" name="Rectangle 7"/>
          <p:cNvSpPr>
            <a:spLocks noGrp="1" noChangeArrowheads="1"/>
          </p:cNvSpPr>
          <p:nvPr>
            <p:ph type="sldNum" sz="quarter" idx="5"/>
          </p:nvPr>
        </p:nvSpPr>
        <p:spPr>
          <a:noFill/>
        </p:spPr>
        <p:txBody>
          <a:bodyPr/>
          <a:lstStyle/>
          <a:p>
            <a:fld id="{0C4531FB-A4F3-41A1-96E5-ACBA2A11FCB1}" type="slidenum">
              <a:rPr lang="ar-EG" smtClean="0"/>
              <a:pPr/>
              <a:t>571</a:t>
            </a:fld>
            <a:endParaRPr lang="en-CA"/>
          </a:p>
        </p:txBody>
      </p:sp>
      <p:sp>
        <p:nvSpPr>
          <p:cNvPr id="2525187" name="Rectangle 2"/>
          <p:cNvSpPr>
            <a:spLocks noGrp="1" noRot="1" noChangeAspect="1" noChangeArrowheads="1" noTextEdit="1"/>
          </p:cNvSpPr>
          <p:nvPr>
            <p:ph type="sldImg"/>
          </p:nvPr>
        </p:nvSpPr>
        <p:spPr>
          <a:ln/>
        </p:spPr>
      </p:sp>
      <p:sp>
        <p:nvSpPr>
          <p:cNvPr id="25251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6210" name="Rectangle 7"/>
          <p:cNvSpPr>
            <a:spLocks noGrp="1" noChangeArrowheads="1"/>
          </p:cNvSpPr>
          <p:nvPr>
            <p:ph type="sldNum" sz="quarter" idx="5"/>
          </p:nvPr>
        </p:nvSpPr>
        <p:spPr>
          <a:noFill/>
        </p:spPr>
        <p:txBody>
          <a:bodyPr/>
          <a:lstStyle/>
          <a:p>
            <a:fld id="{2961C874-B9A6-475F-9B23-01CF40E92384}" type="slidenum">
              <a:rPr lang="ar-EG" smtClean="0"/>
              <a:pPr/>
              <a:t>572</a:t>
            </a:fld>
            <a:endParaRPr lang="en-CA"/>
          </a:p>
        </p:txBody>
      </p:sp>
      <p:sp>
        <p:nvSpPr>
          <p:cNvPr id="2526211" name="Rectangle 2"/>
          <p:cNvSpPr>
            <a:spLocks noGrp="1" noRot="1" noChangeAspect="1" noChangeArrowheads="1" noTextEdit="1"/>
          </p:cNvSpPr>
          <p:nvPr>
            <p:ph type="sldImg"/>
          </p:nvPr>
        </p:nvSpPr>
        <p:spPr>
          <a:ln/>
        </p:spPr>
      </p:sp>
      <p:sp>
        <p:nvSpPr>
          <p:cNvPr id="25262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7234" name="Rectangle 7"/>
          <p:cNvSpPr>
            <a:spLocks noGrp="1" noChangeArrowheads="1"/>
          </p:cNvSpPr>
          <p:nvPr>
            <p:ph type="sldNum" sz="quarter" idx="5"/>
          </p:nvPr>
        </p:nvSpPr>
        <p:spPr>
          <a:noFill/>
        </p:spPr>
        <p:txBody>
          <a:bodyPr/>
          <a:lstStyle/>
          <a:p>
            <a:fld id="{843813B8-A786-4C25-9F2F-8EA0C4F3B6EE}" type="slidenum">
              <a:rPr lang="ar-EG" smtClean="0"/>
              <a:pPr/>
              <a:t>573</a:t>
            </a:fld>
            <a:endParaRPr lang="en-CA"/>
          </a:p>
        </p:txBody>
      </p:sp>
      <p:sp>
        <p:nvSpPr>
          <p:cNvPr id="2527235" name="Rectangle 2"/>
          <p:cNvSpPr>
            <a:spLocks noGrp="1" noRot="1" noChangeAspect="1" noChangeArrowheads="1" noTextEdit="1"/>
          </p:cNvSpPr>
          <p:nvPr>
            <p:ph type="sldImg"/>
          </p:nvPr>
        </p:nvSpPr>
        <p:spPr>
          <a:ln/>
        </p:spPr>
      </p:sp>
      <p:sp>
        <p:nvSpPr>
          <p:cNvPr id="25272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282" name="Rectangle 7"/>
          <p:cNvSpPr>
            <a:spLocks noGrp="1" noChangeArrowheads="1"/>
          </p:cNvSpPr>
          <p:nvPr>
            <p:ph type="sldNum" sz="quarter" idx="5"/>
          </p:nvPr>
        </p:nvSpPr>
        <p:spPr>
          <a:noFill/>
        </p:spPr>
        <p:txBody>
          <a:bodyPr/>
          <a:lstStyle/>
          <a:p>
            <a:fld id="{B204050D-2F25-4102-89EC-5E42F41A741E}" type="slidenum">
              <a:rPr lang="ar-EG" smtClean="0"/>
              <a:pPr/>
              <a:t>575</a:t>
            </a:fld>
            <a:endParaRPr lang="en-CA"/>
          </a:p>
        </p:txBody>
      </p:sp>
      <p:sp>
        <p:nvSpPr>
          <p:cNvPr id="2529283" name="Rectangle 2"/>
          <p:cNvSpPr>
            <a:spLocks noGrp="1" noRot="1" noChangeAspect="1" noChangeArrowheads="1" noTextEdit="1"/>
          </p:cNvSpPr>
          <p:nvPr>
            <p:ph type="sldImg"/>
          </p:nvPr>
        </p:nvSpPr>
        <p:spPr>
          <a:xfrm>
            <a:off x="1144588" y="685800"/>
            <a:ext cx="4572000" cy="3429000"/>
          </a:xfrm>
          <a:ln/>
        </p:spPr>
      </p:sp>
      <p:sp>
        <p:nvSpPr>
          <p:cNvPr id="252928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4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0306" name="Rectangle 7"/>
          <p:cNvSpPr>
            <a:spLocks noGrp="1" noChangeArrowheads="1"/>
          </p:cNvSpPr>
          <p:nvPr>
            <p:ph type="sldNum" sz="quarter" idx="5"/>
          </p:nvPr>
        </p:nvSpPr>
        <p:spPr>
          <a:noFill/>
        </p:spPr>
        <p:txBody>
          <a:bodyPr/>
          <a:lstStyle/>
          <a:p>
            <a:fld id="{90BFF09E-9140-4A05-AAB4-4EE28CD70F70}" type="slidenum">
              <a:rPr lang="ar-EG" smtClean="0"/>
              <a:pPr/>
              <a:t>576</a:t>
            </a:fld>
            <a:endParaRPr lang="en-CA"/>
          </a:p>
        </p:txBody>
      </p:sp>
      <p:sp>
        <p:nvSpPr>
          <p:cNvPr id="2530307" name="Rectangle 2"/>
          <p:cNvSpPr>
            <a:spLocks noGrp="1" noRot="1" noChangeAspect="1" noChangeArrowheads="1" noTextEdit="1"/>
          </p:cNvSpPr>
          <p:nvPr>
            <p:ph type="sldImg"/>
          </p:nvPr>
        </p:nvSpPr>
        <p:spPr>
          <a:ln/>
        </p:spPr>
      </p:sp>
      <p:sp>
        <p:nvSpPr>
          <p:cNvPr id="25303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1330" name="Rectangle 7"/>
          <p:cNvSpPr>
            <a:spLocks noGrp="1" noChangeArrowheads="1"/>
          </p:cNvSpPr>
          <p:nvPr>
            <p:ph type="sldNum" sz="quarter" idx="5"/>
          </p:nvPr>
        </p:nvSpPr>
        <p:spPr>
          <a:noFill/>
        </p:spPr>
        <p:txBody>
          <a:bodyPr/>
          <a:lstStyle/>
          <a:p>
            <a:fld id="{B02073C0-3237-4DFA-96FC-8D1DF52EB71C}" type="slidenum">
              <a:rPr lang="ar-EG" smtClean="0"/>
              <a:pPr/>
              <a:t>577</a:t>
            </a:fld>
            <a:endParaRPr lang="en-CA"/>
          </a:p>
        </p:txBody>
      </p:sp>
      <p:sp>
        <p:nvSpPr>
          <p:cNvPr id="2531331" name="Rectangle 2"/>
          <p:cNvSpPr>
            <a:spLocks noGrp="1" noRot="1" noChangeAspect="1" noChangeArrowheads="1" noTextEdit="1"/>
          </p:cNvSpPr>
          <p:nvPr>
            <p:ph type="sldImg"/>
          </p:nvPr>
        </p:nvSpPr>
        <p:spPr>
          <a:ln/>
        </p:spPr>
      </p:sp>
      <p:sp>
        <p:nvSpPr>
          <p:cNvPr id="25313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2354" name="Rectangle 7"/>
          <p:cNvSpPr>
            <a:spLocks noGrp="1" noChangeArrowheads="1"/>
          </p:cNvSpPr>
          <p:nvPr>
            <p:ph type="sldNum" sz="quarter" idx="5"/>
          </p:nvPr>
        </p:nvSpPr>
        <p:spPr>
          <a:noFill/>
        </p:spPr>
        <p:txBody>
          <a:bodyPr/>
          <a:lstStyle/>
          <a:p>
            <a:fld id="{0E56424E-D725-434B-BE40-888F773FC14E}" type="slidenum">
              <a:rPr lang="ar-EG" smtClean="0"/>
              <a:pPr/>
              <a:t>578</a:t>
            </a:fld>
            <a:endParaRPr lang="en-CA"/>
          </a:p>
        </p:txBody>
      </p:sp>
      <p:sp>
        <p:nvSpPr>
          <p:cNvPr id="2532355" name="Rectangle 2"/>
          <p:cNvSpPr>
            <a:spLocks noGrp="1" noRot="1" noChangeAspect="1" noChangeArrowheads="1" noTextEdit="1"/>
          </p:cNvSpPr>
          <p:nvPr>
            <p:ph type="sldImg"/>
          </p:nvPr>
        </p:nvSpPr>
        <p:spPr>
          <a:ln/>
        </p:spPr>
      </p:sp>
      <p:sp>
        <p:nvSpPr>
          <p:cNvPr id="25323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3378" name="Rectangle 7"/>
          <p:cNvSpPr>
            <a:spLocks noGrp="1" noChangeArrowheads="1"/>
          </p:cNvSpPr>
          <p:nvPr>
            <p:ph type="sldNum" sz="quarter" idx="5"/>
          </p:nvPr>
        </p:nvSpPr>
        <p:spPr>
          <a:noFill/>
        </p:spPr>
        <p:txBody>
          <a:bodyPr/>
          <a:lstStyle/>
          <a:p>
            <a:fld id="{4AC6A4A1-E866-4C5D-B002-45B62486BD74}" type="slidenum">
              <a:rPr lang="ar-EG" smtClean="0"/>
              <a:pPr/>
              <a:t>579</a:t>
            </a:fld>
            <a:endParaRPr lang="en-CA"/>
          </a:p>
        </p:txBody>
      </p:sp>
      <p:sp>
        <p:nvSpPr>
          <p:cNvPr id="2533379" name="Rectangle 2"/>
          <p:cNvSpPr>
            <a:spLocks noGrp="1" noRot="1" noChangeAspect="1" noChangeArrowheads="1" noTextEdit="1"/>
          </p:cNvSpPr>
          <p:nvPr>
            <p:ph type="sldImg"/>
          </p:nvPr>
        </p:nvSpPr>
        <p:spPr>
          <a:ln/>
        </p:spPr>
      </p:sp>
      <p:sp>
        <p:nvSpPr>
          <p:cNvPr id="25333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5426" name="Rectangle 7"/>
          <p:cNvSpPr>
            <a:spLocks noGrp="1" noChangeArrowheads="1"/>
          </p:cNvSpPr>
          <p:nvPr>
            <p:ph type="sldNum" sz="quarter" idx="5"/>
          </p:nvPr>
        </p:nvSpPr>
        <p:spPr>
          <a:noFill/>
        </p:spPr>
        <p:txBody>
          <a:bodyPr/>
          <a:lstStyle/>
          <a:p>
            <a:fld id="{6EFC9BD3-4358-4E2B-B14C-171DC01112DB}" type="slidenum">
              <a:rPr lang="ar-EG" smtClean="0"/>
              <a:pPr/>
              <a:t>581</a:t>
            </a:fld>
            <a:endParaRPr lang="en-CA"/>
          </a:p>
        </p:txBody>
      </p:sp>
      <p:sp>
        <p:nvSpPr>
          <p:cNvPr id="2535427" name="Rectangle 2"/>
          <p:cNvSpPr>
            <a:spLocks noGrp="1" noRot="1" noChangeAspect="1" noChangeArrowheads="1" noTextEdit="1"/>
          </p:cNvSpPr>
          <p:nvPr>
            <p:ph type="sldImg"/>
          </p:nvPr>
        </p:nvSpPr>
        <p:spPr>
          <a:ln/>
        </p:spPr>
      </p:sp>
      <p:sp>
        <p:nvSpPr>
          <p:cNvPr id="25354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6450" name="Rectangle 7"/>
          <p:cNvSpPr>
            <a:spLocks noGrp="1" noChangeArrowheads="1"/>
          </p:cNvSpPr>
          <p:nvPr>
            <p:ph type="sldNum" sz="quarter" idx="5"/>
          </p:nvPr>
        </p:nvSpPr>
        <p:spPr>
          <a:noFill/>
        </p:spPr>
        <p:txBody>
          <a:bodyPr/>
          <a:lstStyle/>
          <a:p>
            <a:fld id="{C5754108-5694-4A53-A839-6AB2BEC8E6C5}" type="slidenum">
              <a:rPr lang="ar-EG" smtClean="0"/>
              <a:pPr/>
              <a:t>582</a:t>
            </a:fld>
            <a:endParaRPr lang="en-CA"/>
          </a:p>
        </p:txBody>
      </p:sp>
      <p:sp>
        <p:nvSpPr>
          <p:cNvPr id="2536451" name="Rectangle 2"/>
          <p:cNvSpPr>
            <a:spLocks noGrp="1" noRot="1" noChangeAspect="1" noChangeArrowheads="1" noTextEdit="1"/>
          </p:cNvSpPr>
          <p:nvPr>
            <p:ph type="sldImg"/>
          </p:nvPr>
        </p:nvSpPr>
        <p:spPr>
          <a:ln/>
        </p:spPr>
      </p:sp>
      <p:sp>
        <p:nvSpPr>
          <p:cNvPr id="25364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7474" name="Rectangle 7"/>
          <p:cNvSpPr>
            <a:spLocks noGrp="1" noChangeArrowheads="1"/>
          </p:cNvSpPr>
          <p:nvPr>
            <p:ph type="sldNum" sz="quarter" idx="5"/>
          </p:nvPr>
        </p:nvSpPr>
        <p:spPr>
          <a:noFill/>
        </p:spPr>
        <p:txBody>
          <a:bodyPr/>
          <a:lstStyle/>
          <a:p>
            <a:fld id="{F5D3B428-2035-4A5B-A365-2117CB2F118F}" type="slidenum">
              <a:rPr lang="ar-EG" smtClean="0"/>
              <a:pPr/>
              <a:t>583</a:t>
            </a:fld>
            <a:endParaRPr lang="en-CA"/>
          </a:p>
        </p:txBody>
      </p:sp>
      <p:sp>
        <p:nvSpPr>
          <p:cNvPr id="2537475" name="Rectangle 2"/>
          <p:cNvSpPr>
            <a:spLocks noGrp="1" noRot="1" noChangeAspect="1" noChangeArrowheads="1" noTextEdit="1"/>
          </p:cNvSpPr>
          <p:nvPr>
            <p:ph type="sldImg"/>
          </p:nvPr>
        </p:nvSpPr>
        <p:spPr>
          <a:ln/>
        </p:spPr>
      </p:sp>
      <p:sp>
        <p:nvSpPr>
          <p:cNvPr id="25374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8498" name="Rectangle 7"/>
          <p:cNvSpPr>
            <a:spLocks noGrp="1" noChangeArrowheads="1"/>
          </p:cNvSpPr>
          <p:nvPr>
            <p:ph type="sldNum" sz="quarter" idx="5"/>
          </p:nvPr>
        </p:nvSpPr>
        <p:spPr>
          <a:noFill/>
        </p:spPr>
        <p:txBody>
          <a:bodyPr/>
          <a:lstStyle/>
          <a:p>
            <a:fld id="{3817EB06-1B8A-4D63-91FD-B2399E51E5BC}" type="slidenum">
              <a:rPr lang="ar-EG" smtClean="0"/>
              <a:pPr/>
              <a:t>584</a:t>
            </a:fld>
            <a:endParaRPr lang="en-CA"/>
          </a:p>
        </p:txBody>
      </p:sp>
      <p:sp>
        <p:nvSpPr>
          <p:cNvPr id="2538499" name="Rectangle 2"/>
          <p:cNvSpPr>
            <a:spLocks noGrp="1" noRot="1" noChangeAspect="1" noChangeArrowheads="1" noTextEdit="1"/>
          </p:cNvSpPr>
          <p:nvPr>
            <p:ph type="sldImg"/>
          </p:nvPr>
        </p:nvSpPr>
        <p:spPr>
          <a:ln/>
        </p:spPr>
      </p:sp>
      <p:sp>
        <p:nvSpPr>
          <p:cNvPr id="25385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22" name="Rectangle 7"/>
          <p:cNvSpPr>
            <a:spLocks noGrp="1" noChangeArrowheads="1"/>
          </p:cNvSpPr>
          <p:nvPr>
            <p:ph type="sldNum" sz="quarter" idx="5"/>
          </p:nvPr>
        </p:nvSpPr>
        <p:spPr>
          <a:noFill/>
        </p:spPr>
        <p:txBody>
          <a:bodyPr/>
          <a:lstStyle/>
          <a:p>
            <a:fld id="{A9285E9A-62F9-42AD-BF26-9226ADAF578E}" type="slidenum">
              <a:rPr lang="ar-EG" smtClean="0"/>
              <a:pPr/>
              <a:t>585</a:t>
            </a:fld>
            <a:endParaRPr lang="en-CA"/>
          </a:p>
        </p:txBody>
      </p:sp>
      <p:sp>
        <p:nvSpPr>
          <p:cNvPr id="2539523" name="Rectangle 2"/>
          <p:cNvSpPr>
            <a:spLocks noGrp="1" noRot="1" noChangeAspect="1" noChangeArrowheads="1" noTextEdit="1"/>
          </p:cNvSpPr>
          <p:nvPr>
            <p:ph type="sldImg"/>
          </p:nvPr>
        </p:nvSpPr>
        <p:spPr>
          <a:ln/>
        </p:spPr>
      </p:sp>
      <p:sp>
        <p:nvSpPr>
          <p:cNvPr id="25395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40546" name="Rectangle 7"/>
          <p:cNvSpPr>
            <a:spLocks noGrp="1" noChangeArrowheads="1"/>
          </p:cNvSpPr>
          <p:nvPr>
            <p:ph type="sldNum" sz="quarter" idx="5"/>
          </p:nvPr>
        </p:nvSpPr>
        <p:spPr>
          <a:noFill/>
        </p:spPr>
        <p:txBody>
          <a:bodyPr/>
          <a:lstStyle/>
          <a:p>
            <a:fld id="{8DF6103C-B8A3-4E33-B538-5B94F55C0B56}" type="slidenum">
              <a:rPr lang="ar-EG" smtClean="0"/>
              <a:pPr/>
              <a:t>586</a:t>
            </a:fld>
            <a:endParaRPr lang="en-CA"/>
          </a:p>
        </p:txBody>
      </p:sp>
      <p:sp>
        <p:nvSpPr>
          <p:cNvPr id="2540547" name="Rectangle 2"/>
          <p:cNvSpPr>
            <a:spLocks noGrp="1" noRot="1" noChangeAspect="1" noChangeArrowheads="1" noTextEdit="1"/>
          </p:cNvSpPr>
          <p:nvPr>
            <p:ph type="sldImg"/>
          </p:nvPr>
        </p:nvSpPr>
        <p:spPr>
          <a:ln/>
        </p:spPr>
      </p:sp>
      <p:sp>
        <p:nvSpPr>
          <p:cNvPr id="25405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41570" name="Rectangle 7"/>
          <p:cNvSpPr>
            <a:spLocks noGrp="1" noChangeArrowheads="1"/>
          </p:cNvSpPr>
          <p:nvPr>
            <p:ph type="sldNum" sz="quarter" idx="5"/>
          </p:nvPr>
        </p:nvSpPr>
        <p:spPr>
          <a:noFill/>
        </p:spPr>
        <p:txBody>
          <a:bodyPr/>
          <a:lstStyle/>
          <a:p>
            <a:fld id="{D1C8493F-385C-4E72-BA89-8EB9CED64334}" type="slidenum">
              <a:rPr lang="ar-EG" smtClean="0"/>
              <a:pPr/>
              <a:t>587</a:t>
            </a:fld>
            <a:endParaRPr lang="en-CA"/>
          </a:p>
        </p:txBody>
      </p:sp>
      <p:sp>
        <p:nvSpPr>
          <p:cNvPr id="2541571" name="Rectangle 2"/>
          <p:cNvSpPr>
            <a:spLocks noGrp="1" noRot="1" noChangeAspect="1" noChangeArrowheads="1" noTextEdit="1"/>
          </p:cNvSpPr>
          <p:nvPr>
            <p:ph type="sldImg"/>
          </p:nvPr>
        </p:nvSpPr>
        <p:spPr>
          <a:ln/>
        </p:spPr>
      </p:sp>
      <p:sp>
        <p:nvSpPr>
          <p:cNvPr id="25415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42594" name="Rectangle 7"/>
          <p:cNvSpPr>
            <a:spLocks noGrp="1" noChangeArrowheads="1"/>
          </p:cNvSpPr>
          <p:nvPr>
            <p:ph type="sldNum" sz="quarter" idx="5"/>
          </p:nvPr>
        </p:nvSpPr>
        <p:spPr>
          <a:noFill/>
        </p:spPr>
        <p:txBody>
          <a:bodyPr/>
          <a:lstStyle/>
          <a:p>
            <a:fld id="{325DB147-1DAE-42C9-98CB-81F25361AD9E}" type="slidenum">
              <a:rPr lang="ar-EG" smtClean="0"/>
              <a:pPr/>
              <a:t>588</a:t>
            </a:fld>
            <a:endParaRPr lang="en-CA"/>
          </a:p>
        </p:txBody>
      </p:sp>
      <p:sp>
        <p:nvSpPr>
          <p:cNvPr id="2542595" name="Rectangle 2"/>
          <p:cNvSpPr>
            <a:spLocks noGrp="1" noRot="1" noChangeAspect="1" noChangeArrowheads="1" noTextEdit="1"/>
          </p:cNvSpPr>
          <p:nvPr>
            <p:ph type="sldImg"/>
          </p:nvPr>
        </p:nvSpPr>
        <p:spPr>
          <a:ln/>
        </p:spPr>
      </p:sp>
      <p:sp>
        <p:nvSpPr>
          <p:cNvPr id="25425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43618" name="Slide Image Placeholder 1"/>
          <p:cNvSpPr>
            <a:spLocks noGrp="1" noRot="1" noChangeAspect="1" noTextEdit="1"/>
          </p:cNvSpPr>
          <p:nvPr>
            <p:ph type="sldImg"/>
          </p:nvPr>
        </p:nvSpPr>
        <p:spPr>
          <a:ln/>
        </p:spPr>
      </p:sp>
      <p:sp>
        <p:nvSpPr>
          <p:cNvPr id="2543619" name="Notes Placeholder 2"/>
          <p:cNvSpPr>
            <a:spLocks noGrp="1"/>
          </p:cNvSpPr>
          <p:nvPr>
            <p:ph type="body" idx="1"/>
          </p:nvPr>
        </p:nvSpPr>
        <p:spPr>
          <a:noFill/>
          <a:ln/>
        </p:spPr>
        <p:txBody>
          <a:bodyPr/>
          <a:lstStyle/>
          <a:p>
            <a:endParaRPr lang="en-US"/>
          </a:p>
        </p:txBody>
      </p:sp>
      <p:sp>
        <p:nvSpPr>
          <p:cNvPr id="2543620" name="Slide Number Placeholder 3"/>
          <p:cNvSpPr>
            <a:spLocks noGrp="1"/>
          </p:cNvSpPr>
          <p:nvPr>
            <p:ph type="sldNum" sz="quarter" idx="5"/>
          </p:nvPr>
        </p:nvSpPr>
        <p:spPr>
          <a:noFill/>
        </p:spPr>
        <p:txBody>
          <a:bodyPr/>
          <a:lstStyle/>
          <a:p>
            <a:fld id="{11D6F9A3-2D5B-4A0F-A854-29B62BD3FC6B}" type="slidenum">
              <a:rPr lang="ar-SA" smtClean="0"/>
              <a:pPr/>
              <a:t>589</a:t>
            </a:fld>
            <a:endParaRPr lang="en-CA"/>
          </a:p>
        </p:txBody>
      </p:sp>
    </p:spTree>
  </p:cSld>
  <p:clrMapOvr>
    <a:masterClrMapping/>
  </p:clrMapOvr>
</p:notes>
</file>

<file path=ppt/notesSlides/notesSlide4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42" name="Rectangle 7"/>
          <p:cNvSpPr>
            <a:spLocks noGrp="1" noChangeArrowheads="1"/>
          </p:cNvSpPr>
          <p:nvPr>
            <p:ph type="sldNum" sz="quarter" idx="5"/>
          </p:nvPr>
        </p:nvSpPr>
        <p:spPr>
          <a:noFill/>
        </p:spPr>
        <p:txBody>
          <a:bodyPr/>
          <a:lstStyle/>
          <a:p>
            <a:fld id="{3D178EF6-6E29-4909-A5C9-F4E7AA3C71F1}" type="slidenum">
              <a:rPr lang="ar-EG"/>
              <a:pPr/>
              <a:t>604</a:t>
            </a:fld>
            <a:endParaRPr lang="en-CA"/>
          </a:p>
        </p:txBody>
      </p:sp>
      <p:sp>
        <p:nvSpPr>
          <p:cNvPr id="471043" name="Rectangle 2"/>
          <p:cNvSpPr>
            <a:spLocks noGrp="1" noRot="1" noChangeAspect="1" noChangeArrowheads="1" noTextEdit="1"/>
          </p:cNvSpPr>
          <p:nvPr>
            <p:ph type="sldImg"/>
          </p:nvPr>
        </p:nvSpPr>
        <p:spPr>
          <a:xfrm>
            <a:off x="1144588" y="685800"/>
            <a:ext cx="4572000" cy="3429000"/>
          </a:xfrm>
          <a:ln/>
        </p:spPr>
      </p:sp>
      <p:sp>
        <p:nvSpPr>
          <p:cNvPr id="47104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4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6" name="Rectangle 7"/>
          <p:cNvSpPr>
            <a:spLocks noGrp="1" noChangeArrowheads="1"/>
          </p:cNvSpPr>
          <p:nvPr>
            <p:ph type="sldNum" sz="quarter" idx="5"/>
          </p:nvPr>
        </p:nvSpPr>
        <p:spPr>
          <a:noFill/>
        </p:spPr>
        <p:txBody>
          <a:bodyPr/>
          <a:lstStyle/>
          <a:p>
            <a:fld id="{01A8F6F7-1249-4EAC-ADFA-47B291557375}" type="slidenum">
              <a:rPr lang="ar-EG"/>
              <a:pPr/>
              <a:t>612</a:t>
            </a:fld>
            <a:endParaRPr lang="en-CA"/>
          </a:p>
        </p:txBody>
      </p:sp>
      <p:sp>
        <p:nvSpPr>
          <p:cNvPr id="472067" name="Rectangle 2"/>
          <p:cNvSpPr>
            <a:spLocks noGrp="1" noRot="1" noChangeAspect="1" noChangeArrowheads="1" noTextEdit="1"/>
          </p:cNvSpPr>
          <p:nvPr>
            <p:ph type="sldImg"/>
          </p:nvPr>
        </p:nvSpPr>
        <p:spPr>
          <a:xfrm>
            <a:off x="1144588" y="685800"/>
            <a:ext cx="4572000" cy="3429000"/>
          </a:xfrm>
          <a:ln/>
        </p:spPr>
      </p:sp>
      <p:sp>
        <p:nvSpPr>
          <p:cNvPr id="47206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4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3090" name="Rectangle 7"/>
          <p:cNvSpPr>
            <a:spLocks noGrp="1" noChangeArrowheads="1"/>
          </p:cNvSpPr>
          <p:nvPr>
            <p:ph type="sldNum" sz="quarter" idx="5"/>
          </p:nvPr>
        </p:nvSpPr>
        <p:spPr>
          <a:noFill/>
        </p:spPr>
        <p:txBody>
          <a:bodyPr/>
          <a:lstStyle/>
          <a:p>
            <a:fld id="{9A732697-2DC2-445E-85F6-2034D1D533DA}" type="slidenum">
              <a:rPr lang="ar-EG"/>
              <a:pPr/>
              <a:t>622</a:t>
            </a:fld>
            <a:endParaRPr lang="en-CA"/>
          </a:p>
        </p:txBody>
      </p:sp>
      <p:sp>
        <p:nvSpPr>
          <p:cNvPr id="473091" name="Rectangle 2"/>
          <p:cNvSpPr>
            <a:spLocks noGrp="1" noRot="1" noChangeAspect="1" noChangeArrowheads="1" noTextEdit="1"/>
          </p:cNvSpPr>
          <p:nvPr>
            <p:ph type="sldImg"/>
          </p:nvPr>
        </p:nvSpPr>
        <p:spPr>
          <a:xfrm>
            <a:off x="1144588" y="685800"/>
            <a:ext cx="4572000" cy="3429000"/>
          </a:xfrm>
          <a:ln/>
        </p:spPr>
      </p:sp>
      <p:sp>
        <p:nvSpPr>
          <p:cNvPr id="473092"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4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5842" name="Rectangle 7"/>
          <p:cNvSpPr>
            <a:spLocks noGrp="1" noChangeArrowheads="1"/>
          </p:cNvSpPr>
          <p:nvPr>
            <p:ph type="sldNum" sz="quarter" idx="5"/>
          </p:nvPr>
        </p:nvSpPr>
        <p:spPr>
          <a:noFill/>
        </p:spPr>
        <p:txBody>
          <a:bodyPr/>
          <a:lstStyle/>
          <a:p>
            <a:fld id="{15ABD0A8-4EB1-464E-A85E-151D0E30AB2C}" type="slidenum">
              <a:rPr lang="ar-EG" smtClean="0"/>
              <a:pPr/>
              <a:t>638</a:t>
            </a:fld>
            <a:endParaRPr lang="en-CA"/>
          </a:p>
        </p:txBody>
      </p:sp>
      <p:sp>
        <p:nvSpPr>
          <p:cNvPr id="2595843" name="Rectangle 2"/>
          <p:cNvSpPr>
            <a:spLocks noGrp="1" noRot="1" noChangeAspect="1" noChangeArrowheads="1" noTextEdit="1"/>
          </p:cNvSpPr>
          <p:nvPr>
            <p:ph type="sldImg"/>
          </p:nvPr>
        </p:nvSpPr>
        <p:spPr>
          <a:ln/>
        </p:spPr>
      </p:sp>
      <p:sp>
        <p:nvSpPr>
          <p:cNvPr id="25958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6866" name="Rectangle 7"/>
          <p:cNvSpPr>
            <a:spLocks noGrp="1" noChangeArrowheads="1"/>
          </p:cNvSpPr>
          <p:nvPr>
            <p:ph type="sldNum" sz="quarter" idx="5"/>
          </p:nvPr>
        </p:nvSpPr>
        <p:spPr>
          <a:noFill/>
        </p:spPr>
        <p:txBody>
          <a:bodyPr/>
          <a:lstStyle/>
          <a:p>
            <a:fld id="{98FE63A9-9C7E-40A6-9A5A-C54B6929B263}" type="slidenum">
              <a:rPr lang="ar-EG" smtClean="0"/>
              <a:pPr/>
              <a:t>639</a:t>
            </a:fld>
            <a:endParaRPr lang="en-CA"/>
          </a:p>
        </p:txBody>
      </p:sp>
      <p:sp>
        <p:nvSpPr>
          <p:cNvPr id="2596867" name="Rectangle 2"/>
          <p:cNvSpPr>
            <a:spLocks noGrp="1" noRot="1" noChangeAspect="1" noChangeArrowheads="1" noTextEdit="1"/>
          </p:cNvSpPr>
          <p:nvPr>
            <p:ph type="sldImg"/>
          </p:nvPr>
        </p:nvSpPr>
        <p:spPr>
          <a:ln/>
        </p:spPr>
      </p:sp>
      <p:sp>
        <p:nvSpPr>
          <p:cNvPr id="25968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7890" name="Rectangle 7"/>
          <p:cNvSpPr>
            <a:spLocks noGrp="1" noChangeArrowheads="1"/>
          </p:cNvSpPr>
          <p:nvPr>
            <p:ph type="sldNum" sz="quarter" idx="5"/>
          </p:nvPr>
        </p:nvSpPr>
        <p:spPr>
          <a:noFill/>
        </p:spPr>
        <p:txBody>
          <a:bodyPr/>
          <a:lstStyle/>
          <a:p>
            <a:fld id="{FC1C8878-BF1D-42E7-8845-52DF38965FEC}" type="slidenum">
              <a:rPr lang="ar-EG" smtClean="0"/>
              <a:pPr/>
              <a:t>640</a:t>
            </a:fld>
            <a:endParaRPr lang="en-CA"/>
          </a:p>
        </p:txBody>
      </p:sp>
      <p:sp>
        <p:nvSpPr>
          <p:cNvPr id="2597891" name="Rectangle 2"/>
          <p:cNvSpPr>
            <a:spLocks noGrp="1" noRot="1" noChangeAspect="1" noChangeArrowheads="1" noTextEdit="1"/>
          </p:cNvSpPr>
          <p:nvPr>
            <p:ph type="sldImg"/>
          </p:nvPr>
        </p:nvSpPr>
        <p:spPr>
          <a:ln/>
        </p:spPr>
      </p:sp>
      <p:sp>
        <p:nvSpPr>
          <p:cNvPr id="25978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8914" name="Rectangle 7"/>
          <p:cNvSpPr>
            <a:spLocks noGrp="1" noChangeArrowheads="1"/>
          </p:cNvSpPr>
          <p:nvPr>
            <p:ph type="sldNum" sz="quarter" idx="5"/>
          </p:nvPr>
        </p:nvSpPr>
        <p:spPr>
          <a:noFill/>
        </p:spPr>
        <p:txBody>
          <a:bodyPr/>
          <a:lstStyle/>
          <a:p>
            <a:fld id="{95B882A8-C7FA-48CD-B2A0-D332D1491375}" type="slidenum">
              <a:rPr lang="ar-EG" smtClean="0"/>
              <a:pPr/>
              <a:t>641</a:t>
            </a:fld>
            <a:endParaRPr lang="en-CA"/>
          </a:p>
        </p:txBody>
      </p:sp>
      <p:sp>
        <p:nvSpPr>
          <p:cNvPr id="2598915" name="Rectangle 2"/>
          <p:cNvSpPr>
            <a:spLocks noGrp="1" noRot="1" noChangeAspect="1" noChangeArrowheads="1" noTextEdit="1"/>
          </p:cNvSpPr>
          <p:nvPr>
            <p:ph type="sldImg"/>
          </p:nvPr>
        </p:nvSpPr>
        <p:spPr>
          <a:ln/>
        </p:spPr>
      </p:sp>
      <p:sp>
        <p:nvSpPr>
          <p:cNvPr id="25989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9938" name="Rectangle 7"/>
          <p:cNvSpPr>
            <a:spLocks noGrp="1" noChangeArrowheads="1"/>
          </p:cNvSpPr>
          <p:nvPr>
            <p:ph type="sldNum" sz="quarter" idx="5"/>
          </p:nvPr>
        </p:nvSpPr>
        <p:spPr>
          <a:noFill/>
        </p:spPr>
        <p:txBody>
          <a:bodyPr/>
          <a:lstStyle/>
          <a:p>
            <a:fld id="{7E4712DA-3F89-41C2-8A78-AC3009D4B176}" type="slidenum">
              <a:rPr lang="ar-EG" smtClean="0"/>
              <a:pPr/>
              <a:t>642</a:t>
            </a:fld>
            <a:endParaRPr lang="en-CA"/>
          </a:p>
        </p:txBody>
      </p:sp>
      <p:sp>
        <p:nvSpPr>
          <p:cNvPr id="2599939" name="Rectangle 2"/>
          <p:cNvSpPr>
            <a:spLocks noGrp="1" noRot="1" noChangeAspect="1" noChangeArrowheads="1" noTextEdit="1"/>
          </p:cNvSpPr>
          <p:nvPr>
            <p:ph type="sldImg"/>
          </p:nvPr>
        </p:nvSpPr>
        <p:spPr>
          <a:ln/>
        </p:spPr>
      </p:sp>
      <p:sp>
        <p:nvSpPr>
          <p:cNvPr id="25999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0962" name="Rectangle 7"/>
          <p:cNvSpPr>
            <a:spLocks noGrp="1" noChangeArrowheads="1"/>
          </p:cNvSpPr>
          <p:nvPr>
            <p:ph type="sldNum" sz="quarter" idx="5"/>
          </p:nvPr>
        </p:nvSpPr>
        <p:spPr>
          <a:noFill/>
        </p:spPr>
        <p:txBody>
          <a:bodyPr/>
          <a:lstStyle/>
          <a:p>
            <a:fld id="{D71F36B1-5D0A-4C0B-865F-7BFF4AB694E2}" type="slidenum">
              <a:rPr lang="ar-EG" smtClean="0"/>
              <a:pPr/>
              <a:t>643</a:t>
            </a:fld>
            <a:endParaRPr lang="en-CA"/>
          </a:p>
        </p:txBody>
      </p:sp>
      <p:sp>
        <p:nvSpPr>
          <p:cNvPr id="2600963" name="Rectangle 2"/>
          <p:cNvSpPr>
            <a:spLocks noGrp="1" noRot="1" noChangeAspect="1" noChangeArrowheads="1" noTextEdit="1"/>
          </p:cNvSpPr>
          <p:nvPr>
            <p:ph type="sldImg"/>
          </p:nvPr>
        </p:nvSpPr>
        <p:spPr>
          <a:ln/>
        </p:spPr>
      </p:sp>
      <p:sp>
        <p:nvSpPr>
          <p:cNvPr id="26009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1986" name="Rectangle 7"/>
          <p:cNvSpPr>
            <a:spLocks noGrp="1" noChangeArrowheads="1"/>
          </p:cNvSpPr>
          <p:nvPr>
            <p:ph type="sldNum" sz="quarter" idx="5"/>
          </p:nvPr>
        </p:nvSpPr>
        <p:spPr>
          <a:noFill/>
        </p:spPr>
        <p:txBody>
          <a:bodyPr/>
          <a:lstStyle/>
          <a:p>
            <a:fld id="{D4466B43-5A0D-4A2E-9131-9EF795CD0C22}" type="slidenum">
              <a:rPr lang="ar-EG" smtClean="0"/>
              <a:pPr/>
              <a:t>644</a:t>
            </a:fld>
            <a:endParaRPr lang="en-CA"/>
          </a:p>
        </p:txBody>
      </p:sp>
      <p:sp>
        <p:nvSpPr>
          <p:cNvPr id="2601987" name="Rectangle 2"/>
          <p:cNvSpPr>
            <a:spLocks noGrp="1" noRot="1" noChangeAspect="1" noChangeArrowheads="1" noTextEdit="1"/>
          </p:cNvSpPr>
          <p:nvPr>
            <p:ph type="sldImg"/>
          </p:nvPr>
        </p:nvSpPr>
        <p:spPr>
          <a:ln/>
        </p:spPr>
      </p:sp>
      <p:sp>
        <p:nvSpPr>
          <p:cNvPr id="26019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3010" name="Rectangle 7"/>
          <p:cNvSpPr>
            <a:spLocks noGrp="1" noChangeArrowheads="1"/>
          </p:cNvSpPr>
          <p:nvPr>
            <p:ph type="sldNum" sz="quarter" idx="5"/>
          </p:nvPr>
        </p:nvSpPr>
        <p:spPr>
          <a:noFill/>
        </p:spPr>
        <p:txBody>
          <a:bodyPr/>
          <a:lstStyle/>
          <a:p>
            <a:fld id="{3617955A-CDB6-4902-9D57-E48FF667D746}" type="slidenum">
              <a:rPr lang="ar-EG" smtClean="0"/>
              <a:pPr/>
              <a:t>645</a:t>
            </a:fld>
            <a:endParaRPr lang="en-CA"/>
          </a:p>
        </p:txBody>
      </p:sp>
      <p:sp>
        <p:nvSpPr>
          <p:cNvPr id="2603011" name="Rectangle 2"/>
          <p:cNvSpPr>
            <a:spLocks noGrp="1" noRot="1" noChangeAspect="1" noChangeArrowheads="1" noTextEdit="1"/>
          </p:cNvSpPr>
          <p:nvPr>
            <p:ph type="sldImg"/>
          </p:nvPr>
        </p:nvSpPr>
        <p:spPr>
          <a:ln/>
        </p:spPr>
      </p:sp>
      <p:sp>
        <p:nvSpPr>
          <p:cNvPr id="26030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4034" name="Rectangle 7"/>
          <p:cNvSpPr>
            <a:spLocks noGrp="1" noChangeArrowheads="1"/>
          </p:cNvSpPr>
          <p:nvPr>
            <p:ph type="sldNum" sz="quarter" idx="5"/>
          </p:nvPr>
        </p:nvSpPr>
        <p:spPr>
          <a:noFill/>
        </p:spPr>
        <p:txBody>
          <a:bodyPr/>
          <a:lstStyle/>
          <a:p>
            <a:fld id="{411451BB-C3A0-4310-BC01-00A5DB6DDA02}" type="slidenum">
              <a:rPr lang="ar-EG" smtClean="0"/>
              <a:pPr/>
              <a:t>646</a:t>
            </a:fld>
            <a:endParaRPr lang="en-CA"/>
          </a:p>
        </p:txBody>
      </p:sp>
      <p:sp>
        <p:nvSpPr>
          <p:cNvPr id="2604035" name="Rectangle 2"/>
          <p:cNvSpPr>
            <a:spLocks noGrp="1" noRot="1" noChangeAspect="1" noChangeArrowheads="1" noTextEdit="1"/>
          </p:cNvSpPr>
          <p:nvPr>
            <p:ph type="sldImg"/>
          </p:nvPr>
        </p:nvSpPr>
        <p:spPr>
          <a:ln/>
        </p:spPr>
      </p:sp>
      <p:sp>
        <p:nvSpPr>
          <p:cNvPr id="26040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5058" name="Rectangle 7"/>
          <p:cNvSpPr>
            <a:spLocks noGrp="1" noChangeArrowheads="1"/>
          </p:cNvSpPr>
          <p:nvPr>
            <p:ph type="sldNum" sz="quarter" idx="5"/>
          </p:nvPr>
        </p:nvSpPr>
        <p:spPr>
          <a:noFill/>
        </p:spPr>
        <p:txBody>
          <a:bodyPr/>
          <a:lstStyle/>
          <a:p>
            <a:fld id="{9465619C-7465-4E01-98A5-B569C532AC5D}" type="slidenum">
              <a:rPr lang="ar-EG" smtClean="0"/>
              <a:pPr/>
              <a:t>647</a:t>
            </a:fld>
            <a:endParaRPr lang="en-CA"/>
          </a:p>
        </p:txBody>
      </p:sp>
      <p:sp>
        <p:nvSpPr>
          <p:cNvPr id="2605059" name="Rectangle 2"/>
          <p:cNvSpPr>
            <a:spLocks noGrp="1" noRot="1" noChangeAspect="1" noChangeArrowheads="1" noTextEdit="1"/>
          </p:cNvSpPr>
          <p:nvPr>
            <p:ph type="sldImg"/>
          </p:nvPr>
        </p:nvSpPr>
        <p:spPr>
          <a:ln/>
        </p:spPr>
      </p:sp>
      <p:sp>
        <p:nvSpPr>
          <p:cNvPr id="26050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6082" name="Rectangle 7"/>
          <p:cNvSpPr>
            <a:spLocks noGrp="1" noChangeArrowheads="1"/>
          </p:cNvSpPr>
          <p:nvPr>
            <p:ph type="sldNum" sz="quarter" idx="5"/>
          </p:nvPr>
        </p:nvSpPr>
        <p:spPr>
          <a:noFill/>
        </p:spPr>
        <p:txBody>
          <a:bodyPr/>
          <a:lstStyle/>
          <a:p>
            <a:fld id="{AA27991A-B64C-4653-BDF4-B9152602E4E2}" type="slidenum">
              <a:rPr lang="ar-EG" smtClean="0"/>
              <a:pPr/>
              <a:t>648</a:t>
            </a:fld>
            <a:endParaRPr lang="en-CA"/>
          </a:p>
        </p:txBody>
      </p:sp>
      <p:sp>
        <p:nvSpPr>
          <p:cNvPr id="2606083" name="Rectangle 2"/>
          <p:cNvSpPr>
            <a:spLocks noGrp="1" noRot="1" noChangeAspect="1" noChangeArrowheads="1" noTextEdit="1"/>
          </p:cNvSpPr>
          <p:nvPr>
            <p:ph type="sldImg"/>
          </p:nvPr>
        </p:nvSpPr>
        <p:spPr>
          <a:xfrm>
            <a:off x="1144588" y="685800"/>
            <a:ext cx="4572000" cy="3429000"/>
          </a:xfrm>
          <a:ln/>
        </p:spPr>
      </p:sp>
      <p:sp>
        <p:nvSpPr>
          <p:cNvPr id="260608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4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7106" name="Rectangle 7"/>
          <p:cNvSpPr>
            <a:spLocks noGrp="1" noChangeArrowheads="1"/>
          </p:cNvSpPr>
          <p:nvPr>
            <p:ph type="sldNum" sz="quarter" idx="5"/>
          </p:nvPr>
        </p:nvSpPr>
        <p:spPr>
          <a:noFill/>
        </p:spPr>
        <p:txBody>
          <a:bodyPr/>
          <a:lstStyle/>
          <a:p>
            <a:fld id="{45E125E6-3928-4250-8B16-32F2D86B84A6}" type="slidenum">
              <a:rPr lang="ar-EG" smtClean="0"/>
              <a:pPr/>
              <a:t>649</a:t>
            </a:fld>
            <a:endParaRPr lang="en-CA"/>
          </a:p>
        </p:txBody>
      </p:sp>
      <p:sp>
        <p:nvSpPr>
          <p:cNvPr id="2607107" name="Rectangle 2"/>
          <p:cNvSpPr>
            <a:spLocks noGrp="1" noRot="1" noChangeAspect="1" noChangeArrowheads="1" noTextEdit="1"/>
          </p:cNvSpPr>
          <p:nvPr>
            <p:ph type="sldImg"/>
          </p:nvPr>
        </p:nvSpPr>
        <p:spPr>
          <a:ln/>
        </p:spPr>
      </p:sp>
      <p:sp>
        <p:nvSpPr>
          <p:cNvPr id="26071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8130" name="Rectangle 7"/>
          <p:cNvSpPr>
            <a:spLocks noGrp="1" noChangeArrowheads="1"/>
          </p:cNvSpPr>
          <p:nvPr>
            <p:ph type="sldNum" sz="quarter" idx="5"/>
          </p:nvPr>
        </p:nvSpPr>
        <p:spPr>
          <a:noFill/>
        </p:spPr>
        <p:txBody>
          <a:bodyPr/>
          <a:lstStyle/>
          <a:p>
            <a:fld id="{DD47F43D-5B16-4BE2-B4B4-8EC6F47BE7AA}" type="slidenum">
              <a:rPr lang="ar-EG" smtClean="0"/>
              <a:pPr/>
              <a:t>650</a:t>
            </a:fld>
            <a:endParaRPr lang="en-CA"/>
          </a:p>
        </p:txBody>
      </p:sp>
      <p:sp>
        <p:nvSpPr>
          <p:cNvPr id="2608131" name="Rectangle 2"/>
          <p:cNvSpPr>
            <a:spLocks noGrp="1" noRot="1" noChangeAspect="1" noChangeArrowheads="1" noTextEdit="1"/>
          </p:cNvSpPr>
          <p:nvPr>
            <p:ph type="sldImg"/>
          </p:nvPr>
        </p:nvSpPr>
        <p:spPr>
          <a:ln/>
        </p:spPr>
      </p:sp>
      <p:sp>
        <p:nvSpPr>
          <p:cNvPr id="26081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02" name="Rectangle 7"/>
          <p:cNvSpPr>
            <a:spLocks noGrp="1" noChangeArrowheads="1"/>
          </p:cNvSpPr>
          <p:nvPr>
            <p:ph type="sldNum" sz="quarter" idx="5"/>
          </p:nvPr>
        </p:nvSpPr>
        <p:spPr>
          <a:noFill/>
        </p:spPr>
        <p:txBody>
          <a:bodyPr/>
          <a:lstStyle/>
          <a:p>
            <a:fld id="{0750DE9A-A9A0-486D-AC81-AE352A67E45E}" type="slidenum">
              <a:rPr lang="ar-EG" smtClean="0"/>
              <a:pPr/>
              <a:t>652</a:t>
            </a:fld>
            <a:endParaRPr lang="en-CA"/>
          </a:p>
        </p:txBody>
      </p:sp>
      <p:sp>
        <p:nvSpPr>
          <p:cNvPr id="2611203" name="Rectangle 2"/>
          <p:cNvSpPr>
            <a:spLocks noGrp="1" noRot="1" noChangeAspect="1" noChangeArrowheads="1" noTextEdit="1"/>
          </p:cNvSpPr>
          <p:nvPr>
            <p:ph type="sldImg"/>
          </p:nvPr>
        </p:nvSpPr>
        <p:spPr>
          <a:xfrm>
            <a:off x="1144588" y="685800"/>
            <a:ext cx="4572000" cy="3429000"/>
          </a:xfrm>
          <a:ln/>
        </p:spPr>
      </p:sp>
      <p:sp>
        <p:nvSpPr>
          <p:cNvPr id="261120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4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2226" name="Rectangle 7"/>
          <p:cNvSpPr>
            <a:spLocks noGrp="1" noChangeArrowheads="1"/>
          </p:cNvSpPr>
          <p:nvPr>
            <p:ph type="sldNum" sz="quarter" idx="5"/>
          </p:nvPr>
        </p:nvSpPr>
        <p:spPr>
          <a:noFill/>
        </p:spPr>
        <p:txBody>
          <a:bodyPr/>
          <a:lstStyle/>
          <a:p>
            <a:fld id="{ED830E7D-8136-42B7-8C00-E32A08C5F4BD}" type="slidenum">
              <a:rPr lang="ar-EG" smtClean="0"/>
              <a:pPr/>
              <a:t>653</a:t>
            </a:fld>
            <a:endParaRPr lang="en-CA"/>
          </a:p>
        </p:txBody>
      </p:sp>
      <p:sp>
        <p:nvSpPr>
          <p:cNvPr id="2612227" name="Rectangle 2"/>
          <p:cNvSpPr>
            <a:spLocks noGrp="1" noRot="1" noChangeAspect="1" noChangeArrowheads="1" noTextEdit="1"/>
          </p:cNvSpPr>
          <p:nvPr>
            <p:ph type="sldImg"/>
          </p:nvPr>
        </p:nvSpPr>
        <p:spPr>
          <a:ln/>
        </p:spPr>
      </p:sp>
      <p:sp>
        <p:nvSpPr>
          <p:cNvPr id="26122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3250" name="Rectangle 7"/>
          <p:cNvSpPr>
            <a:spLocks noGrp="1" noChangeArrowheads="1"/>
          </p:cNvSpPr>
          <p:nvPr>
            <p:ph type="sldNum" sz="quarter" idx="5"/>
          </p:nvPr>
        </p:nvSpPr>
        <p:spPr>
          <a:noFill/>
        </p:spPr>
        <p:txBody>
          <a:bodyPr/>
          <a:lstStyle/>
          <a:p>
            <a:fld id="{16A3EF3B-4946-4982-A255-5BCDF5502EF1}" type="slidenum">
              <a:rPr lang="ar-EG" smtClean="0"/>
              <a:pPr/>
              <a:t>654</a:t>
            </a:fld>
            <a:endParaRPr lang="en-CA"/>
          </a:p>
        </p:txBody>
      </p:sp>
      <p:sp>
        <p:nvSpPr>
          <p:cNvPr id="2613251" name="Rectangle 2"/>
          <p:cNvSpPr>
            <a:spLocks noGrp="1" noRot="1" noChangeAspect="1" noChangeArrowheads="1" noTextEdit="1"/>
          </p:cNvSpPr>
          <p:nvPr>
            <p:ph type="sldImg"/>
          </p:nvPr>
        </p:nvSpPr>
        <p:spPr>
          <a:ln/>
        </p:spPr>
      </p:sp>
      <p:sp>
        <p:nvSpPr>
          <p:cNvPr id="26132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5298" name="Rectangle 7"/>
          <p:cNvSpPr>
            <a:spLocks noGrp="1" noChangeArrowheads="1"/>
          </p:cNvSpPr>
          <p:nvPr>
            <p:ph type="sldNum" sz="quarter" idx="5"/>
          </p:nvPr>
        </p:nvSpPr>
        <p:spPr>
          <a:noFill/>
        </p:spPr>
        <p:txBody>
          <a:bodyPr/>
          <a:lstStyle/>
          <a:p>
            <a:fld id="{975DAF33-E4CD-4017-8451-DC86BE9793FB}" type="slidenum">
              <a:rPr lang="ar-EG" smtClean="0"/>
              <a:pPr/>
              <a:t>656</a:t>
            </a:fld>
            <a:endParaRPr lang="en-CA"/>
          </a:p>
        </p:txBody>
      </p:sp>
      <p:sp>
        <p:nvSpPr>
          <p:cNvPr id="2615299" name="Rectangle 2"/>
          <p:cNvSpPr>
            <a:spLocks noGrp="1" noRot="1" noChangeAspect="1" noChangeArrowheads="1" noTextEdit="1"/>
          </p:cNvSpPr>
          <p:nvPr>
            <p:ph type="sldImg"/>
          </p:nvPr>
        </p:nvSpPr>
        <p:spPr>
          <a:xfrm>
            <a:off x="1144588" y="685800"/>
            <a:ext cx="4572000" cy="3429000"/>
          </a:xfrm>
          <a:ln/>
        </p:spPr>
      </p:sp>
      <p:sp>
        <p:nvSpPr>
          <p:cNvPr id="261530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4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6322" name="Rectangle 7"/>
          <p:cNvSpPr>
            <a:spLocks noGrp="1" noChangeArrowheads="1"/>
          </p:cNvSpPr>
          <p:nvPr>
            <p:ph type="sldNum" sz="quarter" idx="5"/>
          </p:nvPr>
        </p:nvSpPr>
        <p:spPr>
          <a:noFill/>
        </p:spPr>
        <p:txBody>
          <a:bodyPr/>
          <a:lstStyle/>
          <a:p>
            <a:fld id="{1D4579D0-BC9D-4D9E-BBB0-F28C5C706D75}" type="slidenum">
              <a:rPr lang="ar-EG" smtClean="0"/>
              <a:pPr/>
              <a:t>657</a:t>
            </a:fld>
            <a:endParaRPr lang="en-CA"/>
          </a:p>
        </p:txBody>
      </p:sp>
      <p:sp>
        <p:nvSpPr>
          <p:cNvPr id="2616323" name="Rectangle 2"/>
          <p:cNvSpPr>
            <a:spLocks noGrp="1" noRot="1" noChangeAspect="1" noChangeArrowheads="1" noTextEdit="1"/>
          </p:cNvSpPr>
          <p:nvPr>
            <p:ph type="sldImg"/>
          </p:nvPr>
        </p:nvSpPr>
        <p:spPr>
          <a:ln/>
        </p:spPr>
      </p:sp>
      <p:sp>
        <p:nvSpPr>
          <p:cNvPr id="26163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7346" name="Rectangle 7"/>
          <p:cNvSpPr>
            <a:spLocks noGrp="1" noChangeArrowheads="1"/>
          </p:cNvSpPr>
          <p:nvPr>
            <p:ph type="sldNum" sz="quarter" idx="5"/>
          </p:nvPr>
        </p:nvSpPr>
        <p:spPr>
          <a:noFill/>
        </p:spPr>
        <p:txBody>
          <a:bodyPr/>
          <a:lstStyle/>
          <a:p>
            <a:fld id="{24A7F3A8-2291-4930-A3A1-36160389A9D5}" type="slidenum">
              <a:rPr lang="ar-EG" smtClean="0"/>
              <a:pPr/>
              <a:t>658</a:t>
            </a:fld>
            <a:endParaRPr lang="en-CA"/>
          </a:p>
        </p:txBody>
      </p:sp>
      <p:sp>
        <p:nvSpPr>
          <p:cNvPr id="2617347" name="Rectangle 2"/>
          <p:cNvSpPr>
            <a:spLocks noGrp="1" noRot="1" noChangeAspect="1" noChangeArrowheads="1" noTextEdit="1"/>
          </p:cNvSpPr>
          <p:nvPr>
            <p:ph type="sldImg"/>
          </p:nvPr>
        </p:nvSpPr>
        <p:spPr>
          <a:ln/>
        </p:spPr>
      </p:sp>
      <p:sp>
        <p:nvSpPr>
          <p:cNvPr id="26173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8370" name="Rectangle 7"/>
          <p:cNvSpPr>
            <a:spLocks noGrp="1" noChangeArrowheads="1"/>
          </p:cNvSpPr>
          <p:nvPr>
            <p:ph type="sldNum" sz="quarter" idx="5"/>
          </p:nvPr>
        </p:nvSpPr>
        <p:spPr>
          <a:noFill/>
        </p:spPr>
        <p:txBody>
          <a:bodyPr/>
          <a:lstStyle/>
          <a:p>
            <a:fld id="{BE713A29-F9F1-4697-9154-CF2AF5DA38C3}" type="slidenum">
              <a:rPr lang="ar-EG" smtClean="0"/>
              <a:pPr/>
              <a:t>659</a:t>
            </a:fld>
            <a:endParaRPr lang="en-CA"/>
          </a:p>
        </p:txBody>
      </p:sp>
      <p:sp>
        <p:nvSpPr>
          <p:cNvPr id="2618371" name="Rectangle 2"/>
          <p:cNvSpPr>
            <a:spLocks noGrp="1" noRot="1" noChangeAspect="1" noChangeArrowheads="1" noTextEdit="1"/>
          </p:cNvSpPr>
          <p:nvPr>
            <p:ph type="sldImg"/>
          </p:nvPr>
        </p:nvSpPr>
        <p:spPr>
          <a:ln/>
        </p:spPr>
      </p:sp>
      <p:sp>
        <p:nvSpPr>
          <p:cNvPr id="26183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9394" name="Rectangle 7"/>
          <p:cNvSpPr>
            <a:spLocks noGrp="1" noChangeArrowheads="1"/>
          </p:cNvSpPr>
          <p:nvPr>
            <p:ph type="sldNum" sz="quarter" idx="5"/>
          </p:nvPr>
        </p:nvSpPr>
        <p:spPr>
          <a:noFill/>
        </p:spPr>
        <p:txBody>
          <a:bodyPr/>
          <a:lstStyle/>
          <a:p>
            <a:fld id="{76D54559-4C64-4232-87E2-1E7C015DEC1B}" type="slidenum">
              <a:rPr lang="ar-EG" smtClean="0"/>
              <a:pPr/>
              <a:t>660</a:t>
            </a:fld>
            <a:endParaRPr lang="en-CA"/>
          </a:p>
        </p:txBody>
      </p:sp>
      <p:sp>
        <p:nvSpPr>
          <p:cNvPr id="2619395" name="Rectangle 2"/>
          <p:cNvSpPr>
            <a:spLocks noGrp="1" noRot="1" noChangeAspect="1" noChangeArrowheads="1" noTextEdit="1"/>
          </p:cNvSpPr>
          <p:nvPr>
            <p:ph type="sldImg"/>
          </p:nvPr>
        </p:nvSpPr>
        <p:spPr>
          <a:ln/>
        </p:spPr>
      </p:sp>
      <p:sp>
        <p:nvSpPr>
          <p:cNvPr id="26193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42" name="Rectangle 7"/>
          <p:cNvSpPr>
            <a:spLocks noGrp="1" noChangeArrowheads="1"/>
          </p:cNvSpPr>
          <p:nvPr>
            <p:ph type="sldNum" sz="quarter" idx="5"/>
          </p:nvPr>
        </p:nvSpPr>
        <p:spPr>
          <a:noFill/>
        </p:spPr>
        <p:txBody>
          <a:bodyPr/>
          <a:lstStyle/>
          <a:p>
            <a:fld id="{10A7A105-FE0D-4FC3-B19F-C70685811F3C}" type="slidenum">
              <a:rPr lang="ar-EG" smtClean="0"/>
              <a:pPr/>
              <a:t>662</a:t>
            </a:fld>
            <a:endParaRPr lang="en-CA"/>
          </a:p>
        </p:txBody>
      </p:sp>
      <p:sp>
        <p:nvSpPr>
          <p:cNvPr id="2621443" name="Rectangle 2"/>
          <p:cNvSpPr>
            <a:spLocks noGrp="1" noRot="1" noChangeAspect="1" noChangeArrowheads="1" noTextEdit="1"/>
          </p:cNvSpPr>
          <p:nvPr>
            <p:ph type="sldImg"/>
          </p:nvPr>
        </p:nvSpPr>
        <p:spPr>
          <a:ln/>
        </p:spPr>
      </p:sp>
      <p:sp>
        <p:nvSpPr>
          <p:cNvPr id="26214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2466" name="Rectangle 7"/>
          <p:cNvSpPr>
            <a:spLocks noGrp="1" noChangeArrowheads="1"/>
          </p:cNvSpPr>
          <p:nvPr>
            <p:ph type="sldNum" sz="quarter" idx="5"/>
          </p:nvPr>
        </p:nvSpPr>
        <p:spPr>
          <a:noFill/>
        </p:spPr>
        <p:txBody>
          <a:bodyPr/>
          <a:lstStyle/>
          <a:p>
            <a:fld id="{DE7B791B-1AAC-4C4F-93AA-69AC6FB5D448}" type="slidenum">
              <a:rPr lang="ar-EG" smtClean="0"/>
              <a:pPr/>
              <a:t>663</a:t>
            </a:fld>
            <a:endParaRPr lang="en-CA"/>
          </a:p>
        </p:txBody>
      </p:sp>
      <p:sp>
        <p:nvSpPr>
          <p:cNvPr id="2622467" name="Rectangle 2"/>
          <p:cNvSpPr>
            <a:spLocks noGrp="1" noRot="1" noChangeAspect="1" noChangeArrowheads="1" noTextEdit="1"/>
          </p:cNvSpPr>
          <p:nvPr>
            <p:ph type="sldImg"/>
          </p:nvPr>
        </p:nvSpPr>
        <p:spPr>
          <a:ln/>
        </p:spPr>
      </p:sp>
      <p:sp>
        <p:nvSpPr>
          <p:cNvPr id="26224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3490" name="Rectangle 7"/>
          <p:cNvSpPr>
            <a:spLocks noGrp="1" noChangeArrowheads="1"/>
          </p:cNvSpPr>
          <p:nvPr>
            <p:ph type="sldNum" sz="quarter" idx="5"/>
          </p:nvPr>
        </p:nvSpPr>
        <p:spPr>
          <a:noFill/>
        </p:spPr>
        <p:txBody>
          <a:bodyPr/>
          <a:lstStyle/>
          <a:p>
            <a:fld id="{EA060B61-DFF2-4734-81F8-4C307C00E467}" type="slidenum">
              <a:rPr lang="ar-EG" smtClean="0"/>
              <a:pPr/>
              <a:t>664</a:t>
            </a:fld>
            <a:endParaRPr lang="en-CA"/>
          </a:p>
        </p:txBody>
      </p:sp>
      <p:sp>
        <p:nvSpPr>
          <p:cNvPr id="2623491" name="Rectangle 2"/>
          <p:cNvSpPr>
            <a:spLocks noGrp="1" noRot="1" noChangeAspect="1" noChangeArrowheads="1" noTextEdit="1"/>
          </p:cNvSpPr>
          <p:nvPr>
            <p:ph type="sldImg"/>
          </p:nvPr>
        </p:nvSpPr>
        <p:spPr>
          <a:ln/>
        </p:spPr>
      </p:sp>
      <p:sp>
        <p:nvSpPr>
          <p:cNvPr id="26234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4514" name="Rectangle 7"/>
          <p:cNvSpPr>
            <a:spLocks noGrp="1" noChangeArrowheads="1"/>
          </p:cNvSpPr>
          <p:nvPr>
            <p:ph type="sldNum" sz="quarter" idx="5"/>
          </p:nvPr>
        </p:nvSpPr>
        <p:spPr>
          <a:noFill/>
        </p:spPr>
        <p:txBody>
          <a:bodyPr/>
          <a:lstStyle/>
          <a:p>
            <a:fld id="{D7093BFE-3469-403D-B64B-22F109F37F0A}" type="slidenum">
              <a:rPr lang="ar-EG" smtClean="0"/>
              <a:pPr/>
              <a:t>665</a:t>
            </a:fld>
            <a:endParaRPr lang="en-CA"/>
          </a:p>
        </p:txBody>
      </p:sp>
      <p:sp>
        <p:nvSpPr>
          <p:cNvPr id="2624515" name="Rectangle 2"/>
          <p:cNvSpPr>
            <a:spLocks noGrp="1" noRot="1" noChangeAspect="1" noChangeArrowheads="1" noTextEdit="1"/>
          </p:cNvSpPr>
          <p:nvPr>
            <p:ph type="sldImg"/>
          </p:nvPr>
        </p:nvSpPr>
        <p:spPr>
          <a:ln/>
        </p:spPr>
      </p:sp>
      <p:sp>
        <p:nvSpPr>
          <p:cNvPr id="26245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5538" name="Slide Image Placeholder 1"/>
          <p:cNvSpPr>
            <a:spLocks noGrp="1" noRot="1" noChangeAspect="1" noTextEdit="1"/>
          </p:cNvSpPr>
          <p:nvPr>
            <p:ph type="sldImg"/>
          </p:nvPr>
        </p:nvSpPr>
        <p:spPr>
          <a:ln/>
        </p:spPr>
      </p:sp>
      <p:sp>
        <p:nvSpPr>
          <p:cNvPr id="2625539" name="Notes Placeholder 2"/>
          <p:cNvSpPr>
            <a:spLocks noGrp="1"/>
          </p:cNvSpPr>
          <p:nvPr>
            <p:ph type="body" idx="1"/>
          </p:nvPr>
        </p:nvSpPr>
        <p:spPr>
          <a:noFill/>
          <a:ln/>
        </p:spPr>
        <p:txBody>
          <a:bodyPr/>
          <a:lstStyle/>
          <a:p>
            <a:endParaRPr lang="en-US"/>
          </a:p>
        </p:txBody>
      </p:sp>
      <p:sp>
        <p:nvSpPr>
          <p:cNvPr id="2625540" name="Slide Number Placeholder 3"/>
          <p:cNvSpPr>
            <a:spLocks noGrp="1"/>
          </p:cNvSpPr>
          <p:nvPr>
            <p:ph type="sldNum" sz="quarter" idx="5"/>
          </p:nvPr>
        </p:nvSpPr>
        <p:spPr>
          <a:noFill/>
        </p:spPr>
        <p:txBody>
          <a:bodyPr/>
          <a:lstStyle/>
          <a:p>
            <a:fld id="{9083B777-36B7-4319-A5C2-88C30FB59BCF}" type="slidenum">
              <a:rPr lang="ar-SA" smtClean="0"/>
              <a:pPr/>
              <a:t>666</a:t>
            </a:fld>
            <a:endParaRPr lang="en-CA"/>
          </a:p>
        </p:txBody>
      </p:sp>
    </p:spTree>
  </p:cSld>
  <p:clrMapOvr>
    <a:masterClrMapping/>
  </p:clrMapOvr>
</p:notes>
</file>

<file path=ppt/notesSlides/notesSlide4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6562" name="Rectangle 7"/>
          <p:cNvSpPr>
            <a:spLocks noGrp="1" noChangeArrowheads="1"/>
          </p:cNvSpPr>
          <p:nvPr>
            <p:ph type="sldNum" sz="quarter" idx="5"/>
          </p:nvPr>
        </p:nvSpPr>
        <p:spPr>
          <a:noFill/>
        </p:spPr>
        <p:txBody>
          <a:bodyPr/>
          <a:lstStyle/>
          <a:p>
            <a:fld id="{8292BB20-8DA4-4C9E-ACA2-A358D0E9A882}" type="slidenum">
              <a:rPr lang="ar-EG" smtClean="0"/>
              <a:pPr/>
              <a:t>667</a:t>
            </a:fld>
            <a:endParaRPr lang="en-CA"/>
          </a:p>
        </p:txBody>
      </p:sp>
      <p:sp>
        <p:nvSpPr>
          <p:cNvPr id="2626563" name="Rectangle 2"/>
          <p:cNvSpPr>
            <a:spLocks noGrp="1" noRot="1" noChangeAspect="1" noChangeArrowheads="1" noTextEdit="1"/>
          </p:cNvSpPr>
          <p:nvPr>
            <p:ph type="sldImg"/>
          </p:nvPr>
        </p:nvSpPr>
        <p:spPr>
          <a:ln/>
        </p:spPr>
      </p:sp>
      <p:sp>
        <p:nvSpPr>
          <p:cNvPr id="26265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7586" name="Rectangle 7"/>
          <p:cNvSpPr>
            <a:spLocks noGrp="1" noChangeArrowheads="1"/>
          </p:cNvSpPr>
          <p:nvPr>
            <p:ph type="sldNum" sz="quarter" idx="5"/>
          </p:nvPr>
        </p:nvSpPr>
        <p:spPr>
          <a:noFill/>
        </p:spPr>
        <p:txBody>
          <a:bodyPr/>
          <a:lstStyle/>
          <a:p>
            <a:fld id="{5D94410E-90FB-402A-92E5-F8A30C20728A}" type="slidenum">
              <a:rPr lang="ar-EG" smtClean="0"/>
              <a:pPr/>
              <a:t>668</a:t>
            </a:fld>
            <a:endParaRPr lang="en-CA"/>
          </a:p>
        </p:txBody>
      </p:sp>
      <p:sp>
        <p:nvSpPr>
          <p:cNvPr id="2627587" name="Rectangle 2"/>
          <p:cNvSpPr>
            <a:spLocks noGrp="1" noRot="1" noChangeAspect="1" noChangeArrowheads="1" noTextEdit="1"/>
          </p:cNvSpPr>
          <p:nvPr>
            <p:ph type="sldImg"/>
          </p:nvPr>
        </p:nvSpPr>
        <p:spPr>
          <a:ln/>
        </p:spPr>
      </p:sp>
      <p:sp>
        <p:nvSpPr>
          <p:cNvPr id="26275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8610" name="Rectangle 7"/>
          <p:cNvSpPr>
            <a:spLocks noGrp="1" noChangeArrowheads="1"/>
          </p:cNvSpPr>
          <p:nvPr>
            <p:ph type="sldNum" sz="quarter" idx="5"/>
          </p:nvPr>
        </p:nvSpPr>
        <p:spPr>
          <a:noFill/>
        </p:spPr>
        <p:txBody>
          <a:bodyPr/>
          <a:lstStyle/>
          <a:p>
            <a:fld id="{1D7F9687-E1D7-4FE0-92BC-5A7506F953A6}" type="slidenum">
              <a:rPr lang="ar-EG" smtClean="0"/>
              <a:pPr/>
              <a:t>669</a:t>
            </a:fld>
            <a:endParaRPr lang="en-CA"/>
          </a:p>
        </p:txBody>
      </p:sp>
      <p:sp>
        <p:nvSpPr>
          <p:cNvPr id="2628611" name="Rectangle 2"/>
          <p:cNvSpPr>
            <a:spLocks noGrp="1" noRot="1" noChangeAspect="1" noChangeArrowheads="1" noTextEdit="1"/>
          </p:cNvSpPr>
          <p:nvPr>
            <p:ph type="sldImg"/>
          </p:nvPr>
        </p:nvSpPr>
        <p:spPr>
          <a:ln/>
        </p:spPr>
      </p:sp>
      <p:sp>
        <p:nvSpPr>
          <p:cNvPr id="26286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9634" name="Rectangle 7"/>
          <p:cNvSpPr>
            <a:spLocks noGrp="1" noChangeArrowheads="1"/>
          </p:cNvSpPr>
          <p:nvPr>
            <p:ph type="sldNum" sz="quarter" idx="5"/>
          </p:nvPr>
        </p:nvSpPr>
        <p:spPr>
          <a:noFill/>
        </p:spPr>
        <p:txBody>
          <a:bodyPr/>
          <a:lstStyle/>
          <a:p>
            <a:fld id="{A976857C-4EC9-4B4E-A3BD-78EE48F18DE3}" type="slidenum">
              <a:rPr lang="ar-EG" smtClean="0"/>
              <a:pPr/>
              <a:t>670</a:t>
            </a:fld>
            <a:endParaRPr lang="en-CA"/>
          </a:p>
        </p:txBody>
      </p:sp>
      <p:sp>
        <p:nvSpPr>
          <p:cNvPr id="2629635" name="Rectangle 2"/>
          <p:cNvSpPr>
            <a:spLocks noGrp="1" noRot="1" noChangeAspect="1" noChangeArrowheads="1" noTextEdit="1"/>
          </p:cNvSpPr>
          <p:nvPr>
            <p:ph type="sldImg"/>
          </p:nvPr>
        </p:nvSpPr>
        <p:spPr>
          <a:ln/>
        </p:spPr>
      </p:sp>
      <p:sp>
        <p:nvSpPr>
          <p:cNvPr id="26296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0658" name="Rectangle 7"/>
          <p:cNvSpPr>
            <a:spLocks noGrp="1" noChangeArrowheads="1"/>
          </p:cNvSpPr>
          <p:nvPr>
            <p:ph type="sldNum" sz="quarter" idx="5"/>
          </p:nvPr>
        </p:nvSpPr>
        <p:spPr>
          <a:noFill/>
        </p:spPr>
        <p:txBody>
          <a:bodyPr/>
          <a:lstStyle/>
          <a:p>
            <a:fld id="{A89A3F42-88CC-4743-98FC-405F01EBAA38}" type="slidenum">
              <a:rPr lang="ar-EG" smtClean="0"/>
              <a:pPr/>
              <a:t>671</a:t>
            </a:fld>
            <a:endParaRPr lang="en-CA"/>
          </a:p>
        </p:txBody>
      </p:sp>
      <p:sp>
        <p:nvSpPr>
          <p:cNvPr id="2630659" name="Rectangle 2"/>
          <p:cNvSpPr>
            <a:spLocks noGrp="1" noRot="1" noChangeAspect="1" noChangeArrowheads="1" noTextEdit="1"/>
          </p:cNvSpPr>
          <p:nvPr>
            <p:ph type="sldImg"/>
          </p:nvPr>
        </p:nvSpPr>
        <p:spPr>
          <a:ln/>
        </p:spPr>
      </p:sp>
      <p:sp>
        <p:nvSpPr>
          <p:cNvPr id="26306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682" name="Rectangle 7"/>
          <p:cNvSpPr>
            <a:spLocks noGrp="1" noChangeArrowheads="1"/>
          </p:cNvSpPr>
          <p:nvPr>
            <p:ph type="sldNum" sz="quarter" idx="5"/>
          </p:nvPr>
        </p:nvSpPr>
        <p:spPr>
          <a:noFill/>
        </p:spPr>
        <p:txBody>
          <a:bodyPr/>
          <a:lstStyle/>
          <a:p>
            <a:fld id="{279C6639-E5CF-4D0C-A559-4049B8A1DA77}" type="slidenum">
              <a:rPr lang="ar-EG" smtClean="0"/>
              <a:pPr/>
              <a:t>672</a:t>
            </a:fld>
            <a:endParaRPr lang="en-CA"/>
          </a:p>
        </p:txBody>
      </p:sp>
      <p:sp>
        <p:nvSpPr>
          <p:cNvPr id="2631683" name="Rectangle 2"/>
          <p:cNvSpPr>
            <a:spLocks noGrp="1" noRot="1" noChangeAspect="1" noChangeArrowheads="1" noTextEdit="1"/>
          </p:cNvSpPr>
          <p:nvPr>
            <p:ph type="sldImg"/>
          </p:nvPr>
        </p:nvSpPr>
        <p:spPr>
          <a:ln/>
        </p:spPr>
      </p:sp>
      <p:sp>
        <p:nvSpPr>
          <p:cNvPr id="26316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2706" name="Rectangle 7"/>
          <p:cNvSpPr>
            <a:spLocks noGrp="1" noChangeArrowheads="1"/>
          </p:cNvSpPr>
          <p:nvPr>
            <p:ph type="sldNum" sz="quarter" idx="5"/>
          </p:nvPr>
        </p:nvSpPr>
        <p:spPr>
          <a:noFill/>
        </p:spPr>
        <p:txBody>
          <a:bodyPr/>
          <a:lstStyle/>
          <a:p>
            <a:fld id="{559BCE8E-7B18-46C5-8F21-54AC00901E85}" type="slidenum">
              <a:rPr lang="ar-EG" smtClean="0"/>
              <a:pPr/>
              <a:t>673</a:t>
            </a:fld>
            <a:endParaRPr lang="en-CA"/>
          </a:p>
        </p:txBody>
      </p:sp>
      <p:sp>
        <p:nvSpPr>
          <p:cNvPr id="2632707" name="Rectangle 2"/>
          <p:cNvSpPr>
            <a:spLocks noGrp="1" noRot="1" noChangeAspect="1" noChangeArrowheads="1" noTextEdit="1"/>
          </p:cNvSpPr>
          <p:nvPr>
            <p:ph type="sldImg"/>
          </p:nvPr>
        </p:nvSpPr>
        <p:spPr>
          <a:ln/>
        </p:spPr>
      </p:sp>
      <p:sp>
        <p:nvSpPr>
          <p:cNvPr id="26327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3730" name="Rectangle 7"/>
          <p:cNvSpPr>
            <a:spLocks noGrp="1" noChangeArrowheads="1"/>
          </p:cNvSpPr>
          <p:nvPr>
            <p:ph type="sldNum" sz="quarter" idx="5"/>
          </p:nvPr>
        </p:nvSpPr>
        <p:spPr>
          <a:noFill/>
        </p:spPr>
        <p:txBody>
          <a:bodyPr/>
          <a:lstStyle/>
          <a:p>
            <a:fld id="{D45C263A-BF67-4328-BD4B-E46BEEF028E8}" type="slidenum">
              <a:rPr lang="ar-EG" smtClean="0"/>
              <a:pPr/>
              <a:t>674</a:t>
            </a:fld>
            <a:endParaRPr lang="en-CA"/>
          </a:p>
        </p:txBody>
      </p:sp>
      <p:sp>
        <p:nvSpPr>
          <p:cNvPr id="2633731" name="Rectangle 2"/>
          <p:cNvSpPr>
            <a:spLocks noGrp="1" noRot="1" noChangeAspect="1" noChangeArrowheads="1" noTextEdit="1"/>
          </p:cNvSpPr>
          <p:nvPr>
            <p:ph type="sldImg"/>
          </p:nvPr>
        </p:nvSpPr>
        <p:spPr>
          <a:ln/>
        </p:spPr>
      </p:sp>
      <p:sp>
        <p:nvSpPr>
          <p:cNvPr id="26337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4754" name="Rectangle 7"/>
          <p:cNvSpPr>
            <a:spLocks noGrp="1" noChangeArrowheads="1"/>
          </p:cNvSpPr>
          <p:nvPr>
            <p:ph type="sldNum" sz="quarter" idx="5"/>
          </p:nvPr>
        </p:nvSpPr>
        <p:spPr>
          <a:noFill/>
        </p:spPr>
        <p:txBody>
          <a:bodyPr/>
          <a:lstStyle/>
          <a:p>
            <a:fld id="{CB6F8534-5FE6-479E-A403-44CE53F33999}" type="slidenum">
              <a:rPr lang="ar-EG" smtClean="0"/>
              <a:pPr/>
              <a:t>675</a:t>
            </a:fld>
            <a:endParaRPr lang="en-CA"/>
          </a:p>
        </p:txBody>
      </p:sp>
      <p:sp>
        <p:nvSpPr>
          <p:cNvPr id="2634755" name="Rectangle 2"/>
          <p:cNvSpPr>
            <a:spLocks noGrp="1" noRot="1" noChangeAspect="1" noChangeArrowheads="1" noTextEdit="1"/>
          </p:cNvSpPr>
          <p:nvPr>
            <p:ph type="sldImg"/>
          </p:nvPr>
        </p:nvSpPr>
        <p:spPr>
          <a:ln/>
        </p:spPr>
      </p:sp>
      <p:sp>
        <p:nvSpPr>
          <p:cNvPr id="26347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5778" name="Rectangle 7"/>
          <p:cNvSpPr>
            <a:spLocks noGrp="1" noChangeArrowheads="1"/>
          </p:cNvSpPr>
          <p:nvPr>
            <p:ph type="sldNum" sz="quarter" idx="5"/>
          </p:nvPr>
        </p:nvSpPr>
        <p:spPr>
          <a:noFill/>
        </p:spPr>
        <p:txBody>
          <a:bodyPr/>
          <a:lstStyle/>
          <a:p>
            <a:fld id="{D36A157B-9CCB-43AB-AAE1-CC488A1F7567}" type="slidenum">
              <a:rPr lang="ar-EG" smtClean="0"/>
              <a:pPr/>
              <a:t>676</a:t>
            </a:fld>
            <a:endParaRPr lang="en-CA"/>
          </a:p>
        </p:txBody>
      </p:sp>
      <p:sp>
        <p:nvSpPr>
          <p:cNvPr id="2635779" name="Rectangle 2"/>
          <p:cNvSpPr>
            <a:spLocks noGrp="1" noRot="1" noChangeAspect="1" noChangeArrowheads="1" noTextEdit="1"/>
          </p:cNvSpPr>
          <p:nvPr>
            <p:ph type="sldImg"/>
          </p:nvPr>
        </p:nvSpPr>
        <p:spPr>
          <a:ln/>
        </p:spPr>
      </p:sp>
      <p:sp>
        <p:nvSpPr>
          <p:cNvPr id="26357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6802" name="Rectangle 7"/>
          <p:cNvSpPr>
            <a:spLocks noGrp="1" noChangeArrowheads="1"/>
          </p:cNvSpPr>
          <p:nvPr>
            <p:ph type="sldNum" sz="quarter" idx="5"/>
          </p:nvPr>
        </p:nvSpPr>
        <p:spPr>
          <a:noFill/>
        </p:spPr>
        <p:txBody>
          <a:bodyPr/>
          <a:lstStyle/>
          <a:p>
            <a:fld id="{1519A02E-42B0-4A04-A752-D57979BED795}" type="slidenum">
              <a:rPr lang="ar-EG" smtClean="0"/>
              <a:pPr/>
              <a:t>677</a:t>
            </a:fld>
            <a:endParaRPr lang="en-CA"/>
          </a:p>
        </p:txBody>
      </p:sp>
      <p:sp>
        <p:nvSpPr>
          <p:cNvPr id="2636803" name="Rectangle 2"/>
          <p:cNvSpPr>
            <a:spLocks noGrp="1" noRot="1" noChangeAspect="1" noChangeArrowheads="1" noTextEdit="1"/>
          </p:cNvSpPr>
          <p:nvPr>
            <p:ph type="sldImg"/>
          </p:nvPr>
        </p:nvSpPr>
        <p:spPr>
          <a:xfrm>
            <a:off x="1144588" y="685800"/>
            <a:ext cx="4572000" cy="3429000"/>
          </a:xfrm>
          <a:ln/>
        </p:spPr>
      </p:sp>
      <p:sp>
        <p:nvSpPr>
          <p:cNvPr id="263680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4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7826" name="Rectangle 7"/>
          <p:cNvSpPr>
            <a:spLocks noGrp="1" noChangeArrowheads="1"/>
          </p:cNvSpPr>
          <p:nvPr>
            <p:ph type="sldNum" sz="quarter" idx="5"/>
          </p:nvPr>
        </p:nvSpPr>
        <p:spPr>
          <a:noFill/>
        </p:spPr>
        <p:txBody>
          <a:bodyPr/>
          <a:lstStyle/>
          <a:p>
            <a:fld id="{4796295A-31AF-4A68-8C21-1AFFFEA891C0}" type="slidenum">
              <a:rPr lang="ar-EG" smtClean="0"/>
              <a:pPr/>
              <a:t>678</a:t>
            </a:fld>
            <a:endParaRPr lang="en-CA"/>
          </a:p>
        </p:txBody>
      </p:sp>
      <p:sp>
        <p:nvSpPr>
          <p:cNvPr id="2637827" name="Rectangle 2"/>
          <p:cNvSpPr>
            <a:spLocks noGrp="1" noRot="1" noChangeAspect="1" noChangeArrowheads="1" noTextEdit="1"/>
          </p:cNvSpPr>
          <p:nvPr>
            <p:ph type="sldImg"/>
          </p:nvPr>
        </p:nvSpPr>
        <p:spPr>
          <a:ln/>
        </p:spPr>
      </p:sp>
      <p:sp>
        <p:nvSpPr>
          <p:cNvPr id="26378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8850" name="Rectangle 7"/>
          <p:cNvSpPr>
            <a:spLocks noGrp="1" noChangeArrowheads="1"/>
          </p:cNvSpPr>
          <p:nvPr>
            <p:ph type="sldNum" sz="quarter" idx="5"/>
          </p:nvPr>
        </p:nvSpPr>
        <p:spPr>
          <a:noFill/>
        </p:spPr>
        <p:txBody>
          <a:bodyPr/>
          <a:lstStyle/>
          <a:p>
            <a:fld id="{35112D90-FE13-45B7-9DA2-F1509C75EF0B}" type="slidenum">
              <a:rPr lang="ar-EG" smtClean="0"/>
              <a:pPr/>
              <a:t>679</a:t>
            </a:fld>
            <a:endParaRPr lang="en-CA"/>
          </a:p>
        </p:txBody>
      </p:sp>
      <p:sp>
        <p:nvSpPr>
          <p:cNvPr id="2638851" name="Rectangle 2"/>
          <p:cNvSpPr>
            <a:spLocks noGrp="1" noRot="1" noChangeAspect="1" noChangeArrowheads="1" noTextEdit="1"/>
          </p:cNvSpPr>
          <p:nvPr>
            <p:ph type="sldImg"/>
          </p:nvPr>
        </p:nvSpPr>
        <p:spPr>
          <a:ln/>
        </p:spPr>
      </p:sp>
      <p:sp>
        <p:nvSpPr>
          <p:cNvPr id="26388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9874" name="Rectangle 7"/>
          <p:cNvSpPr>
            <a:spLocks noGrp="1" noChangeArrowheads="1"/>
          </p:cNvSpPr>
          <p:nvPr>
            <p:ph type="sldNum" sz="quarter" idx="5"/>
          </p:nvPr>
        </p:nvSpPr>
        <p:spPr>
          <a:noFill/>
        </p:spPr>
        <p:txBody>
          <a:bodyPr/>
          <a:lstStyle/>
          <a:p>
            <a:fld id="{E26AF925-BE7D-452D-B66C-15055EC67929}" type="slidenum">
              <a:rPr lang="ar-EG" smtClean="0"/>
              <a:pPr/>
              <a:t>680</a:t>
            </a:fld>
            <a:endParaRPr lang="en-CA"/>
          </a:p>
        </p:txBody>
      </p:sp>
      <p:sp>
        <p:nvSpPr>
          <p:cNvPr id="2639875" name="Rectangle 2"/>
          <p:cNvSpPr>
            <a:spLocks noGrp="1" noRot="1" noChangeAspect="1" noChangeArrowheads="1" noTextEdit="1"/>
          </p:cNvSpPr>
          <p:nvPr>
            <p:ph type="sldImg"/>
          </p:nvPr>
        </p:nvSpPr>
        <p:spPr>
          <a:ln/>
        </p:spPr>
      </p:sp>
      <p:sp>
        <p:nvSpPr>
          <p:cNvPr id="26398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22" name="Rectangle 7"/>
          <p:cNvSpPr>
            <a:spLocks noGrp="1" noChangeArrowheads="1"/>
          </p:cNvSpPr>
          <p:nvPr>
            <p:ph type="sldNum" sz="quarter" idx="5"/>
          </p:nvPr>
        </p:nvSpPr>
        <p:spPr>
          <a:noFill/>
        </p:spPr>
        <p:txBody>
          <a:bodyPr/>
          <a:lstStyle/>
          <a:p>
            <a:fld id="{FB3ED807-47B3-4F84-8FC4-350505BD6B54}" type="slidenum">
              <a:rPr lang="ar-EG" smtClean="0"/>
              <a:pPr/>
              <a:t>682</a:t>
            </a:fld>
            <a:endParaRPr lang="en-CA"/>
          </a:p>
        </p:txBody>
      </p:sp>
      <p:sp>
        <p:nvSpPr>
          <p:cNvPr id="2641923" name="Rectangle 2"/>
          <p:cNvSpPr>
            <a:spLocks noGrp="1" noRot="1" noChangeAspect="1" noChangeArrowheads="1" noTextEdit="1"/>
          </p:cNvSpPr>
          <p:nvPr>
            <p:ph type="sldImg"/>
          </p:nvPr>
        </p:nvSpPr>
        <p:spPr>
          <a:xfrm>
            <a:off x="1144588" y="685800"/>
            <a:ext cx="4572000" cy="3429000"/>
          </a:xfrm>
          <a:ln/>
        </p:spPr>
      </p:sp>
      <p:sp>
        <p:nvSpPr>
          <p:cNvPr id="264192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4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2946" name="Rectangle 7"/>
          <p:cNvSpPr>
            <a:spLocks noGrp="1" noChangeArrowheads="1"/>
          </p:cNvSpPr>
          <p:nvPr>
            <p:ph type="sldNum" sz="quarter" idx="5"/>
          </p:nvPr>
        </p:nvSpPr>
        <p:spPr>
          <a:noFill/>
        </p:spPr>
        <p:txBody>
          <a:bodyPr/>
          <a:lstStyle/>
          <a:p>
            <a:fld id="{629B34A1-4712-4550-A534-8054D28EA4F7}" type="slidenum">
              <a:rPr lang="ar-EG" smtClean="0"/>
              <a:pPr/>
              <a:t>683</a:t>
            </a:fld>
            <a:endParaRPr lang="en-CA"/>
          </a:p>
        </p:txBody>
      </p:sp>
      <p:sp>
        <p:nvSpPr>
          <p:cNvPr id="2642947" name="Rectangle 2"/>
          <p:cNvSpPr>
            <a:spLocks noGrp="1" noRot="1" noChangeAspect="1" noChangeArrowheads="1" noTextEdit="1"/>
          </p:cNvSpPr>
          <p:nvPr>
            <p:ph type="sldImg"/>
          </p:nvPr>
        </p:nvSpPr>
        <p:spPr>
          <a:ln/>
        </p:spPr>
      </p:sp>
      <p:sp>
        <p:nvSpPr>
          <p:cNvPr id="26429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3970" name="Rectangle 7"/>
          <p:cNvSpPr>
            <a:spLocks noGrp="1" noChangeArrowheads="1"/>
          </p:cNvSpPr>
          <p:nvPr>
            <p:ph type="sldNum" sz="quarter" idx="5"/>
          </p:nvPr>
        </p:nvSpPr>
        <p:spPr>
          <a:noFill/>
        </p:spPr>
        <p:txBody>
          <a:bodyPr/>
          <a:lstStyle/>
          <a:p>
            <a:fld id="{B4F94F1B-6C77-4473-AFDF-CABD4970E659}" type="slidenum">
              <a:rPr lang="ar-EG" smtClean="0"/>
              <a:pPr/>
              <a:t>684</a:t>
            </a:fld>
            <a:endParaRPr lang="en-CA"/>
          </a:p>
        </p:txBody>
      </p:sp>
      <p:sp>
        <p:nvSpPr>
          <p:cNvPr id="2643971" name="Rectangle 2"/>
          <p:cNvSpPr>
            <a:spLocks noGrp="1" noRot="1" noChangeAspect="1" noChangeArrowheads="1" noTextEdit="1"/>
          </p:cNvSpPr>
          <p:nvPr>
            <p:ph type="sldImg"/>
          </p:nvPr>
        </p:nvSpPr>
        <p:spPr>
          <a:ln/>
        </p:spPr>
      </p:sp>
      <p:sp>
        <p:nvSpPr>
          <p:cNvPr id="26439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4994" name="Rectangle 7"/>
          <p:cNvSpPr>
            <a:spLocks noGrp="1" noChangeArrowheads="1"/>
          </p:cNvSpPr>
          <p:nvPr>
            <p:ph type="sldNum" sz="quarter" idx="5"/>
          </p:nvPr>
        </p:nvSpPr>
        <p:spPr>
          <a:noFill/>
        </p:spPr>
        <p:txBody>
          <a:bodyPr/>
          <a:lstStyle/>
          <a:p>
            <a:fld id="{BCC72E43-68C2-499F-B175-D1AC5ACAD674}" type="slidenum">
              <a:rPr lang="ar-EG" smtClean="0"/>
              <a:pPr/>
              <a:t>685</a:t>
            </a:fld>
            <a:endParaRPr lang="en-CA"/>
          </a:p>
        </p:txBody>
      </p:sp>
      <p:sp>
        <p:nvSpPr>
          <p:cNvPr id="2644995" name="Rectangle 2"/>
          <p:cNvSpPr>
            <a:spLocks noGrp="1" noRot="1" noChangeAspect="1" noChangeArrowheads="1" noTextEdit="1"/>
          </p:cNvSpPr>
          <p:nvPr>
            <p:ph type="sldImg"/>
          </p:nvPr>
        </p:nvSpPr>
        <p:spPr>
          <a:ln/>
        </p:spPr>
      </p:sp>
      <p:sp>
        <p:nvSpPr>
          <p:cNvPr id="26449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7042" name="Rectangle 7"/>
          <p:cNvSpPr>
            <a:spLocks noGrp="1" noChangeArrowheads="1"/>
          </p:cNvSpPr>
          <p:nvPr>
            <p:ph type="sldNum" sz="quarter" idx="5"/>
          </p:nvPr>
        </p:nvSpPr>
        <p:spPr>
          <a:noFill/>
        </p:spPr>
        <p:txBody>
          <a:bodyPr/>
          <a:lstStyle/>
          <a:p>
            <a:fld id="{C667123C-F9E1-403E-A022-D04A0B38F28C}" type="slidenum">
              <a:rPr lang="ar-EG" smtClean="0"/>
              <a:pPr/>
              <a:t>687</a:t>
            </a:fld>
            <a:endParaRPr lang="en-CA"/>
          </a:p>
        </p:txBody>
      </p:sp>
      <p:sp>
        <p:nvSpPr>
          <p:cNvPr id="2647043" name="Rectangle 2"/>
          <p:cNvSpPr>
            <a:spLocks noGrp="1" noRot="1" noChangeAspect="1" noChangeArrowheads="1" noTextEdit="1"/>
          </p:cNvSpPr>
          <p:nvPr>
            <p:ph type="sldImg"/>
          </p:nvPr>
        </p:nvSpPr>
        <p:spPr>
          <a:xfrm>
            <a:off x="1144588" y="685800"/>
            <a:ext cx="4572000" cy="3429000"/>
          </a:xfrm>
          <a:ln/>
        </p:spPr>
      </p:sp>
      <p:sp>
        <p:nvSpPr>
          <p:cNvPr id="264704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4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8066" name="Rectangle 7"/>
          <p:cNvSpPr>
            <a:spLocks noGrp="1" noChangeArrowheads="1"/>
          </p:cNvSpPr>
          <p:nvPr>
            <p:ph type="sldNum" sz="quarter" idx="5"/>
          </p:nvPr>
        </p:nvSpPr>
        <p:spPr>
          <a:noFill/>
        </p:spPr>
        <p:txBody>
          <a:bodyPr/>
          <a:lstStyle/>
          <a:p>
            <a:fld id="{909117AA-B35E-4BFC-A653-84F6F0D9EA31}" type="slidenum">
              <a:rPr lang="ar-EG" smtClean="0"/>
              <a:pPr/>
              <a:t>688</a:t>
            </a:fld>
            <a:endParaRPr lang="en-CA"/>
          </a:p>
        </p:txBody>
      </p:sp>
      <p:sp>
        <p:nvSpPr>
          <p:cNvPr id="2648067" name="Rectangle 2"/>
          <p:cNvSpPr>
            <a:spLocks noGrp="1" noRot="1" noChangeAspect="1" noChangeArrowheads="1" noTextEdit="1"/>
          </p:cNvSpPr>
          <p:nvPr>
            <p:ph type="sldImg"/>
          </p:nvPr>
        </p:nvSpPr>
        <p:spPr>
          <a:ln/>
        </p:spPr>
      </p:sp>
      <p:sp>
        <p:nvSpPr>
          <p:cNvPr id="26480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9090" name="Rectangle 7"/>
          <p:cNvSpPr>
            <a:spLocks noGrp="1" noChangeArrowheads="1"/>
          </p:cNvSpPr>
          <p:nvPr>
            <p:ph type="sldNum" sz="quarter" idx="5"/>
          </p:nvPr>
        </p:nvSpPr>
        <p:spPr>
          <a:noFill/>
        </p:spPr>
        <p:txBody>
          <a:bodyPr/>
          <a:lstStyle/>
          <a:p>
            <a:fld id="{13255E1B-8024-4948-B17E-8E471C423E34}" type="slidenum">
              <a:rPr lang="ar-EG" smtClean="0"/>
              <a:pPr/>
              <a:t>689</a:t>
            </a:fld>
            <a:endParaRPr lang="en-CA"/>
          </a:p>
        </p:txBody>
      </p:sp>
      <p:sp>
        <p:nvSpPr>
          <p:cNvPr id="2649091" name="Rectangle 2"/>
          <p:cNvSpPr>
            <a:spLocks noGrp="1" noRot="1" noChangeAspect="1" noChangeArrowheads="1" noTextEdit="1"/>
          </p:cNvSpPr>
          <p:nvPr>
            <p:ph type="sldImg"/>
          </p:nvPr>
        </p:nvSpPr>
        <p:spPr>
          <a:ln/>
        </p:spPr>
      </p:sp>
      <p:sp>
        <p:nvSpPr>
          <p:cNvPr id="26490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0114" name="Rectangle 7"/>
          <p:cNvSpPr>
            <a:spLocks noGrp="1" noChangeArrowheads="1"/>
          </p:cNvSpPr>
          <p:nvPr>
            <p:ph type="sldNum" sz="quarter" idx="5"/>
          </p:nvPr>
        </p:nvSpPr>
        <p:spPr>
          <a:noFill/>
        </p:spPr>
        <p:txBody>
          <a:bodyPr/>
          <a:lstStyle/>
          <a:p>
            <a:fld id="{502D5598-92CE-4CB2-9D71-F9AFB488B987}" type="slidenum">
              <a:rPr lang="ar-EG" smtClean="0"/>
              <a:pPr/>
              <a:t>690</a:t>
            </a:fld>
            <a:endParaRPr lang="en-CA"/>
          </a:p>
        </p:txBody>
      </p:sp>
      <p:sp>
        <p:nvSpPr>
          <p:cNvPr id="2650115" name="Rectangle 2"/>
          <p:cNvSpPr>
            <a:spLocks noGrp="1" noRot="1" noChangeAspect="1" noChangeArrowheads="1" noTextEdit="1"/>
          </p:cNvSpPr>
          <p:nvPr>
            <p:ph type="sldImg"/>
          </p:nvPr>
        </p:nvSpPr>
        <p:spPr>
          <a:ln/>
        </p:spPr>
      </p:sp>
      <p:sp>
        <p:nvSpPr>
          <p:cNvPr id="26501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1138" name="Rectangle 7"/>
          <p:cNvSpPr>
            <a:spLocks noGrp="1" noChangeArrowheads="1"/>
          </p:cNvSpPr>
          <p:nvPr>
            <p:ph type="sldNum" sz="quarter" idx="5"/>
          </p:nvPr>
        </p:nvSpPr>
        <p:spPr>
          <a:noFill/>
        </p:spPr>
        <p:txBody>
          <a:bodyPr/>
          <a:lstStyle/>
          <a:p>
            <a:fld id="{8B9C4CAA-C291-4F40-B706-B064C9E0AB3A}" type="slidenum">
              <a:rPr lang="ar-EG" smtClean="0"/>
              <a:pPr/>
              <a:t>691</a:t>
            </a:fld>
            <a:endParaRPr lang="en-CA"/>
          </a:p>
        </p:txBody>
      </p:sp>
      <p:sp>
        <p:nvSpPr>
          <p:cNvPr id="2651139" name="Rectangle 2"/>
          <p:cNvSpPr>
            <a:spLocks noGrp="1" noRot="1" noChangeAspect="1" noChangeArrowheads="1" noTextEdit="1"/>
          </p:cNvSpPr>
          <p:nvPr>
            <p:ph type="sldImg"/>
          </p:nvPr>
        </p:nvSpPr>
        <p:spPr>
          <a:ln/>
        </p:spPr>
      </p:sp>
      <p:sp>
        <p:nvSpPr>
          <p:cNvPr id="26511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3186" name="Rectangle 7"/>
          <p:cNvSpPr>
            <a:spLocks noGrp="1" noChangeArrowheads="1"/>
          </p:cNvSpPr>
          <p:nvPr>
            <p:ph type="sldNum" sz="quarter" idx="5"/>
          </p:nvPr>
        </p:nvSpPr>
        <p:spPr>
          <a:noFill/>
        </p:spPr>
        <p:txBody>
          <a:bodyPr/>
          <a:lstStyle/>
          <a:p>
            <a:fld id="{672BD115-140E-43DF-BE33-6095C15920A0}" type="slidenum">
              <a:rPr lang="ar-EG" smtClean="0"/>
              <a:pPr/>
              <a:t>693</a:t>
            </a:fld>
            <a:endParaRPr lang="en-CA"/>
          </a:p>
        </p:txBody>
      </p:sp>
      <p:sp>
        <p:nvSpPr>
          <p:cNvPr id="2653187" name="Rectangle 2"/>
          <p:cNvSpPr>
            <a:spLocks noGrp="1" noRot="1" noChangeAspect="1" noChangeArrowheads="1" noTextEdit="1"/>
          </p:cNvSpPr>
          <p:nvPr>
            <p:ph type="sldImg"/>
          </p:nvPr>
        </p:nvSpPr>
        <p:spPr>
          <a:ln/>
        </p:spPr>
      </p:sp>
      <p:sp>
        <p:nvSpPr>
          <p:cNvPr id="26531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4210" name="Rectangle 7"/>
          <p:cNvSpPr>
            <a:spLocks noGrp="1" noChangeArrowheads="1"/>
          </p:cNvSpPr>
          <p:nvPr>
            <p:ph type="sldNum" sz="quarter" idx="5"/>
          </p:nvPr>
        </p:nvSpPr>
        <p:spPr>
          <a:noFill/>
        </p:spPr>
        <p:txBody>
          <a:bodyPr/>
          <a:lstStyle/>
          <a:p>
            <a:fld id="{DBF01D82-FF9D-4B3A-8B1A-3B359E0353E1}" type="slidenum">
              <a:rPr lang="ar-EG" smtClean="0"/>
              <a:pPr/>
              <a:t>694</a:t>
            </a:fld>
            <a:endParaRPr lang="en-CA"/>
          </a:p>
        </p:txBody>
      </p:sp>
      <p:sp>
        <p:nvSpPr>
          <p:cNvPr id="2654211" name="Rectangle 2"/>
          <p:cNvSpPr>
            <a:spLocks noGrp="1" noRot="1" noChangeAspect="1" noChangeArrowheads="1" noTextEdit="1"/>
          </p:cNvSpPr>
          <p:nvPr>
            <p:ph type="sldImg"/>
          </p:nvPr>
        </p:nvSpPr>
        <p:spPr>
          <a:ln/>
        </p:spPr>
      </p:sp>
      <p:sp>
        <p:nvSpPr>
          <p:cNvPr id="26542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5234" name="Rectangle 7"/>
          <p:cNvSpPr>
            <a:spLocks noGrp="1" noChangeArrowheads="1"/>
          </p:cNvSpPr>
          <p:nvPr>
            <p:ph type="sldNum" sz="quarter" idx="5"/>
          </p:nvPr>
        </p:nvSpPr>
        <p:spPr>
          <a:noFill/>
        </p:spPr>
        <p:txBody>
          <a:bodyPr/>
          <a:lstStyle/>
          <a:p>
            <a:fld id="{75E1824A-777F-4227-932D-9593B8D1F615}" type="slidenum">
              <a:rPr lang="ar-EG" smtClean="0"/>
              <a:pPr/>
              <a:t>695</a:t>
            </a:fld>
            <a:endParaRPr lang="en-CA"/>
          </a:p>
        </p:txBody>
      </p:sp>
      <p:sp>
        <p:nvSpPr>
          <p:cNvPr id="2655235" name="Rectangle 2"/>
          <p:cNvSpPr>
            <a:spLocks noGrp="1" noRot="1" noChangeAspect="1" noChangeArrowheads="1" noTextEdit="1"/>
          </p:cNvSpPr>
          <p:nvPr>
            <p:ph type="sldImg"/>
          </p:nvPr>
        </p:nvSpPr>
        <p:spPr>
          <a:ln/>
        </p:spPr>
      </p:sp>
      <p:sp>
        <p:nvSpPr>
          <p:cNvPr id="26552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6258" name="Rectangle 7"/>
          <p:cNvSpPr>
            <a:spLocks noGrp="1" noChangeArrowheads="1"/>
          </p:cNvSpPr>
          <p:nvPr>
            <p:ph type="sldNum" sz="quarter" idx="5"/>
          </p:nvPr>
        </p:nvSpPr>
        <p:spPr>
          <a:noFill/>
        </p:spPr>
        <p:txBody>
          <a:bodyPr/>
          <a:lstStyle/>
          <a:p>
            <a:fld id="{0E8D081E-1AA5-4DA9-9F09-BDD415D12714}" type="slidenum">
              <a:rPr lang="ar-EG" smtClean="0"/>
              <a:pPr/>
              <a:t>696</a:t>
            </a:fld>
            <a:endParaRPr lang="en-CA"/>
          </a:p>
        </p:txBody>
      </p:sp>
      <p:sp>
        <p:nvSpPr>
          <p:cNvPr id="2656259" name="Rectangle 2"/>
          <p:cNvSpPr>
            <a:spLocks noGrp="1" noRot="1" noChangeAspect="1" noChangeArrowheads="1" noTextEdit="1"/>
          </p:cNvSpPr>
          <p:nvPr>
            <p:ph type="sldImg"/>
          </p:nvPr>
        </p:nvSpPr>
        <p:spPr>
          <a:ln/>
        </p:spPr>
      </p:sp>
      <p:sp>
        <p:nvSpPr>
          <p:cNvPr id="26562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7282" name="Rectangle 7"/>
          <p:cNvSpPr>
            <a:spLocks noGrp="1" noChangeArrowheads="1"/>
          </p:cNvSpPr>
          <p:nvPr>
            <p:ph type="sldNum" sz="quarter" idx="5"/>
          </p:nvPr>
        </p:nvSpPr>
        <p:spPr>
          <a:noFill/>
        </p:spPr>
        <p:txBody>
          <a:bodyPr/>
          <a:lstStyle/>
          <a:p>
            <a:fld id="{6E5CC4A7-4631-4D00-B618-F18C2DEBB29D}" type="slidenum">
              <a:rPr lang="ar-EG" smtClean="0"/>
              <a:pPr/>
              <a:t>697</a:t>
            </a:fld>
            <a:endParaRPr lang="en-CA"/>
          </a:p>
        </p:txBody>
      </p:sp>
      <p:sp>
        <p:nvSpPr>
          <p:cNvPr id="2657283" name="Rectangle 2"/>
          <p:cNvSpPr>
            <a:spLocks noGrp="1" noRot="1" noChangeAspect="1" noChangeArrowheads="1" noTextEdit="1"/>
          </p:cNvSpPr>
          <p:nvPr>
            <p:ph type="sldImg"/>
          </p:nvPr>
        </p:nvSpPr>
        <p:spPr>
          <a:ln/>
        </p:spPr>
      </p:sp>
      <p:sp>
        <p:nvSpPr>
          <p:cNvPr id="26572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8306" name="Slide Image Placeholder 1"/>
          <p:cNvSpPr>
            <a:spLocks noGrp="1" noRot="1" noChangeAspect="1" noTextEdit="1"/>
          </p:cNvSpPr>
          <p:nvPr>
            <p:ph type="sldImg"/>
          </p:nvPr>
        </p:nvSpPr>
        <p:spPr>
          <a:ln/>
        </p:spPr>
      </p:sp>
      <p:sp>
        <p:nvSpPr>
          <p:cNvPr id="2658307" name="Notes Placeholder 2"/>
          <p:cNvSpPr>
            <a:spLocks noGrp="1"/>
          </p:cNvSpPr>
          <p:nvPr>
            <p:ph type="body" idx="1"/>
          </p:nvPr>
        </p:nvSpPr>
        <p:spPr>
          <a:noFill/>
          <a:ln/>
        </p:spPr>
        <p:txBody>
          <a:bodyPr/>
          <a:lstStyle/>
          <a:p>
            <a:endParaRPr lang="en-US"/>
          </a:p>
        </p:txBody>
      </p:sp>
      <p:sp>
        <p:nvSpPr>
          <p:cNvPr id="2658308" name="Slide Number Placeholder 3"/>
          <p:cNvSpPr>
            <a:spLocks noGrp="1"/>
          </p:cNvSpPr>
          <p:nvPr>
            <p:ph type="sldNum" sz="quarter" idx="5"/>
          </p:nvPr>
        </p:nvSpPr>
        <p:spPr>
          <a:noFill/>
        </p:spPr>
        <p:txBody>
          <a:bodyPr/>
          <a:lstStyle/>
          <a:p>
            <a:fld id="{C5BA8D0D-3334-4D00-B2F3-B380608C92A9}" type="slidenum">
              <a:rPr lang="ar-SA" smtClean="0"/>
              <a:pPr/>
              <a:t>698</a:t>
            </a:fld>
            <a:endParaRPr lang="en-CA"/>
          </a:p>
        </p:txBody>
      </p:sp>
    </p:spTree>
  </p:cSld>
  <p:clrMapOvr>
    <a:masterClrMapping/>
  </p:clrMapOvr>
</p:notes>
</file>

<file path=ppt/notesSlides/notesSlide4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9330" name="Rectangle 7"/>
          <p:cNvSpPr>
            <a:spLocks noGrp="1" noChangeArrowheads="1"/>
          </p:cNvSpPr>
          <p:nvPr>
            <p:ph type="sldNum" sz="quarter" idx="5"/>
          </p:nvPr>
        </p:nvSpPr>
        <p:spPr>
          <a:noFill/>
        </p:spPr>
        <p:txBody>
          <a:bodyPr/>
          <a:lstStyle/>
          <a:p>
            <a:fld id="{66467C9F-E039-4E87-8183-A2D24B5BA59E}" type="slidenum">
              <a:rPr lang="ar-EG" smtClean="0"/>
              <a:pPr/>
              <a:t>699</a:t>
            </a:fld>
            <a:endParaRPr lang="en-CA"/>
          </a:p>
        </p:txBody>
      </p:sp>
      <p:sp>
        <p:nvSpPr>
          <p:cNvPr id="2659331" name="Rectangle 2"/>
          <p:cNvSpPr>
            <a:spLocks noGrp="1" noRot="1" noChangeAspect="1" noChangeArrowheads="1" noTextEdit="1"/>
          </p:cNvSpPr>
          <p:nvPr>
            <p:ph type="sldImg"/>
          </p:nvPr>
        </p:nvSpPr>
        <p:spPr>
          <a:ln/>
        </p:spPr>
      </p:sp>
      <p:sp>
        <p:nvSpPr>
          <p:cNvPr id="26593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0354" name="Rectangle 7"/>
          <p:cNvSpPr>
            <a:spLocks noGrp="1" noChangeArrowheads="1"/>
          </p:cNvSpPr>
          <p:nvPr>
            <p:ph type="sldNum" sz="quarter" idx="5"/>
          </p:nvPr>
        </p:nvSpPr>
        <p:spPr>
          <a:noFill/>
        </p:spPr>
        <p:txBody>
          <a:bodyPr/>
          <a:lstStyle/>
          <a:p>
            <a:fld id="{BCC54A38-A728-4DEE-A727-AC90061659FA}" type="slidenum">
              <a:rPr lang="ar-EG" smtClean="0"/>
              <a:pPr/>
              <a:t>700</a:t>
            </a:fld>
            <a:endParaRPr lang="en-CA"/>
          </a:p>
        </p:txBody>
      </p:sp>
      <p:sp>
        <p:nvSpPr>
          <p:cNvPr id="2660355" name="Rectangle 2"/>
          <p:cNvSpPr>
            <a:spLocks noGrp="1" noRot="1" noChangeAspect="1" noChangeArrowheads="1" noTextEdit="1"/>
          </p:cNvSpPr>
          <p:nvPr>
            <p:ph type="sldImg"/>
          </p:nvPr>
        </p:nvSpPr>
        <p:spPr>
          <a:ln/>
        </p:spPr>
      </p:sp>
      <p:sp>
        <p:nvSpPr>
          <p:cNvPr id="26603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1378" name="Rectangle 7"/>
          <p:cNvSpPr>
            <a:spLocks noGrp="1" noChangeArrowheads="1"/>
          </p:cNvSpPr>
          <p:nvPr>
            <p:ph type="sldNum" sz="quarter" idx="5"/>
          </p:nvPr>
        </p:nvSpPr>
        <p:spPr>
          <a:noFill/>
        </p:spPr>
        <p:txBody>
          <a:bodyPr/>
          <a:lstStyle/>
          <a:p>
            <a:fld id="{07B28537-C3A5-44C1-A338-69FB5178EA28}" type="slidenum">
              <a:rPr lang="ar-EG" smtClean="0"/>
              <a:pPr/>
              <a:t>701</a:t>
            </a:fld>
            <a:endParaRPr lang="en-CA"/>
          </a:p>
        </p:txBody>
      </p:sp>
      <p:sp>
        <p:nvSpPr>
          <p:cNvPr id="2661379" name="Rectangle 2"/>
          <p:cNvSpPr>
            <a:spLocks noGrp="1" noRot="1" noChangeAspect="1" noChangeArrowheads="1" noTextEdit="1"/>
          </p:cNvSpPr>
          <p:nvPr>
            <p:ph type="sldImg"/>
          </p:nvPr>
        </p:nvSpPr>
        <p:spPr>
          <a:ln/>
        </p:spPr>
      </p:sp>
      <p:sp>
        <p:nvSpPr>
          <p:cNvPr id="26613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02" name="Rectangle 7"/>
          <p:cNvSpPr>
            <a:spLocks noGrp="1" noChangeArrowheads="1"/>
          </p:cNvSpPr>
          <p:nvPr>
            <p:ph type="sldNum" sz="quarter" idx="5"/>
          </p:nvPr>
        </p:nvSpPr>
        <p:spPr>
          <a:noFill/>
        </p:spPr>
        <p:txBody>
          <a:bodyPr/>
          <a:lstStyle/>
          <a:p>
            <a:fld id="{DF40C50C-B93C-4616-850D-00A81E26522A}" type="slidenum">
              <a:rPr lang="ar-EG" smtClean="0"/>
              <a:pPr/>
              <a:t>702</a:t>
            </a:fld>
            <a:endParaRPr lang="en-CA"/>
          </a:p>
        </p:txBody>
      </p:sp>
      <p:sp>
        <p:nvSpPr>
          <p:cNvPr id="2662403" name="Rectangle 2"/>
          <p:cNvSpPr>
            <a:spLocks noGrp="1" noRot="1" noChangeAspect="1" noChangeArrowheads="1" noTextEdit="1"/>
          </p:cNvSpPr>
          <p:nvPr>
            <p:ph type="sldImg"/>
          </p:nvPr>
        </p:nvSpPr>
        <p:spPr>
          <a:ln/>
        </p:spPr>
      </p:sp>
      <p:sp>
        <p:nvSpPr>
          <p:cNvPr id="26624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3426" name="Rectangle 7"/>
          <p:cNvSpPr>
            <a:spLocks noGrp="1" noChangeArrowheads="1"/>
          </p:cNvSpPr>
          <p:nvPr>
            <p:ph type="sldNum" sz="quarter" idx="5"/>
          </p:nvPr>
        </p:nvSpPr>
        <p:spPr>
          <a:noFill/>
        </p:spPr>
        <p:txBody>
          <a:bodyPr/>
          <a:lstStyle/>
          <a:p>
            <a:fld id="{776AA116-4C32-4A6E-864B-82283CE67FBB}" type="slidenum">
              <a:rPr lang="ar-EG" smtClean="0"/>
              <a:pPr/>
              <a:t>703</a:t>
            </a:fld>
            <a:endParaRPr lang="en-CA"/>
          </a:p>
        </p:txBody>
      </p:sp>
      <p:sp>
        <p:nvSpPr>
          <p:cNvPr id="2663427" name="Rectangle 2"/>
          <p:cNvSpPr>
            <a:spLocks noGrp="1" noRot="1" noChangeAspect="1" noChangeArrowheads="1" noTextEdit="1"/>
          </p:cNvSpPr>
          <p:nvPr>
            <p:ph type="sldImg"/>
          </p:nvPr>
        </p:nvSpPr>
        <p:spPr>
          <a:ln/>
        </p:spPr>
      </p:sp>
      <p:sp>
        <p:nvSpPr>
          <p:cNvPr id="26634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4450" name="Rectangle 7"/>
          <p:cNvSpPr>
            <a:spLocks noGrp="1" noChangeArrowheads="1"/>
          </p:cNvSpPr>
          <p:nvPr>
            <p:ph type="sldNum" sz="quarter" idx="5"/>
          </p:nvPr>
        </p:nvSpPr>
        <p:spPr>
          <a:noFill/>
        </p:spPr>
        <p:txBody>
          <a:bodyPr/>
          <a:lstStyle/>
          <a:p>
            <a:fld id="{B4D8D2DD-5B60-4EA5-B334-B3ECCFAA63F1}" type="slidenum">
              <a:rPr lang="ar-EG" smtClean="0"/>
              <a:pPr/>
              <a:t>704</a:t>
            </a:fld>
            <a:endParaRPr lang="en-CA"/>
          </a:p>
        </p:txBody>
      </p:sp>
      <p:sp>
        <p:nvSpPr>
          <p:cNvPr id="2664451" name="Rectangle 2"/>
          <p:cNvSpPr>
            <a:spLocks noGrp="1" noRot="1" noChangeAspect="1" noChangeArrowheads="1" noTextEdit="1"/>
          </p:cNvSpPr>
          <p:nvPr>
            <p:ph type="sldImg"/>
          </p:nvPr>
        </p:nvSpPr>
        <p:spPr>
          <a:ln/>
        </p:spPr>
      </p:sp>
      <p:sp>
        <p:nvSpPr>
          <p:cNvPr id="26644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5474" name="Rectangle 7"/>
          <p:cNvSpPr>
            <a:spLocks noGrp="1" noChangeArrowheads="1"/>
          </p:cNvSpPr>
          <p:nvPr>
            <p:ph type="sldNum" sz="quarter" idx="5"/>
          </p:nvPr>
        </p:nvSpPr>
        <p:spPr>
          <a:noFill/>
        </p:spPr>
        <p:txBody>
          <a:bodyPr/>
          <a:lstStyle/>
          <a:p>
            <a:fld id="{C6DDE9F3-930A-405B-B0D7-3D9C4D107A57}" type="slidenum">
              <a:rPr lang="ar-EG" smtClean="0"/>
              <a:pPr/>
              <a:t>705</a:t>
            </a:fld>
            <a:endParaRPr lang="en-CA"/>
          </a:p>
        </p:txBody>
      </p:sp>
      <p:sp>
        <p:nvSpPr>
          <p:cNvPr id="2665475" name="Rectangle 2"/>
          <p:cNvSpPr>
            <a:spLocks noGrp="1" noRot="1" noChangeAspect="1" noChangeArrowheads="1" noTextEdit="1"/>
          </p:cNvSpPr>
          <p:nvPr>
            <p:ph type="sldImg"/>
          </p:nvPr>
        </p:nvSpPr>
        <p:spPr>
          <a:ln/>
        </p:spPr>
      </p:sp>
      <p:sp>
        <p:nvSpPr>
          <p:cNvPr id="26654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6498" name="Rectangle 7"/>
          <p:cNvSpPr>
            <a:spLocks noGrp="1" noChangeArrowheads="1"/>
          </p:cNvSpPr>
          <p:nvPr>
            <p:ph type="sldNum" sz="quarter" idx="5"/>
          </p:nvPr>
        </p:nvSpPr>
        <p:spPr>
          <a:noFill/>
        </p:spPr>
        <p:txBody>
          <a:bodyPr/>
          <a:lstStyle/>
          <a:p>
            <a:fld id="{B1F13724-DB01-49C9-8ED7-28F7EEF028BB}" type="slidenum">
              <a:rPr lang="ar-EG" smtClean="0"/>
              <a:pPr/>
              <a:t>706</a:t>
            </a:fld>
            <a:endParaRPr lang="en-CA"/>
          </a:p>
        </p:txBody>
      </p:sp>
      <p:sp>
        <p:nvSpPr>
          <p:cNvPr id="2666499" name="Rectangle 2"/>
          <p:cNvSpPr>
            <a:spLocks noGrp="1" noRot="1" noChangeAspect="1" noChangeArrowheads="1" noTextEdit="1"/>
          </p:cNvSpPr>
          <p:nvPr>
            <p:ph type="sldImg"/>
          </p:nvPr>
        </p:nvSpPr>
        <p:spPr>
          <a:ln/>
        </p:spPr>
      </p:sp>
      <p:sp>
        <p:nvSpPr>
          <p:cNvPr id="26665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7522" name="Rectangle 7"/>
          <p:cNvSpPr>
            <a:spLocks noGrp="1" noChangeArrowheads="1"/>
          </p:cNvSpPr>
          <p:nvPr>
            <p:ph type="sldNum" sz="quarter" idx="5"/>
          </p:nvPr>
        </p:nvSpPr>
        <p:spPr>
          <a:noFill/>
        </p:spPr>
        <p:txBody>
          <a:bodyPr/>
          <a:lstStyle/>
          <a:p>
            <a:fld id="{CEAD72E1-2903-451D-8BED-052722BC2152}" type="slidenum">
              <a:rPr lang="ar-EG" smtClean="0"/>
              <a:pPr/>
              <a:t>707</a:t>
            </a:fld>
            <a:endParaRPr lang="en-CA"/>
          </a:p>
        </p:txBody>
      </p:sp>
      <p:sp>
        <p:nvSpPr>
          <p:cNvPr id="2667523" name="Rectangle 2"/>
          <p:cNvSpPr>
            <a:spLocks noGrp="1" noRot="1" noChangeAspect="1" noChangeArrowheads="1" noTextEdit="1"/>
          </p:cNvSpPr>
          <p:nvPr>
            <p:ph type="sldImg"/>
          </p:nvPr>
        </p:nvSpPr>
        <p:spPr>
          <a:ln/>
        </p:spPr>
      </p:sp>
      <p:sp>
        <p:nvSpPr>
          <p:cNvPr id="26675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8546" name="Rectangle 7"/>
          <p:cNvSpPr>
            <a:spLocks noGrp="1" noChangeArrowheads="1"/>
          </p:cNvSpPr>
          <p:nvPr>
            <p:ph type="sldNum" sz="quarter" idx="5"/>
          </p:nvPr>
        </p:nvSpPr>
        <p:spPr>
          <a:noFill/>
        </p:spPr>
        <p:txBody>
          <a:bodyPr/>
          <a:lstStyle/>
          <a:p>
            <a:fld id="{1D81A4CA-56F5-4C99-BA97-406B2035ABFF}" type="slidenum">
              <a:rPr lang="ar-EG" smtClean="0"/>
              <a:pPr/>
              <a:t>708</a:t>
            </a:fld>
            <a:endParaRPr lang="en-CA"/>
          </a:p>
        </p:txBody>
      </p:sp>
      <p:sp>
        <p:nvSpPr>
          <p:cNvPr id="2668547" name="Rectangle 2"/>
          <p:cNvSpPr>
            <a:spLocks noGrp="1" noRot="1" noChangeAspect="1" noChangeArrowheads="1" noTextEdit="1"/>
          </p:cNvSpPr>
          <p:nvPr>
            <p:ph type="sldImg"/>
          </p:nvPr>
        </p:nvSpPr>
        <p:spPr>
          <a:ln/>
        </p:spPr>
      </p:sp>
      <p:sp>
        <p:nvSpPr>
          <p:cNvPr id="26685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9570" name="Rectangle 7"/>
          <p:cNvSpPr>
            <a:spLocks noGrp="1" noChangeArrowheads="1"/>
          </p:cNvSpPr>
          <p:nvPr>
            <p:ph type="sldNum" sz="quarter" idx="5"/>
          </p:nvPr>
        </p:nvSpPr>
        <p:spPr>
          <a:noFill/>
        </p:spPr>
        <p:txBody>
          <a:bodyPr/>
          <a:lstStyle/>
          <a:p>
            <a:fld id="{9F36E8B4-F849-45EA-B7BC-EC806776606A}" type="slidenum">
              <a:rPr lang="ar-EG" smtClean="0"/>
              <a:pPr/>
              <a:t>709</a:t>
            </a:fld>
            <a:endParaRPr lang="en-CA"/>
          </a:p>
        </p:txBody>
      </p:sp>
      <p:sp>
        <p:nvSpPr>
          <p:cNvPr id="2669571" name="Rectangle 2"/>
          <p:cNvSpPr>
            <a:spLocks noGrp="1" noRot="1" noChangeAspect="1" noChangeArrowheads="1" noTextEdit="1"/>
          </p:cNvSpPr>
          <p:nvPr>
            <p:ph type="sldImg"/>
          </p:nvPr>
        </p:nvSpPr>
        <p:spPr>
          <a:xfrm>
            <a:off x="1144588" y="685800"/>
            <a:ext cx="4572000" cy="3429000"/>
          </a:xfrm>
          <a:ln/>
        </p:spPr>
      </p:sp>
      <p:sp>
        <p:nvSpPr>
          <p:cNvPr id="2669572"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4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0594" name="Rectangle 7"/>
          <p:cNvSpPr>
            <a:spLocks noGrp="1" noChangeArrowheads="1"/>
          </p:cNvSpPr>
          <p:nvPr>
            <p:ph type="sldNum" sz="quarter" idx="5"/>
          </p:nvPr>
        </p:nvSpPr>
        <p:spPr>
          <a:noFill/>
        </p:spPr>
        <p:txBody>
          <a:bodyPr/>
          <a:lstStyle/>
          <a:p>
            <a:fld id="{38659FE0-BB26-408C-B6C8-CEABEDFFF4A2}" type="slidenum">
              <a:rPr lang="ar-EG" smtClean="0"/>
              <a:pPr/>
              <a:t>710</a:t>
            </a:fld>
            <a:endParaRPr lang="en-CA"/>
          </a:p>
        </p:txBody>
      </p:sp>
      <p:sp>
        <p:nvSpPr>
          <p:cNvPr id="2670595" name="Rectangle 2"/>
          <p:cNvSpPr>
            <a:spLocks noGrp="1" noRot="1" noChangeAspect="1" noChangeArrowheads="1" noTextEdit="1"/>
          </p:cNvSpPr>
          <p:nvPr>
            <p:ph type="sldImg"/>
          </p:nvPr>
        </p:nvSpPr>
        <p:spPr>
          <a:ln/>
        </p:spPr>
      </p:sp>
      <p:sp>
        <p:nvSpPr>
          <p:cNvPr id="26705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1618" name="Rectangle 7"/>
          <p:cNvSpPr>
            <a:spLocks noGrp="1" noChangeArrowheads="1"/>
          </p:cNvSpPr>
          <p:nvPr>
            <p:ph type="sldNum" sz="quarter" idx="5"/>
          </p:nvPr>
        </p:nvSpPr>
        <p:spPr>
          <a:noFill/>
        </p:spPr>
        <p:txBody>
          <a:bodyPr/>
          <a:lstStyle/>
          <a:p>
            <a:fld id="{F8F354C6-E6FB-45A1-A733-4D7FABDD83E8}" type="slidenum">
              <a:rPr lang="ar-EG" smtClean="0"/>
              <a:pPr/>
              <a:t>711</a:t>
            </a:fld>
            <a:endParaRPr lang="en-CA"/>
          </a:p>
        </p:txBody>
      </p:sp>
      <p:sp>
        <p:nvSpPr>
          <p:cNvPr id="2671619" name="Rectangle 2"/>
          <p:cNvSpPr>
            <a:spLocks noGrp="1" noRot="1" noChangeAspect="1" noChangeArrowheads="1" noTextEdit="1"/>
          </p:cNvSpPr>
          <p:nvPr>
            <p:ph type="sldImg"/>
          </p:nvPr>
        </p:nvSpPr>
        <p:spPr>
          <a:ln/>
        </p:spPr>
      </p:sp>
      <p:sp>
        <p:nvSpPr>
          <p:cNvPr id="26716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3666" name="Rectangle 7"/>
          <p:cNvSpPr>
            <a:spLocks noGrp="1" noChangeArrowheads="1"/>
          </p:cNvSpPr>
          <p:nvPr>
            <p:ph type="sldNum" sz="quarter" idx="5"/>
          </p:nvPr>
        </p:nvSpPr>
        <p:spPr>
          <a:noFill/>
        </p:spPr>
        <p:txBody>
          <a:bodyPr/>
          <a:lstStyle/>
          <a:p>
            <a:fld id="{EA33D954-FB67-451E-883F-D60FF75BE7D6}" type="slidenum">
              <a:rPr lang="ar-EG" smtClean="0"/>
              <a:pPr/>
              <a:t>713</a:t>
            </a:fld>
            <a:endParaRPr lang="en-CA"/>
          </a:p>
        </p:txBody>
      </p:sp>
      <p:sp>
        <p:nvSpPr>
          <p:cNvPr id="2673667" name="Rectangle 2"/>
          <p:cNvSpPr>
            <a:spLocks noGrp="1" noRot="1" noChangeAspect="1" noChangeArrowheads="1" noTextEdit="1"/>
          </p:cNvSpPr>
          <p:nvPr>
            <p:ph type="sldImg"/>
          </p:nvPr>
        </p:nvSpPr>
        <p:spPr>
          <a:xfrm>
            <a:off x="1144588" y="685800"/>
            <a:ext cx="4572000" cy="3429000"/>
          </a:xfrm>
          <a:ln/>
        </p:spPr>
      </p:sp>
      <p:sp>
        <p:nvSpPr>
          <p:cNvPr id="267366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4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4690" name="Rectangle 7"/>
          <p:cNvSpPr>
            <a:spLocks noGrp="1" noChangeArrowheads="1"/>
          </p:cNvSpPr>
          <p:nvPr>
            <p:ph type="sldNum" sz="quarter" idx="5"/>
          </p:nvPr>
        </p:nvSpPr>
        <p:spPr>
          <a:noFill/>
        </p:spPr>
        <p:txBody>
          <a:bodyPr/>
          <a:lstStyle/>
          <a:p>
            <a:fld id="{5502AB76-EE82-4D31-B4AC-1C2200BFD145}" type="slidenum">
              <a:rPr lang="ar-EG" smtClean="0"/>
              <a:pPr/>
              <a:t>714</a:t>
            </a:fld>
            <a:endParaRPr lang="en-CA"/>
          </a:p>
        </p:txBody>
      </p:sp>
      <p:sp>
        <p:nvSpPr>
          <p:cNvPr id="2674691" name="Rectangle 2"/>
          <p:cNvSpPr>
            <a:spLocks noGrp="1" noRot="1" noChangeAspect="1" noChangeArrowheads="1" noTextEdit="1"/>
          </p:cNvSpPr>
          <p:nvPr>
            <p:ph type="sldImg"/>
          </p:nvPr>
        </p:nvSpPr>
        <p:spPr>
          <a:ln/>
        </p:spPr>
      </p:sp>
      <p:sp>
        <p:nvSpPr>
          <p:cNvPr id="26746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5714" name="Rectangle 7"/>
          <p:cNvSpPr>
            <a:spLocks noGrp="1" noChangeArrowheads="1"/>
          </p:cNvSpPr>
          <p:nvPr>
            <p:ph type="sldNum" sz="quarter" idx="5"/>
          </p:nvPr>
        </p:nvSpPr>
        <p:spPr>
          <a:noFill/>
        </p:spPr>
        <p:txBody>
          <a:bodyPr/>
          <a:lstStyle/>
          <a:p>
            <a:fld id="{0DF71656-897C-4541-950E-4E68EBB6B357}" type="slidenum">
              <a:rPr lang="ar-EG" smtClean="0"/>
              <a:pPr/>
              <a:t>715</a:t>
            </a:fld>
            <a:endParaRPr lang="en-CA"/>
          </a:p>
        </p:txBody>
      </p:sp>
      <p:sp>
        <p:nvSpPr>
          <p:cNvPr id="2675715" name="Rectangle 2"/>
          <p:cNvSpPr>
            <a:spLocks noGrp="1" noRot="1" noChangeAspect="1" noChangeArrowheads="1" noTextEdit="1"/>
          </p:cNvSpPr>
          <p:nvPr>
            <p:ph type="sldImg"/>
          </p:nvPr>
        </p:nvSpPr>
        <p:spPr>
          <a:ln/>
        </p:spPr>
      </p:sp>
      <p:sp>
        <p:nvSpPr>
          <p:cNvPr id="26757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6738" name="Rectangle 7"/>
          <p:cNvSpPr>
            <a:spLocks noGrp="1" noChangeArrowheads="1"/>
          </p:cNvSpPr>
          <p:nvPr>
            <p:ph type="sldNum" sz="quarter" idx="5"/>
          </p:nvPr>
        </p:nvSpPr>
        <p:spPr>
          <a:noFill/>
        </p:spPr>
        <p:txBody>
          <a:bodyPr/>
          <a:lstStyle/>
          <a:p>
            <a:fld id="{891E87FC-337B-4652-8CC2-0A7C01E7AF61}" type="slidenum">
              <a:rPr lang="ar-EG" smtClean="0"/>
              <a:pPr/>
              <a:t>716</a:t>
            </a:fld>
            <a:endParaRPr lang="en-CA"/>
          </a:p>
        </p:txBody>
      </p:sp>
      <p:sp>
        <p:nvSpPr>
          <p:cNvPr id="2676739" name="Rectangle 2"/>
          <p:cNvSpPr>
            <a:spLocks noGrp="1" noRot="1" noChangeAspect="1" noChangeArrowheads="1" noTextEdit="1"/>
          </p:cNvSpPr>
          <p:nvPr>
            <p:ph type="sldImg"/>
          </p:nvPr>
        </p:nvSpPr>
        <p:spPr>
          <a:ln/>
        </p:spPr>
      </p:sp>
      <p:sp>
        <p:nvSpPr>
          <p:cNvPr id="26767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4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8786" name="Rectangle 7"/>
          <p:cNvSpPr>
            <a:spLocks noGrp="1" noChangeArrowheads="1"/>
          </p:cNvSpPr>
          <p:nvPr>
            <p:ph type="sldNum" sz="quarter" idx="5"/>
          </p:nvPr>
        </p:nvSpPr>
        <p:spPr>
          <a:noFill/>
        </p:spPr>
        <p:txBody>
          <a:bodyPr/>
          <a:lstStyle/>
          <a:p>
            <a:fld id="{047DB5FC-80E9-4D6A-BE2E-01AC13FB4CD7}" type="slidenum">
              <a:rPr lang="ar-EG" smtClean="0"/>
              <a:pPr/>
              <a:t>718</a:t>
            </a:fld>
            <a:endParaRPr lang="en-CA"/>
          </a:p>
        </p:txBody>
      </p:sp>
      <p:sp>
        <p:nvSpPr>
          <p:cNvPr id="2678787" name="Rectangle 2"/>
          <p:cNvSpPr>
            <a:spLocks noGrp="1" noRot="1" noChangeAspect="1" noChangeArrowheads="1" noTextEdit="1"/>
          </p:cNvSpPr>
          <p:nvPr>
            <p:ph type="sldImg"/>
          </p:nvPr>
        </p:nvSpPr>
        <p:spPr>
          <a:xfrm>
            <a:off x="1144588" y="685800"/>
            <a:ext cx="4572000" cy="3429000"/>
          </a:xfrm>
          <a:ln/>
        </p:spPr>
      </p:sp>
      <p:sp>
        <p:nvSpPr>
          <p:cNvPr id="267878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5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9810" name="Rectangle 7"/>
          <p:cNvSpPr>
            <a:spLocks noGrp="1" noChangeArrowheads="1"/>
          </p:cNvSpPr>
          <p:nvPr>
            <p:ph type="sldNum" sz="quarter" idx="5"/>
          </p:nvPr>
        </p:nvSpPr>
        <p:spPr>
          <a:noFill/>
        </p:spPr>
        <p:txBody>
          <a:bodyPr/>
          <a:lstStyle/>
          <a:p>
            <a:fld id="{9224C67C-DC28-47DD-8CEF-866B072A197F}" type="slidenum">
              <a:rPr lang="ar-EG" smtClean="0"/>
              <a:pPr/>
              <a:t>719</a:t>
            </a:fld>
            <a:endParaRPr lang="en-CA"/>
          </a:p>
        </p:txBody>
      </p:sp>
      <p:sp>
        <p:nvSpPr>
          <p:cNvPr id="2679811" name="Rectangle 2"/>
          <p:cNvSpPr>
            <a:spLocks noGrp="1" noRot="1" noChangeAspect="1" noChangeArrowheads="1" noTextEdit="1"/>
          </p:cNvSpPr>
          <p:nvPr>
            <p:ph type="sldImg"/>
          </p:nvPr>
        </p:nvSpPr>
        <p:spPr>
          <a:ln/>
        </p:spPr>
      </p:sp>
      <p:sp>
        <p:nvSpPr>
          <p:cNvPr id="26798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0834" name="Rectangle 7"/>
          <p:cNvSpPr>
            <a:spLocks noGrp="1" noChangeArrowheads="1"/>
          </p:cNvSpPr>
          <p:nvPr>
            <p:ph type="sldNum" sz="quarter" idx="5"/>
          </p:nvPr>
        </p:nvSpPr>
        <p:spPr>
          <a:noFill/>
        </p:spPr>
        <p:txBody>
          <a:bodyPr/>
          <a:lstStyle/>
          <a:p>
            <a:fld id="{000CD1C0-EB97-4782-9E58-AFDC97DC54BF}" type="slidenum">
              <a:rPr lang="ar-EG" smtClean="0"/>
              <a:pPr/>
              <a:t>720</a:t>
            </a:fld>
            <a:endParaRPr lang="en-CA"/>
          </a:p>
        </p:txBody>
      </p:sp>
      <p:sp>
        <p:nvSpPr>
          <p:cNvPr id="2680835" name="Rectangle 2"/>
          <p:cNvSpPr>
            <a:spLocks noGrp="1" noRot="1" noChangeAspect="1" noChangeArrowheads="1" noTextEdit="1"/>
          </p:cNvSpPr>
          <p:nvPr>
            <p:ph type="sldImg"/>
          </p:nvPr>
        </p:nvSpPr>
        <p:spPr>
          <a:ln/>
        </p:spPr>
      </p:sp>
      <p:sp>
        <p:nvSpPr>
          <p:cNvPr id="26808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1858" name="Rectangle 7"/>
          <p:cNvSpPr>
            <a:spLocks noGrp="1" noChangeArrowheads="1"/>
          </p:cNvSpPr>
          <p:nvPr>
            <p:ph type="sldNum" sz="quarter" idx="5"/>
          </p:nvPr>
        </p:nvSpPr>
        <p:spPr>
          <a:noFill/>
        </p:spPr>
        <p:txBody>
          <a:bodyPr/>
          <a:lstStyle/>
          <a:p>
            <a:fld id="{708B4245-F891-44E2-B269-0991B0DCF34C}" type="slidenum">
              <a:rPr lang="ar-EG" smtClean="0"/>
              <a:pPr/>
              <a:t>721</a:t>
            </a:fld>
            <a:endParaRPr lang="en-CA"/>
          </a:p>
        </p:txBody>
      </p:sp>
      <p:sp>
        <p:nvSpPr>
          <p:cNvPr id="2681859" name="Rectangle 2"/>
          <p:cNvSpPr>
            <a:spLocks noGrp="1" noRot="1" noChangeAspect="1" noChangeArrowheads="1" noTextEdit="1"/>
          </p:cNvSpPr>
          <p:nvPr>
            <p:ph type="sldImg"/>
          </p:nvPr>
        </p:nvSpPr>
        <p:spPr>
          <a:ln/>
        </p:spPr>
      </p:sp>
      <p:sp>
        <p:nvSpPr>
          <p:cNvPr id="26818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882" name="Rectangle 7"/>
          <p:cNvSpPr>
            <a:spLocks noGrp="1" noChangeArrowheads="1"/>
          </p:cNvSpPr>
          <p:nvPr>
            <p:ph type="sldNum" sz="quarter" idx="5"/>
          </p:nvPr>
        </p:nvSpPr>
        <p:spPr>
          <a:noFill/>
        </p:spPr>
        <p:txBody>
          <a:bodyPr/>
          <a:lstStyle/>
          <a:p>
            <a:fld id="{25A5FB56-1C82-4AAF-8129-B567AD8C4C2D}" type="slidenum">
              <a:rPr lang="ar-EG" smtClean="0"/>
              <a:pPr/>
              <a:t>722</a:t>
            </a:fld>
            <a:endParaRPr lang="en-CA"/>
          </a:p>
        </p:txBody>
      </p:sp>
      <p:sp>
        <p:nvSpPr>
          <p:cNvPr id="2682883" name="Rectangle 2"/>
          <p:cNvSpPr>
            <a:spLocks noGrp="1" noRot="1" noChangeAspect="1" noChangeArrowheads="1" noTextEdit="1"/>
          </p:cNvSpPr>
          <p:nvPr>
            <p:ph type="sldImg"/>
          </p:nvPr>
        </p:nvSpPr>
        <p:spPr>
          <a:ln/>
        </p:spPr>
      </p:sp>
      <p:sp>
        <p:nvSpPr>
          <p:cNvPr id="26828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4930" name="Rectangle 7"/>
          <p:cNvSpPr>
            <a:spLocks noGrp="1" noChangeArrowheads="1"/>
          </p:cNvSpPr>
          <p:nvPr>
            <p:ph type="sldNum" sz="quarter" idx="5"/>
          </p:nvPr>
        </p:nvSpPr>
        <p:spPr>
          <a:noFill/>
        </p:spPr>
        <p:txBody>
          <a:bodyPr/>
          <a:lstStyle/>
          <a:p>
            <a:fld id="{CAC8F4E5-6F66-4A04-B5B2-5479F1A37319}" type="slidenum">
              <a:rPr lang="ar-EG" smtClean="0"/>
              <a:pPr/>
              <a:t>724</a:t>
            </a:fld>
            <a:endParaRPr lang="en-CA"/>
          </a:p>
        </p:txBody>
      </p:sp>
      <p:sp>
        <p:nvSpPr>
          <p:cNvPr id="2684931" name="Rectangle 2"/>
          <p:cNvSpPr>
            <a:spLocks noGrp="1" noRot="1" noChangeAspect="1" noChangeArrowheads="1" noTextEdit="1"/>
          </p:cNvSpPr>
          <p:nvPr>
            <p:ph type="sldImg"/>
          </p:nvPr>
        </p:nvSpPr>
        <p:spPr>
          <a:ln/>
        </p:spPr>
      </p:sp>
      <p:sp>
        <p:nvSpPr>
          <p:cNvPr id="26849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5954" name="Rectangle 7"/>
          <p:cNvSpPr>
            <a:spLocks noGrp="1" noChangeArrowheads="1"/>
          </p:cNvSpPr>
          <p:nvPr>
            <p:ph type="sldNum" sz="quarter" idx="5"/>
          </p:nvPr>
        </p:nvSpPr>
        <p:spPr>
          <a:noFill/>
        </p:spPr>
        <p:txBody>
          <a:bodyPr/>
          <a:lstStyle/>
          <a:p>
            <a:fld id="{4431A760-C89B-41D7-953C-CF3B424E4A95}" type="slidenum">
              <a:rPr lang="ar-EG" smtClean="0"/>
              <a:pPr/>
              <a:t>725</a:t>
            </a:fld>
            <a:endParaRPr lang="en-CA"/>
          </a:p>
        </p:txBody>
      </p:sp>
      <p:sp>
        <p:nvSpPr>
          <p:cNvPr id="2685955" name="Rectangle 2"/>
          <p:cNvSpPr>
            <a:spLocks noGrp="1" noRot="1" noChangeAspect="1" noChangeArrowheads="1" noTextEdit="1"/>
          </p:cNvSpPr>
          <p:nvPr>
            <p:ph type="sldImg"/>
          </p:nvPr>
        </p:nvSpPr>
        <p:spPr>
          <a:ln/>
        </p:spPr>
      </p:sp>
      <p:sp>
        <p:nvSpPr>
          <p:cNvPr id="26859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6978" name="Rectangle 7"/>
          <p:cNvSpPr>
            <a:spLocks noGrp="1" noChangeArrowheads="1"/>
          </p:cNvSpPr>
          <p:nvPr>
            <p:ph type="sldNum" sz="quarter" idx="5"/>
          </p:nvPr>
        </p:nvSpPr>
        <p:spPr>
          <a:noFill/>
        </p:spPr>
        <p:txBody>
          <a:bodyPr/>
          <a:lstStyle/>
          <a:p>
            <a:fld id="{1CA70B76-785C-4300-9026-3BAE3BEFA313}" type="slidenum">
              <a:rPr lang="ar-EG" smtClean="0"/>
              <a:pPr/>
              <a:t>726</a:t>
            </a:fld>
            <a:endParaRPr lang="en-CA"/>
          </a:p>
        </p:txBody>
      </p:sp>
      <p:sp>
        <p:nvSpPr>
          <p:cNvPr id="2686979" name="Rectangle 2"/>
          <p:cNvSpPr>
            <a:spLocks noGrp="1" noRot="1" noChangeAspect="1" noChangeArrowheads="1" noTextEdit="1"/>
          </p:cNvSpPr>
          <p:nvPr>
            <p:ph type="sldImg"/>
          </p:nvPr>
        </p:nvSpPr>
        <p:spPr>
          <a:ln/>
        </p:spPr>
      </p:sp>
      <p:sp>
        <p:nvSpPr>
          <p:cNvPr id="26869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8002" name="Rectangle 7"/>
          <p:cNvSpPr>
            <a:spLocks noGrp="1" noChangeArrowheads="1"/>
          </p:cNvSpPr>
          <p:nvPr>
            <p:ph type="sldNum" sz="quarter" idx="5"/>
          </p:nvPr>
        </p:nvSpPr>
        <p:spPr>
          <a:noFill/>
        </p:spPr>
        <p:txBody>
          <a:bodyPr/>
          <a:lstStyle/>
          <a:p>
            <a:fld id="{2218B508-D9BF-4DC3-98A1-E73FEEEC0D3E}" type="slidenum">
              <a:rPr lang="ar-EG" smtClean="0"/>
              <a:pPr/>
              <a:t>727</a:t>
            </a:fld>
            <a:endParaRPr lang="en-CA"/>
          </a:p>
        </p:txBody>
      </p:sp>
      <p:sp>
        <p:nvSpPr>
          <p:cNvPr id="2688003" name="Rectangle 2"/>
          <p:cNvSpPr>
            <a:spLocks noGrp="1" noRot="1" noChangeAspect="1" noChangeArrowheads="1" noTextEdit="1"/>
          </p:cNvSpPr>
          <p:nvPr>
            <p:ph type="sldImg"/>
          </p:nvPr>
        </p:nvSpPr>
        <p:spPr>
          <a:ln/>
        </p:spPr>
      </p:sp>
      <p:sp>
        <p:nvSpPr>
          <p:cNvPr id="26880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9026" name="Rectangle 7"/>
          <p:cNvSpPr>
            <a:spLocks noGrp="1" noChangeArrowheads="1"/>
          </p:cNvSpPr>
          <p:nvPr>
            <p:ph type="sldNum" sz="quarter" idx="5"/>
          </p:nvPr>
        </p:nvSpPr>
        <p:spPr>
          <a:noFill/>
        </p:spPr>
        <p:txBody>
          <a:bodyPr/>
          <a:lstStyle/>
          <a:p>
            <a:fld id="{06EE1AA8-49DA-47CA-8EEF-088B077EBA8B}" type="slidenum">
              <a:rPr lang="ar-EG" smtClean="0"/>
              <a:pPr/>
              <a:t>728</a:t>
            </a:fld>
            <a:endParaRPr lang="en-CA"/>
          </a:p>
        </p:txBody>
      </p:sp>
      <p:sp>
        <p:nvSpPr>
          <p:cNvPr id="2689027" name="Rectangle 2"/>
          <p:cNvSpPr>
            <a:spLocks noGrp="1" noRot="1" noChangeAspect="1" noChangeArrowheads="1" noTextEdit="1"/>
          </p:cNvSpPr>
          <p:nvPr>
            <p:ph type="sldImg"/>
          </p:nvPr>
        </p:nvSpPr>
        <p:spPr>
          <a:ln/>
        </p:spPr>
      </p:sp>
      <p:sp>
        <p:nvSpPr>
          <p:cNvPr id="26890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0050" name="Slide Image Placeholder 1"/>
          <p:cNvSpPr>
            <a:spLocks noGrp="1" noRot="1" noChangeAspect="1" noTextEdit="1"/>
          </p:cNvSpPr>
          <p:nvPr>
            <p:ph type="sldImg"/>
          </p:nvPr>
        </p:nvSpPr>
        <p:spPr>
          <a:ln/>
        </p:spPr>
      </p:sp>
      <p:sp>
        <p:nvSpPr>
          <p:cNvPr id="2690051" name="Notes Placeholder 2"/>
          <p:cNvSpPr>
            <a:spLocks noGrp="1"/>
          </p:cNvSpPr>
          <p:nvPr>
            <p:ph type="body" idx="1"/>
          </p:nvPr>
        </p:nvSpPr>
        <p:spPr>
          <a:noFill/>
          <a:ln/>
        </p:spPr>
        <p:txBody>
          <a:bodyPr/>
          <a:lstStyle/>
          <a:p>
            <a:endParaRPr lang="en-US"/>
          </a:p>
        </p:txBody>
      </p:sp>
      <p:sp>
        <p:nvSpPr>
          <p:cNvPr id="2690052" name="Slide Number Placeholder 3"/>
          <p:cNvSpPr>
            <a:spLocks noGrp="1"/>
          </p:cNvSpPr>
          <p:nvPr>
            <p:ph type="sldNum" sz="quarter" idx="5"/>
          </p:nvPr>
        </p:nvSpPr>
        <p:spPr>
          <a:noFill/>
        </p:spPr>
        <p:txBody>
          <a:bodyPr/>
          <a:lstStyle/>
          <a:p>
            <a:fld id="{DDE26EB9-322E-4C31-9F05-7F90D44FDECF}" type="slidenum">
              <a:rPr lang="ar-SA" smtClean="0"/>
              <a:pPr/>
              <a:t>729</a:t>
            </a:fld>
            <a:endParaRPr lang="en-CA"/>
          </a:p>
        </p:txBody>
      </p:sp>
    </p:spTree>
  </p:cSld>
  <p:clrMapOvr>
    <a:masterClrMapping/>
  </p:clrMapOvr>
</p:notes>
</file>

<file path=ppt/notesSlides/notesSlide5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1074" name="Rectangle 7"/>
          <p:cNvSpPr>
            <a:spLocks noGrp="1" noChangeArrowheads="1"/>
          </p:cNvSpPr>
          <p:nvPr>
            <p:ph type="sldNum" sz="quarter" idx="5"/>
          </p:nvPr>
        </p:nvSpPr>
        <p:spPr>
          <a:noFill/>
        </p:spPr>
        <p:txBody>
          <a:bodyPr/>
          <a:lstStyle/>
          <a:p>
            <a:fld id="{6249BA0C-6DC7-4B6A-80D9-D6C64EFD1E16}" type="slidenum">
              <a:rPr lang="ar-EG" smtClean="0"/>
              <a:pPr/>
              <a:t>730</a:t>
            </a:fld>
            <a:endParaRPr lang="en-CA"/>
          </a:p>
        </p:txBody>
      </p:sp>
      <p:sp>
        <p:nvSpPr>
          <p:cNvPr id="2691075" name="Rectangle 2"/>
          <p:cNvSpPr>
            <a:spLocks noGrp="1" noRot="1" noChangeAspect="1" noChangeArrowheads="1" noTextEdit="1"/>
          </p:cNvSpPr>
          <p:nvPr>
            <p:ph type="sldImg"/>
          </p:nvPr>
        </p:nvSpPr>
        <p:spPr>
          <a:ln/>
        </p:spPr>
      </p:sp>
      <p:sp>
        <p:nvSpPr>
          <p:cNvPr id="26910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2098" name="Rectangle 7"/>
          <p:cNvSpPr>
            <a:spLocks noGrp="1" noChangeArrowheads="1"/>
          </p:cNvSpPr>
          <p:nvPr>
            <p:ph type="sldNum" sz="quarter" idx="5"/>
          </p:nvPr>
        </p:nvSpPr>
        <p:spPr>
          <a:noFill/>
        </p:spPr>
        <p:txBody>
          <a:bodyPr/>
          <a:lstStyle/>
          <a:p>
            <a:fld id="{4EDB2AB4-0779-4B76-8E69-E13BDF87F1D2}" type="slidenum">
              <a:rPr lang="ar-EG" smtClean="0"/>
              <a:pPr/>
              <a:t>731</a:t>
            </a:fld>
            <a:endParaRPr lang="en-CA"/>
          </a:p>
        </p:txBody>
      </p:sp>
      <p:sp>
        <p:nvSpPr>
          <p:cNvPr id="2692099" name="Rectangle 2"/>
          <p:cNvSpPr>
            <a:spLocks noGrp="1" noRot="1" noChangeAspect="1" noChangeArrowheads="1" noTextEdit="1"/>
          </p:cNvSpPr>
          <p:nvPr>
            <p:ph type="sldImg"/>
          </p:nvPr>
        </p:nvSpPr>
        <p:spPr>
          <a:ln/>
        </p:spPr>
      </p:sp>
      <p:sp>
        <p:nvSpPr>
          <p:cNvPr id="26921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22" name="Rectangle 7"/>
          <p:cNvSpPr>
            <a:spLocks noGrp="1" noChangeArrowheads="1"/>
          </p:cNvSpPr>
          <p:nvPr>
            <p:ph type="sldNum" sz="quarter" idx="5"/>
          </p:nvPr>
        </p:nvSpPr>
        <p:spPr>
          <a:noFill/>
        </p:spPr>
        <p:txBody>
          <a:bodyPr/>
          <a:lstStyle/>
          <a:p>
            <a:fld id="{D70E2995-1FCF-4F79-94EC-E8A8AE12C7C9}" type="slidenum">
              <a:rPr lang="ar-EG" smtClean="0"/>
              <a:pPr/>
              <a:t>732</a:t>
            </a:fld>
            <a:endParaRPr lang="en-CA"/>
          </a:p>
        </p:txBody>
      </p:sp>
      <p:sp>
        <p:nvSpPr>
          <p:cNvPr id="2693123" name="Rectangle 2"/>
          <p:cNvSpPr>
            <a:spLocks noGrp="1" noRot="1" noChangeAspect="1" noChangeArrowheads="1" noTextEdit="1"/>
          </p:cNvSpPr>
          <p:nvPr>
            <p:ph type="sldImg"/>
          </p:nvPr>
        </p:nvSpPr>
        <p:spPr>
          <a:ln/>
        </p:spPr>
      </p:sp>
      <p:sp>
        <p:nvSpPr>
          <p:cNvPr id="26931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4146" name="Rectangle 7"/>
          <p:cNvSpPr>
            <a:spLocks noGrp="1" noChangeArrowheads="1"/>
          </p:cNvSpPr>
          <p:nvPr>
            <p:ph type="sldNum" sz="quarter" idx="5"/>
          </p:nvPr>
        </p:nvSpPr>
        <p:spPr>
          <a:noFill/>
        </p:spPr>
        <p:txBody>
          <a:bodyPr/>
          <a:lstStyle/>
          <a:p>
            <a:fld id="{63C87116-DF67-4801-BF91-1D0B2C12DB4B}" type="slidenum">
              <a:rPr lang="ar-EG" smtClean="0"/>
              <a:pPr/>
              <a:t>733</a:t>
            </a:fld>
            <a:endParaRPr lang="en-CA"/>
          </a:p>
        </p:txBody>
      </p:sp>
      <p:sp>
        <p:nvSpPr>
          <p:cNvPr id="2694147" name="Rectangle 2"/>
          <p:cNvSpPr>
            <a:spLocks noGrp="1" noRot="1" noChangeAspect="1" noChangeArrowheads="1" noTextEdit="1"/>
          </p:cNvSpPr>
          <p:nvPr>
            <p:ph type="sldImg"/>
          </p:nvPr>
        </p:nvSpPr>
        <p:spPr>
          <a:ln/>
        </p:spPr>
      </p:sp>
      <p:sp>
        <p:nvSpPr>
          <p:cNvPr id="26941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5170" name="Rectangle 7"/>
          <p:cNvSpPr>
            <a:spLocks noGrp="1" noChangeArrowheads="1"/>
          </p:cNvSpPr>
          <p:nvPr>
            <p:ph type="sldNum" sz="quarter" idx="5"/>
          </p:nvPr>
        </p:nvSpPr>
        <p:spPr>
          <a:noFill/>
        </p:spPr>
        <p:txBody>
          <a:bodyPr/>
          <a:lstStyle/>
          <a:p>
            <a:fld id="{FCBDB38C-96CB-4D56-A0C9-97EEC0EE9D3B}" type="slidenum">
              <a:rPr lang="ar-EG" smtClean="0"/>
              <a:pPr/>
              <a:t>734</a:t>
            </a:fld>
            <a:endParaRPr lang="en-CA"/>
          </a:p>
        </p:txBody>
      </p:sp>
      <p:sp>
        <p:nvSpPr>
          <p:cNvPr id="2695171" name="Rectangle 2"/>
          <p:cNvSpPr>
            <a:spLocks noGrp="1" noRot="1" noChangeAspect="1" noChangeArrowheads="1" noTextEdit="1"/>
          </p:cNvSpPr>
          <p:nvPr>
            <p:ph type="sldImg"/>
          </p:nvPr>
        </p:nvSpPr>
        <p:spPr>
          <a:ln/>
        </p:spPr>
      </p:sp>
      <p:sp>
        <p:nvSpPr>
          <p:cNvPr id="26951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6194" name="Rectangle 7"/>
          <p:cNvSpPr>
            <a:spLocks noGrp="1" noChangeArrowheads="1"/>
          </p:cNvSpPr>
          <p:nvPr>
            <p:ph type="sldNum" sz="quarter" idx="5"/>
          </p:nvPr>
        </p:nvSpPr>
        <p:spPr>
          <a:noFill/>
        </p:spPr>
        <p:txBody>
          <a:bodyPr/>
          <a:lstStyle/>
          <a:p>
            <a:fld id="{A9C9775D-4AD9-4A47-8406-CDFCA189A693}" type="slidenum">
              <a:rPr lang="ar-EG" smtClean="0"/>
              <a:pPr/>
              <a:t>735</a:t>
            </a:fld>
            <a:endParaRPr lang="en-CA"/>
          </a:p>
        </p:txBody>
      </p:sp>
      <p:sp>
        <p:nvSpPr>
          <p:cNvPr id="2696195" name="Rectangle 2"/>
          <p:cNvSpPr>
            <a:spLocks noGrp="1" noRot="1" noChangeAspect="1" noChangeArrowheads="1" noTextEdit="1"/>
          </p:cNvSpPr>
          <p:nvPr>
            <p:ph type="sldImg"/>
          </p:nvPr>
        </p:nvSpPr>
        <p:spPr>
          <a:ln/>
        </p:spPr>
      </p:sp>
      <p:sp>
        <p:nvSpPr>
          <p:cNvPr id="26961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7218" name="Rectangle 7"/>
          <p:cNvSpPr>
            <a:spLocks noGrp="1" noChangeArrowheads="1"/>
          </p:cNvSpPr>
          <p:nvPr>
            <p:ph type="sldNum" sz="quarter" idx="5"/>
          </p:nvPr>
        </p:nvSpPr>
        <p:spPr>
          <a:noFill/>
        </p:spPr>
        <p:txBody>
          <a:bodyPr/>
          <a:lstStyle/>
          <a:p>
            <a:fld id="{70DF5D4C-5C1A-46AD-A00E-DA83EDC5A231}" type="slidenum">
              <a:rPr lang="ar-EG" smtClean="0"/>
              <a:pPr/>
              <a:t>736</a:t>
            </a:fld>
            <a:endParaRPr lang="en-CA"/>
          </a:p>
        </p:txBody>
      </p:sp>
      <p:sp>
        <p:nvSpPr>
          <p:cNvPr id="2697219" name="Rectangle 2"/>
          <p:cNvSpPr>
            <a:spLocks noGrp="1" noRot="1" noChangeAspect="1" noChangeArrowheads="1" noTextEdit="1"/>
          </p:cNvSpPr>
          <p:nvPr>
            <p:ph type="sldImg"/>
          </p:nvPr>
        </p:nvSpPr>
        <p:spPr>
          <a:ln/>
        </p:spPr>
      </p:sp>
      <p:sp>
        <p:nvSpPr>
          <p:cNvPr id="26972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8242" name="Rectangle 7"/>
          <p:cNvSpPr>
            <a:spLocks noGrp="1" noChangeArrowheads="1"/>
          </p:cNvSpPr>
          <p:nvPr>
            <p:ph type="sldNum" sz="quarter" idx="5"/>
          </p:nvPr>
        </p:nvSpPr>
        <p:spPr>
          <a:noFill/>
        </p:spPr>
        <p:txBody>
          <a:bodyPr/>
          <a:lstStyle/>
          <a:p>
            <a:fld id="{F803054B-409C-4D78-811F-B600B24E7DF0}" type="slidenum">
              <a:rPr lang="ar-EG" smtClean="0"/>
              <a:pPr/>
              <a:t>737</a:t>
            </a:fld>
            <a:endParaRPr lang="en-CA"/>
          </a:p>
        </p:txBody>
      </p:sp>
      <p:sp>
        <p:nvSpPr>
          <p:cNvPr id="2698243" name="Rectangle 2"/>
          <p:cNvSpPr>
            <a:spLocks noGrp="1" noRot="1" noChangeAspect="1" noChangeArrowheads="1" noTextEdit="1"/>
          </p:cNvSpPr>
          <p:nvPr>
            <p:ph type="sldImg"/>
          </p:nvPr>
        </p:nvSpPr>
        <p:spPr>
          <a:ln/>
        </p:spPr>
      </p:sp>
      <p:sp>
        <p:nvSpPr>
          <p:cNvPr id="26982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9266" name="Rectangle 7"/>
          <p:cNvSpPr>
            <a:spLocks noGrp="1" noChangeArrowheads="1"/>
          </p:cNvSpPr>
          <p:nvPr>
            <p:ph type="sldNum" sz="quarter" idx="5"/>
          </p:nvPr>
        </p:nvSpPr>
        <p:spPr>
          <a:noFill/>
        </p:spPr>
        <p:txBody>
          <a:bodyPr/>
          <a:lstStyle/>
          <a:p>
            <a:fld id="{AFC97947-9115-4748-BF94-653EEF878568}" type="slidenum">
              <a:rPr lang="ar-EG" smtClean="0"/>
              <a:pPr/>
              <a:t>738</a:t>
            </a:fld>
            <a:endParaRPr lang="en-CA"/>
          </a:p>
        </p:txBody>
      </p:sp>
      <p:sp>
        <p:nvSpPr>
          <p:cNvPr id="2699267" name="Rectangle 2"/>
          <p:cNvSpPr>
            <a:spLocks noGrp="1" noRot="1" noChangeAspect="1" noChangeArrowheads="1" noTextEdit="1"/>
          </p:cNvSpPr>
          <p:nvPr>
            <p:ph type="sldImg"/>
          </p:nvPr>
        </p:nvSpPr>
        <p:spPr>
          <a:ln/>
        </p:spPr>
      </p:sp>
      <p:sp>
        <p:nvSpPr>
          <p:cNvPr id="26992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0290" name="Rectangle 7"/>
          <p:cNvSpPr>
            <a:spLocks noGrp="1" noChangeArrowheads="1"/>
          </p:cNvSpPr>
          <p:nvPr>
            <p:ph type="sldNum" sz="quarter" idx="5"/>
          </p:nvPr>
        </p:nvSpPr>
        <p:spPr>
          <a:noFill/>
        </p:spPr>
        <p:txBody>
          <a:bodyPr/>
          <a:lstStyle/>
          <a:p>
            <a:fld id="{785711BE-225B-42C2-BCD5-E373230887D8}" type="slidenum">
              <a:rPr lang="ar-EG" smtClean="0"/>
              <a:pPr/>
              <a:t>739</a:t>
            </a:fld>
            <a:endParaRPr lang="en-CA"/>
          </a:p>
        </p:txBody>
      </p:sp>
      <p:sp>
        <p:nvSpPr>
          <p:cNvPr id="2700291" name="Rectangle 2"/>
          <p:cNvSpPr>
            <a:spLocks noGrp="1" noRot="1" noChangeAspect="1" noChangeArrowheads="1" noTextEdit="1"/>
          </p:cNvSpPr>
          <p:nvPr>
            <p:ph type="sldImg"/>
          </p:nvPr>
        </p:nvSpPr>
        <p:spPr>
          <a:ln/>
        </p:spPr>
      </p:sp>
      <p:sp>
        <p:nvSpPr>
          <p:cNvPr id="27002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1314" name="Rectangle 7"/>
          <p:cNvSpPr>
            <a:spLocks noGrp="1" noChangeArrowheads="1"/>
          </p:cNvSpPr>
          <p:nvPr>
            <p:ph type="sldNum" sz="quarter" idx="5"/>
          </p:nvPr>
        </p:nvSpPr>
        <p:spPr>
          <a:noFill/>
        </p:spPr>
        <p:txBody>
          <a:bodyPr/>
          <a:lstStyle/>
          <a:p>
            <a:fld id="{04E2600E-8E70-4855-974C-23EF5D8DD90E}" type="slidenum">
              <a:rPr lang="ar-EG" smtClean="0"/>
              <a:pPr/>
              <a:t>740</a:t>
            </a:fld>
            <a:endParaRPr lang="en-CA"/>
          </a:p>
        </p:txBody>
      </p:sp>
      <p:sp>
        <p:nvSpPr>
          <p:cNvPr id="2701315" name="Rectangle 2"/>
          <p:cNvSpPr>
            <a:spLocks noGrp="1" noRot="1" noChangeAspect="1" noChangeArrowheads="1" noTextEdit="1"/>
          </p:cNvSpPr>
          <p:nvPr>
            <p:ph type="sldImg"/>
          </p:nvPr>
        </p:nvSpPr>
        <p:spPr>
          <a:ln/>
        </p:spPr>
      </p:sp>
      <p:sp>
        <p:nvSpPr>
          <p:cNvPr id="27013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2338" name="Rectangle 7"/>
          <p:cNvSpPr>
            <a:spLocks noGrp="1" noChangeArrowheads="1"/>
          </p:cNvSpPr>
          <p:nvPr>
            <p:ph type="sldNum" sz="quarter" idx="5"/>
          </p:nvPr>
        </p:nvSpPr>
        <p:spPr>
          <a:noFill/>
        </p:spPr>
        <p:txBody>
          <a:bodyPr/>
          <a:lstStyle/>
          <a:p>
            <a:fld id="{9181DE9F-CC29-422F-81E4-1943C92B192D}" type="slidenum">
              <a:rPr lang="ar-EG" smtClean="0"/>
              <a:pPr/>
              <a:t>741</a:t>
            </a:fld>
            <a:endParaRPr lang="en-CA"/>
          </a:p>
        </p:txBody>
      </p:sp>
      <p:sp>
        <p:nvSpPr>
          <p:cNvPr id="2702339" name="Rectangle 2"/>
          <p:cNvSpPr>
            <a:spLocks noGrp="1" noRot="1" noChangeAspect="1" noChangeArrowheads="1" noTextEdit="1"/>
          </p:cNvSpPr>
          <p:nvPr>
            <p:ph type="sldImg"/>
          </p:nvPr>
        </p:nvSpPr>
        <p:spPr>
          <a:xfrm>
            <a:off x="1144588" y="685800"/>
            <a:ext cx="4572000" cy="3429000"/>
          </a:xfrm>
          <a:ln/>
        </p:spPr>
      </p:sp>
      <p:sp>
        <p:nvSpPr>
          <p:cNvPr id="270234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5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62" name="Rectangle 7"/>
          <p:cNvSpPr>
            <a:spLocks noGrp="1" noChangeArrowheads="1"/>
          </p:cNvSpPr>
          <p:nvPr>
            <p:ph type="sldNum" sz="quarter" idx="5"/>
          </p:nvPr>
        </p:nvSpPr>
        <p:spPr>
          <a:noFill/>
        </p:spPr>
        <p:txBody>
          <a:bodyPr/>
          <a:lstStyle/>
          <a:p>
            <a:fld id="{3F5976D2-95A6-464C-A95E-7DBC1F0F85ED}" type="slidenum">
              <a:rPr lang="ar-EG" smtClean="0"/>
              <a:pPr/>
              <a:t>742</a:t>
            </a:fld>
            <a:endParaRPr lang="en-CA"/>
          </a:p>
        </p:txBody>
      </p:sp>
      <p:sp>
        <p:nvSpPr>
          <p:cNvPr id="2703363" name="Rectangle 2"/>
          <p:cNvSpPr>
            <a:spLocks noGrp="1" noRot="1" noChangeAspect="1" noChangeArrowheads="1" noTextEdit="1"/>
          </p:cNvSpPr>
          <p:nvPr>
            <p:ph type="sldImg"/>
          </p:nvPr>
        </p:nvSpPr>
        <p:spPr>
          <a:ln/>
        </p:spPr>
      </p:sp>
      <p:sp>
        <p:nvSpPr>
          <p:cNvPr id="27033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4386" name="Rectangle 7"/>
          <p:cNvSpPr>
            <a:spLocks noGrp="1" noChangeArrowheads="1"/>
          </p:cNvSpPr>
          <p:nvPr>
            <p:ph type="sldNum" sz="quarter" idx="5"/>
          </p:nvPr>
        </p:nvSpPr>
        <p:spPr>
          <a:noFill/>
        </p:spPr>
        <p:txBody>
          <a:bodyPr/>
          <a:lstStyle/>
          <a:p>
            <a:fld id="{63F5C473-6653-4D17-B54A-AE0C92550FC7}" type="slidenum">
              <a:rPr lang="ar-EG" smtClean="0"/>
              <a:pPr/>
              <a:t>743</a:t>
            </a:fld>
            <a:endParaRPr lang="en-CA"/>
          </a:p>
        </p:txBody>
      </p:sp>
      <p:sp>
        <p:nvSpPr>
          <p:cNvPr id="2704387" name="Rectangle 2"/>
          <p:cNvSpPr>
            <a:spLocks noGrp="1" noRot="1" noChangeAspect="1" noChangeArrowheads="1" noTextEdit="1"/>
          </p:cNvSpPr>
          <p:nvPr>
            <p:ph type="sldImg"/>
          </p:nvPr>
        </p:nvSpPr>
        <p:spPr>
          <a:ln/>
        </p:spPr>
      </p:sp>
      <p:sp>
        <p:nvSpPr>
          <p:cNvPr id="27043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6434" name="Rectangle 7"/>
          <p:cNvSpPr>
            <a:spLocks noGrp="1" noChangeArrowheads="1"/>
          </p:cNvSpPr>
          <p:nvPr>
            <p:ph type="sldNum" sz="quarter" idx="5"/>
          </p:nvPr>
        </p:nvSpPr>
        <p:spPr>
          <a:noFill/>
        </p:spPr>
        <p:txBody>
          <a:bodyPr/>
          <a:lstStyle/>
          <a:p>
            <a:fld id="{FEAF6DEC-61D7-4073-8C22-6F611E306BDC}" type="slidenum">
              <a:rPr lang="ar-EG" smtClean="0"/>
              <a:pPr/>
              <a:t>745</a:t>
            </a:fld>
            <a:endParaRPr lang="en-CA"/>
          </a:p>
        </p:txBody>
      </p:sp>
      <p:sp>
        <p:nvSpPr>
          <p:cNvPr id="2706435" name="Rectangle 2"/>
          <p:cNvSpPr>
            <a:spLocks noGrp="1" noRot="1" noChangeAspect="1" noChangeArrowheads="1" noTextEdit="1"/>
          </p:cNvSpPr>
          <p:nvPr>
            <p:ph type="sldImg"/>
          </p:nvPr>
        </p:nvSpPr>
        <p:spPr>
          <a:xfrm>
            <a:off x="1144588" y="685800"/>
            <a:ext cx="4572000" cy="3429000"/>
          </a:xfrm>
          <a:ln/>
        </p:spPr>
      </p:sp>
      <p:sp>
        <p:nvSpPr>
          <p:cNvPr id="2706436"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5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7458" name="Rectangle 7"/>
          <p:cNvSpPr>
            <a:spLocks noGrp="1" noChangeArrowheads="1"/>
          </p:cNvSpPr>
          <p:nvPr>
            <p:ph type="sldNum" sz="quarter" idx="5"/>
          </p:nvPr>
        </p:nvSpPr>
        <p:spPr>
          <a:noFill/>
        </p:spPr>
        <p:txBody>
          <a:bodyPr/>
          <a:lstStyle/>
          <a:p>
            <a:fld id="{8C1691BA-D7E4-46D6-BB76-2159A9FBE6A4}" type="slidenum">
              <a:rPr lang="ar-EG" smtClean="0"/>
              <a:pPr/>
              <a:t>746</a:t>
            </a:fld>
            <a:endParaRPr lang="en-CA"/>
          </a:p>
        </p:txBody>
      </p:sp>
      <p:sp>
        <p:nvSpPr>
          <p:cNvPr id="2707459" name="Rectangle 2"/>
          <p:cNvSpPr>
            <a:spLocks noGrp="1" noRot="1" noChangeAspect="1" noChangeArrowheads="1" noTextEdit="1"/>
          </p:cNvSpPr>
          <p:nvPr>
            <p:ph type="sldImg"/>
          </p:nvPr>
        </p:nvSpPr>
        <p:spPr>
          <a:ln/>
        </p:spPr>
      </p:sp>
      <p:sp>
        <p:nvSpPr>
          <p:cNvPr id="27074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8482" name="Rectangle 7"/>
          <p:cNvSpPr>
            <a:spLocks noGrp="1" noChangeArrowheads="1"/>
          </p:cNvSpPr>
          <p:nvPr>
            <p:ph type="sldNum" sz="quarter" idx="5"/>
          </p:nvPr>
        </p:nvSpPr>
        <p:spPr>
          <a:noFill/>
        </p:spPr>
        <p:txBody>
          <a:bodyPr/>
          <a:lstStyle/>
          <a:p>
            <a:fld id="{E40F80B1-66B7-4B17-88D5-5B079421FF1E}" type="slidenum">
              <a:rPr lang="ar-EG" smtClean="0"/>
              <a:pPr/>
              <a:t>747</a:t>
            </a:fld>
            <a:endParaRPr lang="en-CA"/>
          </a:p>
        </p:txBody>
      </p:sp>
      <p:sp>
        <p:nvSpPr>
          <p:cNvPr id="2708483" name="Rectangle 2"/>
          <p:cNvSpPr>
            <a:spLocks noGrp="1" noRot="1" noChangeAspect="1" noChangeArrowheads="1" noTextEdit="1"/>
          </p:cNvSpPr>
          <p:nvPr>
            <p:ph type="sldImg"/>
          </p:nvPr>
        </p:nvSpPr>
        <p:spPr>
          <a:ln/>
        </p:spPr>
      </p:sp>
      <p:sp>
        <p:nvSpPr>
          <p:cNvPr id="27084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9506" name="Rectangle 7"/>
          <p:cNvSpPr>
            <a:spLocks noGrp="1" noChangeArrowheads="1"/>
          </p:cNvSpPr>
          <p:nvPr>
            <p:ph type="sldNum" sz="quarter" idx="5"/>
          </p:nvPr>
        </p:nvSpPr>
        <p:spPr>
          <a:noFill/>
        </p:spPr>
        <p:txBody>
          <a:bodyPr/>
          <a:lstStyle/>
          <a:p>
            <a:fld id="{CE5EFDC0-3A19-408F-8335-07A28D3C838D}" type="slidenum">
              <a:rPr lang="ar-EG" smtClean="0"/>
              <a:pPr/>
              <a:t>748</a:t>
            </a:fld>
            <a:endParaRPr lang="en-CA"/>
          </a:p>
        </p:txBody>
      </p:sp>
      <p:sp>
        <p:nvSpPr>
          <p:cNvPr id="2709507" name="Rectangle 2"/>
          <p:cNvSpPr>
            <a:spLocks noGrp="1" noRot="1" noChangeAspect="1" noChangeArrowheads="1" noTextEdit="1"/>
          </p:cNvSpPr>
          <p:nvPr>
            <p:ph type="sldImg"/>
          </p:nvPr>
        </p:nvSpPr>
        <p:spPr>
          <a:ln/>
        </p:spPr>
      </p:sp>
      <p:sp>
        <p:nvSpPr>
          <p:cNvPr id="27095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1554" name="Rectangle 7"/>
          <p:cNvSpPr>
            <a:spLocks noGrp="1" noChangeArrowheads="1"/>
          </p:cNvSpPr>
          <p:nvPr>
            <p:ph type="sldNum" sz="quarter" idx="5"/>
          </p:nvPr>
        </p:nvSpPr>
        <p:spPr>
          <a:noFill/>
        </p:spPr>
        <p:txBody>
          <a:bodyPr/>
          <a:lstStyle/>
          <a:p>
            <a:fld id="{76889204-2E25-4BC8-8991-8A608D0E8BBC}" type="slidenum">
              <a:rPr lang="ar-EG" smtClean="0"/>
              <a:pPr/>
              <a:t>750</a:t>
            </a:fld>
            <a:endParaRPr lang="en-CA"/>
          </a:p>
        </p:txBody>
      </p:sp>
      <p:sp>
        <p:nvSpPr>
          <p:cNvPr id="2711555" name="Rectangle 2"/>
          <p:cNvSpPr>
            <a:spLocks noGrp="1" noRot="1" noChangeAspect="1" noChangeArrowheads="1" noTextEdit="1"/>
          </p:cNvSpPr>
          <p:nvPr>
            <p:ph type="sldImg"/>
          </p:nvPr>
        </p:nvSpPr>
        <p:spPr>
          <a:xfrm>
            <a:off x="1144588" y="685800"/>
            <a:ext cx="4572000" cy="3429000"/>
          </a:xfrm>
          <a:ln/>
        </p:spPr>
      </p:sp>
      <p:sp>
        <p:nvSpPr>
          <p:cNvPr id="2711556"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5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2578" name="Rectangle 7"/>
          <p:cNvSpPr>
            <a:spLocks noGrp="1" noChangeArrowheads="1"/>
          </p:cNvSpPr>
          <p:nvPr>
            <p:ph type="sldNum" sz="quarter" idx="5"/>
          </p:nvPr>
        </p:nvSpPr>
        <p:spPr>
          <a:noFill/>
        </p:spPr>
        <p:txBody>
          <a:bodyPr/>
          <a:lstStyle/>
          <a:p>
            <a:fld id="{F8EB5E14-5C61-4F3D-8000-7B7ABF8103E2}" type="slidenum">
              <a:rPr lang="ar-EG" smtClean="0"/>
              <a:pPr/>
              <a:t>751</a:t>
            </a:fld>
            <a:endParaRPr lang="en-CA"/>
          </a:p>
        </p:txBody>
      </p:sp>
      <p:sp>
        <p:nvSpPr>
          <p:cNvPr id="2712579" name="Rectangle 2"/>
          <p:cNvSpPr>
            <a:spLocks noGrp="1" noRot="1" noChangeAspect="1" noChangeArrowheads="1" noTextEdit="1"/>
          </p:cNvSpPr>
          <p:nvPr>
            <p:ph type="sldImg"/>
          </p:nvPr>
        </p:nvSpPr>
        <p:spPr>
          <a:ln/>
        </p:spPr>
      </p:sp>
      <p:sp>
        <p:nvSpPr>
          <p:cNvPr id="27125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02" name="Rectangle 7"/>
          <p:cNvSpPr>
            <a:spLocks noGrp="1" noChangeArrowheads="1"/>
          </p:cNvSpPr>
          <p:nvPr>
            <p:ph type="sldNum" sz="quarter" idx="5"/>
          </p:nvPr>
        </p:nvSpPr>
        <p:spPr>
          <a:noFill/>
        </p:spPr>
        <p:txBody>
          <a:bodyPr/>
          <a:lstStyle/>
          <a:p>
            <a:fld id="{E588C324-3807-46DE-85E5-9C3ADF67A03C}" type="slidenum">
              <a:rPr lang="ar-EG" smtClean="0"/>
              <a:pPr/>
              <a:t>752</a:t>
            </a:fld>
            <a:endParaRPr lang="en-CA"/>
          </a:p>
        </p:txBody>
      </p:sp>
      <p:sp>
        <p:nvSpPr>
          <p:cNvPr id="2713603" name="Rectangle 2"/>
          <p:cNvSpPr>
            <a:spLocks noGrp="1" noRot="1" noChangeAspect="1" noChangeArrowheads="1" noTextEdit="1"/>
          </p:cNvSpPr>
          <p:nvPr>
            <p:ph type="sldImg"/>
          </p:nvPr>
        </p:nvSpPr>
        <p:spPr>
          <a:ln/>
        </p:spPr>
      </p:sp>
      <p:sp>
        <p:nvSpPr>
          <p:cNvPr id="27136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4626" name="Rectangle 7"/>
          <p:cNvSpPr>
            <a:spLocks noGrp="1" noChangeArrowheads="1"/>
          </p:cNvSpPr>
          <p:nvPr>
            <p:ph type="sldNum" sz="quarter" idx="5"/>
          </p:nvPr>
        </p:nvSpPr>
        <p:spPr>
          <a:noFill/>
        </p:spPr>
        <p:txBody>
          <a:bodyPr/>
          <a:lstStyle/>
          <a:p>
            <a:fld id="{CDFBF9FA-30F1-46A2-93DE-432463E00222}" type="slidenum">
              <a:rPr lang="ar-EG" smtClean="0"/>
              <a:pPr/>
              <a:t>753</a:t>
            </a:fld>
            <a:endParaRPr lang="en-CA"/>
          </a:p>
        </p:txBody>
      </p:sp>
      <p:sp>
        <p:nvSpPr>
          <p:cNvPr id="2714627" name="Rectangle 2"/>
          <p:cNvSpPr>
            <a:spLocks noGrp="1" noRot="1" noChangeAspect="1" noChangeArrowheads="1" noTextEdit="1"/>
          </p:cNvSpPr>
          <p:nvPr>
            <p:ph type="sldImg"/>
          </p:nvPr>
        </p:nvSpPr>
        <p:spPr>
          <a:ln/>
        </p:spPr>
      </p:sp>
      <p:sp>
        <p:nvSpPr>
          <p:cNvPr id="27146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5650" name="Rectangle 7"/>
          <p:cNvSpPr>
            <a:spLocks noGrp="1" noChangeArrowheads="1"/>
          </p:cNvSpPr>
          <p:nvPr>
            <p:ph type="sldNum" sz="quarter" idx="5"/>
          </p:nvPr>
        </p:nvSpPr>
        <p:spPr>
          <a:noFill/>
        </p:spPr>
        <p:txBody>
          <a:bodyPr/>
          <a:lstStyle/>
          <a:p>
            <a:fld id="{E7DE7C2B-5E1D-44B5-BEA1-A6B4015F0505}" type="slidenum">
              <a:rPr lang="ar-EG" smtClean="0"/>
              <a:pPr/>
              <a:t>754</a:t>
            </a:fld>
            <a:endParaRPr lang="en-CA"/>
          </a:p>
        </p:txBody>
      </p:sp>
      <p:sp>
        <p:nvSpPr>
          <p:cNvPr id="2715651" name="Rectangle 2"/>
          <p:cNvSpPr>
            <a:spLocks noGrp="1" noRot="1" noChangeAspect="1" noChangeArrowheads="1" noTextEdit="1"/>
          </p:cNvSpPr>
          <p:nvPr>
            <p:ph type="sldImg"/>
          </p:nvPr>
        </p:nvSpPr>
        <p:spPr>
          <a:ln/>
        </p:spPr>
      </p:sp>
      <p:sp>
        <p:nvSpPr>
          <p:cNvPr id="27156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7698" name="Rectangle 7"/>
          <p:cNvSpPr>
            <a:spLocks noGrp="1" noChangeArrowheads="1"/>
          </p:cNvSpPr>
          <p:nvPr>
            <p:ph type="sldNum" sz="quarter" idx="5"/>
          </p:nvPr>
        </p:nvSpPr>
        <p:spPr>
          <a:noFill/>
        </p:spPr>
        <p:txBody>
          <a:bodyPr/>
          <a:lstStyle/>
          <a:p>
            <a:fld id="{A0DCCDD9-F880-4C02-B131-F0FA94F8A984}" type="slidenum">
              <a:rPr lang="ar-EG" smtClean="0"/>
              <a:pPr/>
              <a:t>756</a:t>
            </a:fld>
            <a:endParaRPr lang="en-CA"/>
          </a:p>
        </p:txBody>
      </p:sp>
      <p:sp>
        <p:nvSpPr>
          <p:cNvPr id="2717699" name="Rectangle 2"/>
          <p:cNvSpPr>
            <a:spLocks noGrp="1" noRot="1" noChangeAspect="1" noChangeArrowheads="1" noTextEdit="1"/>
          </p:cNvSpPr>
          <p:nvPr>
            <p:ph type="sldImg"/>
          </p:nvPr>
        </p:nvSpPr>
        <p:spPr>
          <a:ln/>
        </p:spPr>
      </p:sp>
      <p:sp>
        <p:nvSpPr>
          <p:cNvPr id="27177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8722" name="Rectangle 7"/>
          <p:cNvSpPr>
            <a:spLocks noGrp="1" noChangeArrowheads="1"/>
          </p:cNvSpPr>
          <p:nvPr>
            <p:ph type="sldNum" sz="quarter" idx="5"/>
          </p:nvPr>
        </p:nvSpPr>
        <p:spPr>
          <a:noFill/>
        </p:spPr>
        <p:txBody>
          <a:bodyPr/>
          <a:lstStyle/>
          <a:p>
            <a:fld id="{35E06F28-F28E-4F41-B9EA-ABD59BA28453}" type="slidenum">
              <a:rPr lang="ar-EG" smtClean="0"/>
              <a:pPr/>
              <a:t>757</a:t>
            </a:fld>
            <a:endParaRPr lang="en-CA"/>
          </a:p>
        </p:txBody>
      </p:sp>
      <p:sp>
        <p:nvSpPr>
          <p:cNvPr id="2718723" name="Rectangle 2"/>
          <p:cNvSpPr>
            <a:spLocks noGrp="1" noRot="1" noChangeAspect="1" noChangeArrowheads="1" noTextEdit="1"/>
          </p:cNvSpPr>
          <p:nvPr>
            <p:ph type="sldImg"/>
          </p:nvPr>
        </p:nvSpPr>
        <p:spPr>
          <a:ln/>
        </p:spPr>
      </p:sp>
      <p:sp>
        <p:nvSpPr>
          <p:cNvPr id="27187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9746" name="Rectangle 7"/>
          <p:cNvSpPr>
            <a:spLocks noGrp="1" noChangeArrowheads="1"/>
          </p:cNvSpPr>
          <p:nvPr>
            <p:ph type="sldNum" sz="quarter" idx="5"/>
          </p:nvPr>
        </p:nvSpPr>
        <p:spPr>
          <a:noFill/>
        </p:spPr>
        <p:txBody>
          <a:bodyPr/>
          <a:lstStyle/>
          <a:p>
            <a:fld id="{A90F6544-4B41-4B28-AE2C-8410E629DF6B}" type="slidenum">
              <a:rPr lang="ar-EG" smtClean="0"/>
              <a:pPr/>
              <a:t>758</a:t>
            </a:fld>
            <a:endParaRPr lang="en-CA"/>
          </a:p>
        </p:txBody>
      </p:sp>
      <p:sp>
        <p:nvSpPr>
          <p:cNvPr id="2719747" name="Rectangle 2"/>
          <p:cNvSpPr>
            <a:spLocks noGrp="1" noRot="1" noChangeAspect="1" noChangeArrowheads="1" noTextEdit="1"/>
          </p:cNvSpPr>
          <p:nvPr>
            <p:ph type="sldImg"/>
          </p:nvPr>
        </p:nvSpPr>
        <p:spPr>
          <a:ln/>
        </p:spPr>
      </p:sp>
      <p:sp>
        <p:nvSpPr>
          <p:cNvPr id="27197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0770" name="Rectangle 7"/>
          <p:cNvSpPr>
            <a:spLocks noGrp="1" noChangeArrowheads="1"/>
          </p:cNvSpPr>
          <p:nvPr>
            <p:ph type="sldNum" sz="quarter" idx="5"/>
          </p:nvPr>
        </p:nvSpPr>
        <p:spPr>
          <a:noFill/>
        </p:spPr>
        <p:txBody>
          <a:bodyPr/>
          <a:lstStyle/>
          <a:p>
            <a:fld id="{616D2C41-6321-4BEC-93D5-C0C8E6074504}" type="slidenum">
              <a:rPr lang="ar-EG" smtClean="0"/>
              <a:pPr/>
              <a:t>759</a:t>
            </a:fld>
            <a:endParaRPr lang="en-CA"/>
          </a:p>
        </p:txBody>
      </p:sp>
      <p:sp>
        <p:nvSpPr>
          <p:cNvPr id="2720771" name="Rectangle 2"/>
          <p:cNvSpPr>
            <a:spLocks noGrp="1" noRot="1" noChangeAspect="1" noChangeArrowheads="1" noTextEdit="1"/>
          </p:cNvSpPr>
          <p:nvPr>
            <p:ph type="sldImg"/>
          </p:nvPr>
        </p:nvSpPr>
        <p:spPr>
          <a:ln/>
        </p:spPr>
      </p:sp>
      <p:sp>
        <p:nvSpPr>
          <p:cNvPr id="27207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1794" name="Slide Image Placeholder 1"/>
          <p:cNvSpPr>
            <a:spLocks noGrp="1" noRot="1" noChangeAspect="1" noTextEdit="1"/>
          </p:cNvSpPr>
          <p:nvPr>
            <p:ph type="sldImg"/>
          </p:nvPr>
        </p:nvSpPr>
        <p:spPr>
          <a:ln/>
        </p:spPr>
      </p:sp>
      <p:sp>
        <p:nvSpPr>
          <p:cNvPr id="2721795" name="Notes Placeholder 2"/>
          <p:cNvSpPr>
            <a:spLocks noGrp="1"/>
          </p:cNvSpPr>
          <p:nvPr>
            <p:ph type="body" idx="1"/>
          </p:nvPr>
        </p:nvSpPr>
        <p:spPr>
          <a:noFill/>
          <a:ln/>
        </p:spPr>
        <p:txBody>
          <a:bodyPr/>
          <a:lstStyle/>
          <a:p>
            <a:endParaRPr lang="en-US"/>
          </a:p>
        </p:txBody>
      </p:sp>
      <p:sp>
        <p:nvSpPr>
          <p:cNvPr id="2721796" name="Slide Number Placeholder 3"/>
          <p:cNvSpPr>
            <a:spLocks noGrp="1"/>
          </p:cNvSpPr>
          <p:nvPr>
            <p:ph type="sldNum" sz="quarter" idx="5"/>
          </p:nvPr>
        </p:nvSpPr>
        <p:spPr>
          <a:noFill/>
        </p:spPr>
        <p:txBody>
          <a:bodyPr/>
          <a:lstStyle/>
          <a:p>
            <a:fld id="{10D08CC1-5DFA-4BF9-BB79-87D4E4FCEC31}" type="slidenum">
              <a:rPr lang="ar-SA" smtClean="0"/>
              <a:pPr/>
              <a:t>760</a:t>
            </a:fld>
            <a:endParaRPr lang="en-CA"/>
          </a:p>
        </p:txBody>
      </p:sp>
    </p:spTree>
  </p:cSld>
  <p:clrMapOvr>
    <a:masterClrMapping/>
  </p:clrMapOvr>
</p:notes>
</file>

<file path=ppt/notesSlides/notesSlide5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2818" name="Rectangle 7"/>
          <p:cNvSpPr>
            <a:spLocks noGrp="1" noChangeArrowheads="1"/>
          </p:cNvSpPr>
          <p:nvPr>
            <p:ph type="sldNum" sz="quarter" idx="5"/>
          </p:nvPr>
        </p:nvSpPr>
        <p:spPr>
          <a:noFill/>
        </p:spPr>
        <p:txBody>
          <a:bodyPr/>
          <a:lstStyle/>
          <a:p>
            <a:fld id="{74EF3BF3-5721-4114-A5BF-063E343188A2}" type="slidenum">
              <a:rPr lang="ar-EG" smtClean="0"/>
              <a:pPr/>
              <a:t>761</a:t>
            </a:fld>
            <a:endParaRPr lang="en-CA"/>
          </a:p>
        </p:txBody>
      </p:sp>
      <p:sp>
        <p:nvSpPr>
          <p:cNvPr id="2722819" name="Rectangle 2"/>
          <p:cNvSpPr>
            <a:spLocks noGrp="1" noRot="1" noChangeAspect="1" noChangeArrowheads="1" noTextEdit="1"/>
          </p:cNvSpPr>
          <p:nvPr>
            <p:ph type="sldImg"/>
          </p:nvPr>
        </p:nvSpPr>
        <p:spPr>
          <a:ln/>
        </p:spPr>
      </p:sp>
      <p:sp>
        <p:nvSpPr>
          <p:cNvPr id="27228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42" name="Rectangle 7"/>
          <p:cNvSpPr>
            <a:spLocks noGrp="1" noChangeArrowheads="1"/>
          </p:cNvSpPr>
          <p:nvPr>
            <p:ph type="sldNum" sz="quarter" idx="5"/>
          </p:nvPr>
        </p:nvSpPr>
        <p:spPr>
          <a:noFill/>
        </p:spPr>
        <p:txBody>
          <a:bodyPr/>
          <a:lstStyle/>
          <a:p>
            <a:fld id="{C1DF4CA8-DACF-4746-8E33-568A16EC3AB4}" type="slidenum">
              <a:rPr lang="ar-EG" smtClean="0"/>
              <a:pPr/>
              <a:t>762</a:t>
            </a:fld>
            <a:endParaRPr lang="en-CA"/>
          </a:p>
        </p:txBody>
      </p:sp>
      <p:sp>
        <p:nvSpPr>
          <p:cNvPr id="2723843" name="Rectangle 2"/>
          <p:cNvSpPr>
            <a:spLocks noGrp="1" noRot="1" noChangeAspect="1" noChangeArrowheads="1" noTextEdit="1"/>
          </p:cNvSpPr>
          <p:nvPr>
            <p:ph type="sldImg"/>
          </p:nvPr>
        </p:nvSpPr>
        <p:spPr>
          <a:ln/>
        </p:spPr>
      </p:sp>
      <p:sp>
        <p:nvSpPr>
          <p:cNvPr id="27238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4866" name="Rectangle 7"/>
          <p:cNvSpPr>
            <a:spLocks noGrp="1" noChangeArrowheads="1"/>
          </p:cNvSpPr>
          <p:nvPr>
            <p:ph type="sldNum" sz="quarter" idx="5"/>
          </p:nvPr>
        </p:nvSpPr>
        <p:spPr>
          <a:noFill/>
        </p:spPr>
        <p:txBody>
          <a:bodyPr/>
          <a:lstStyle/>
          <a:p>
            <a:fld id="{A84CE7B3-E56C-4594-B9A2-AA3A2284EE52}" type="slidenum">
              <a:rPr lang="ar-EG" smtClean="0"/>
              <a:pPr/>
              <a:t>763</a:t>
            </a:fld>
            <a:endParaRPr lang="en-CA"/>
          </a:p>
        </p:txBody>
      </p:sp>
      <p:sp>
        <p:nvSpPr>
          <p:cNvPr id="2724867" name="Rectangle 2"/>
          <p:cNvSpPr>
            <a:spLocks noGrp="1" noRot="1" noChangeAspect="1" noChangeArrowheads="1" noTextEdit="1"/>
          </p:cNvSpPr>
          <p:nvPr>
            <p:ph type="sldImg"/>
          </p:nvPr>
        </p:nvSpPr>
        <p:spPr>
          <a:ln/>
        </p:spPr>
      </p:sp>
      <p:sp>
        <p:nvSpPr>
          <p:cNvPr id="27248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5890" name="Rectangle 7"/>
          <p:cNvSpPr>
            <a:spLocks noGrp="1" noChangeArrowheads="1"/>
          </p:cNvSpPr>
          <p:nvPr>
            <p:ph type="sldNum" sz="quarter" idx="5"/>
          </p:nvPr>
        </p:nvSpPr>
        <p:spPr>
          <a:noFill/>
        </p:spPr>
        <p:txBody>
          <a:bodyPr/>
          <a:lstStyle/>
          <a:p>
            <a:fld id="{D9CE15D8-9E6C-4EEC-A213-76BD913152FD}" type="slidenum">
              <a:rPr lang="ar-EG" smtClean="0"/>
              <a:pPr/>
              <a:t>764</a:t>
            </a:fld>
            <a:endParaRPr lang="en-CA"/>
          </a:p>
        </p:txBody>
      </p:sp>
      <p:sp>
        <p:nvSpPr>
          <p:cNvPr id="2725891" name="Rectangle 2"/>
          <p:cNvSpPr>
            <a:spLocks noGrp="1" noRot="1" noChangeAspect="1" noChangeArrowheads="1" noTextEdit="1"/>
          </p:cNvSpPr>
          <p:nvPr>
            <p:ph type="sldImg"/>
          </p:nvPr>
        </p:nvSpPr>
        <p:spPr>
          <a:ln/>
        </p:spPr>
      </p:sp>
      <p:sp>
        <p:nvSpPr>
          <p:cNvPr id="27258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6914" name="Rectangle 7"/>
          <p:cNvSpPr>
            <a:spLocks noGrp="1" noChangeArrowheads="1"/>
          </p:cNvSpPr>
          <p:nvPr>
            <p:ph type="sldNum" sz="quarter" idx="5"/>
          </p:nvPr>
        </p:nvSpPr>
        <p:spPr>
          <a:noFill/>
        </p:spPr>
        <p:txBody>
          <a:bodyPr/>
          <a:lstStyle/>
          <a:p>
            <a:fld id="{B1EE671C-8326-4D5F-9875-FC2F0CF6B239}" type="slidenum">
              <a:rPr lang="ar-EG" smtClean="0"/>
              <a:pPr/>
              <a:t>765</a:t>
            </a:fld>
            <a:endParaRPr lang="en-CA"/>
          </a:p>
        </p:txBody>
      </p:sp>
      <p:sp>
        <p:nvSpPr>
          <p:cNvPr id="2726915" name="Rectangle 2"/>
          <p:cNvSpPr>
            <a:spLocks noGrp="1" noRot="1" noChangeAspect="1" noChangeArrowheads="1" noTextEdit="1"/>
          </p:cNvSpPr>
          <p:nvPr>
            <p:ph type="sldImg"/>
          </p:nvPr>
        </p:nvSpPr>
        <p:spPr>
          <a:ln/>
        </p:spPr>
      </p:sp>
      <p:sp>
        <p:nvSpPr>
          <p:cNvPr id="27269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7938" name="Rectangle 7"/>
          <p:cNvSpPr>
            <a:spLocks noGrp="1" noChangeArrowheads="1"/>
          </p:cNvSpPr>
          <p:nvPr>
            <p:ph type="sldNum" sz="quarter" idx="5"/>
          </p:nvPr>
        </p:nvSpPr>
        <p:spPr>
          <a:noFill/>
        </p:spPr>
        <p:txBody>
          <a:bodyPr/>
          <a:lstStyle/>
          <a:p>
            <a:fld id="{89FE11AC-82C2-4479-8428-C683AEA01DB8}" type="slidenum">
              <a:rPr lang="ar-EG" smtClean="0"/>
              <a:pPr/>
              <a:t>766</a:t>
            </a:fld>
            <a:endParaRPr lang="en-CA"/>
          </a:p>
        </p:txBody>
      </p:sp>
      <p:sp>
        <p:nvSpPr>
          <p:cNvPr id="2727939" name="Rectangle 2"/>
          <p:cNvSpPr>
            <a:spLocks noGrp="1" noRot="1" noChangeAspect="1" noChangeArrowheads="1" noTextEdit="1"/>
          </p:cNvSpPr>
          <p:nvPr>
            <p:ph type="sldImg"/>
          </p:nvPr>
        </p:nvSpPr>
        <p:spPr>
          <a:ln/>
        </p:spPr>
      </p:sp>
      <p:sp>
        <p:nvSpPr>
          <p:cNvPr id="27279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8962" name="Rectangle 7"/>
          <p:cNvSpPr>
            <a:spLocks noGrp="1" noChangeArrowheads="1"/>
          </p:cNvSpPr>
          <p:nvPr>
            <p:ph type="sldNum" sz="quarter" idx="5"/>
          </p:nvPr>
        </p:nvSpPr>
        <p:spPr>
          <a:noFill/>
        </p:spPr>
        <p:txBody>
          <a:bodyPr/>
          <a:lstStyle/>
          <a:p>
            <a:fld id="{240AA385-2499-42FB-9D7D-557047F1CC2A}" type="slidenum">
              <a:rPr lang="ar-EG" smtClean="0"/>
              <a:pPr/>
              <a:t>767</a:t>
            </a:fld>
            <a:endParaRPr lang="en-CA"/>
          </a:p>
        </p:txBody>
      </p:sp>
      <p:sp>
        <p:nvSpPr>
          <p:cNvPr id="2728963" name="Rectangle 2"/>
          <p:cNvSpPr>
            <a:spLocks noGrp="1" noRot="1" noChangeAspect="1" noChangeArrowheads="1" noTextEdit="1"/>
          </p:cNvSpPr>
          <p:nvPr>
            <p:ph type="sldImg"/>
          </p:nvPr>
        </p:nvSpPr>
        <p:spPr>
          <a:ln/>
        </p:spPr>
      </p:sp>
      <p:sp>
        <p:nvSpPr>
          <p:cNvPr id="27289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9986" name="Rectangle 7"/>
          <p:cNvSpPr>
            <a:spLocks noGrp="1" noChangeArrowheads="1"/>
          </p:cNvSpPr>
          <p:nvPr>
            <p:ph type="sldNum" sz="quarter" idx="5"/>
          </p:nvPr>
        </p:nvSpPr>
        <p:spPr>
          <a:noFill/>
        </p:spPr>
        <p:txBody>
          <a:bodyPr/>
          <a:lstStyle/>
          <a:p>
            <a:fld id="{F003AC69-12C5-442B-A8D4-6003BA60DE39}" type="slidenum">
              <a:rPr lang="ar-EG" smtClean="0"/>
              <a:pPr/>
              <a:t>768</a:t>
            </a:fld>
            <a:endParaRPr lang="en-CA"/>
          </a:p>
        </p:txBody>
      </p:sp>
      <p:sp>
        <p:nvSpPr>
          <p:cNvPr id="2729987" name="Rectangle 2"/>
          <p:cNvSpPr>
            <a:spLocks noGrp="1" noRot="1" noChangeAspect="1" noChangeArrowheads="1" noTextEdit="1"/>
          </p:cNvSpPr>
          <p:nvPr>
            <p:ph type="sldImg"/>
          </p:nvPr>
        </p:nvSpPr>
        <p:spPr>
          <a:ln/>
        </p:spPr>
      </p:sp>
      <p:sp>
        <p:nvSpPr>
          <p:cNvPr id="27299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1010" name="Rectangle 7"/>
          <p:cNvSpPr>
            <a:spLocks noGrp="1" noChangeArrowheads="1"/>
          </p:cNvSpPr>
          <p:nvPr>
            <p:ph type="sldNum" sz="quarter" idx="5"/>
          </p:nvPr>
        </p:nvSpPr>
        <p:spPr>
          <a:noFill/>
        </p:spPr>
        <p:txBody>
          <a:bodyPr/>
          <a:lstStyle/>
          <a:p>
            <a:fld id="{41F2531C-384E-4BDE-AE97-2283007CB1BB}" type="slidenum">
              <a:rPr lang="ar-EG" smtClean="0"/>
              <a:pPr/>
              <a:t>769</a:t>
            </a:fld>
            <a:endParaRPr lang="en-CA"/>
          </a:p>
        </p:txBody>
      </p:sp>
      <p:sp>
        <p:nvSpPr>
          <p:cNvPr id="2731011" name="Rectangle 2"/>
          <p:cNvSpPr>
            <a:spLocks noGrp="1" noRot="1" noChangeAspect="1" noChangeArrowheads="1" noTextEdit="1"/>
          </p:cNvSpPr>
          <p:nvPr>
            <p:ph type="sldImg"/>
          </p:nvPr>
        </p:nvSpPr>
        <p:spPr>
          <a:ln/>
        </p:spPr>
      </p:sp>
      <p:sp>
        <p:nvSpPr>
          <p:cNvPr id="27310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2034" name="Rectangle 7"/>
          <p:cNvSpPr>
            <a:spLocks noGrp="1" noChangeArrowheads="1"/>
          </p:cNvSpPr>
          <p:nvPr>
            <p:ph type="sldNum" sz="quarter" idx="5"/>
          </p:nvPr>
        </p:nvSpPr>
        <p:spPr>
          <a:noFill/>
        </p:spPr>
        <p:txBody>
          <a:bodyPr/>
          <a:lstStyle/>
          <a:p>
            <a:fld id="{964757C3-4E47-413B-B862-1748B6BA0E05}" type="slidenum">
              <a:rPr lang="ar-EG" smtClean="0"/>
              <a:pPr/>
              <a:t>770</a:t>
            </a:fld>
            <a:endParaRPr lang="en-CA"/>
          </a:p>
        </p:txBody>
      </p:sp>
      <p:sp>
        <p:nvSpPr>
          <p:cNvPr id="2732035" name="Rectangle 2"/>
          <p:cNvSpPr>
            <a:spLocks noGrp="1" noRot="1" noChangeAspect="1" noChangeArrowheads="1" noTextEdit="1"/>
          </p:cNvSpPr>
          <p:nvPr>
            <p:ph type="sldImg"/>
          </p:nvPr>
        </p:nvSpPr>
        <p:spPr>
          <a:ln/>
        </p:spPr>
      </p:sp>
      <p:sp>
        <p:nvSpPr>
          <p:cNvPr id="27320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3058" name="Rectangle 7"/>
          <p:cNvSpPr>
            <a:spLocks noGrp="1" noChangeArrowheads="1"/>
          </p:cNvSpPr>
          <p:nvPr>
            <p:ph type="sldNum" sz="quarter" idx="5"/>
          </p:nvPr>
        </p:nvSpPr>
        <p:spPr>
          <a:noFill/>
        </p:spPr>
        <p:txBody>
          <a:bodyPr/>
          <a:lstStyle/>
          <a:p>
            <a:fld id="{309C37CC-B931-4A79-9508-51D58CA82A02}" type="slidenum">
              <a:rPr lang="ar-EG" smtClean="0"/>
              <a:pPr/>
              <a:t>771</a:t>
            </a:fld>
            <a:endParaRPr lang="en-CA"/>
          </a:p>
        </p:txBody>
      </p:sp>
      <p:sp>
        <p:nvSpPr>
          <p:cNvPr id="2733059" name="Rectangle 2"/>
          <p:cNvSpPr>
            <a:spLocks noGrp="1" noRot="1" noChangeAspect="1" noChangeArrowheads="1" noTextEdit="1"/>
          </p:cNvSpPr>
          <p:nvPr>
            <p:ph type="sldImg"/>
          </p:nvPr>
        </p:nvSpPr>
        <p:spPr>
          <a:ln/>
        </p:spPr>
      </p:sp>
      <p:sp>
        <p:nvSpPr>
          <p:cNvPr id="27330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082" name="Rectangle 7"/>
          <p:cNvSpPr>
            <a:spLocks noGrp="1" noChangeArrowheads="1"/>
          </p:cNvSpPr>
          <p:nvPr>
            <p:ph type="sldNum" sz="quarter" idx="5"/>
          </p:nvPr>
        </p:nvSpPr>
        <p:spPr>
          <a:noFill/>
        </p:spPr>
        <p:txBody>
          <a:bodyPr/>
          <a:lstStyle/>
          <a:p>
            <a:fld id="{4CF280CB-D2E2-4521-8AE3-1ABB2CE5114E}" type="slidenum">
              <a:rPr lang="ar-EG" smtClean="0"/>
              <a:pPr/>
              <a:t>772</a:t>
            </a:fld>
            <a:endParaRPr lang="en-CA"/>
          </a:p>
        </p:txBody>
      </p:sp>
      <p:sp>
        <p:nvSpPr>
          <p:cNvPr id="2734083" name="Rectangle 2"/>
          <p:cNvSpPr>
            <a:spLocks noGrp="1" noRot="1" noChangeAspect="1" noChangeArrowheads="1" noTextEdit="1"/>
          </p:cNvSpPr>
          <p:nvPr>
            <p:ph type="sldImg"/>
          </p:nvPr>
        </p:nvSpPr>
        <p:spPr>
          <a:xfrm>
            <a:off x="1144588" y="685800"/>
            <a:ext cx="4572000" cy="3429000"/>
          </a:xfrm>
          <a:ln/>
        </p:spPr>
      </p:sp>
      <p:sp>
        <p:nvSpPr>
          <p:cNvPr id="273408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5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5106" name="Rectangle 7"/>
          <p:cNvSpPr>
            <a:spLocks noGrp="1" noChangeArrowheads="1"/>
          </p:cNvSpPr>
          <p:nvPr>
            <p:ph type="sldNum" sz="quarter" idx="5"/>
          </p:nvPr>
        </p:nvSpPr>
        <p:spPr>
          <a:noFill/>
        </p:spPr>
        <p:txBody>
          <a:bodyPr/>
          <a:lstStyle/>
          <a:p>
            <a:fld id="{A54C7065-D32B-4320-838F-D11CAF2CA372}" type="slidenum">
              <a:rPr lang="ar-EG" smtClean="0"/>
              <a:pPr/>
              <a:t>773</a:t>
            </a:fld>
            <a:endParaRPr lang="en-CA"/>
          </a:p>
        </p:txBody>
      </p:sp>
      <p:sp>
        <p:nvSpPr>
          <p:cNvPr id="2735107" name="Rectangle 2"/>
          <p:cNvSpPr>
            <a:spLocks noGrp="1" noRot="1" noChangeAspect="1" noChangeArrowheads="1" noTextEdit="1"/>
          </p:cNvSpPr>
          <p:nvPr>
            <p:ph type="sldImg"/>
          </p:nvPr>
        </p:nvSpPr>
        <p:spPr>
          <a:ln/>
        </p:spPr>
      </p:sp>
      <p:sp>
        <p:nvSpPr>
          <p:cNvPr id="27351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6130" name="Rectangle 7"/>
          <p:cNvSpPr>
            <a:spLocks noGrp="1" noChangeArrowheads="1"/>
          </p:cNvSpPr>
          <p:nvPr>
            <p:ph type="sldNum" sz="quarter" idx="5"/>
          </p:nvPr>
        </p:nvSpPr>
        <p:spPr>
          <a:noFill/>
        </p:spPr>
        <p:txBody>
          <a:bodyPr/>
          <a:lstStyle/>
          <a:p>
            <a:fld id="{7040AFEF-0725-40DF-A9DD-87B7A1D4119C}" type="slidenum">
              <a:rPr lang="ar-EG" smtClean="0"/>
              <a:pPr/>
              <a:t>774</a:t>
            </a:fld>
            <a:endParaRPr lang="en-CA"/>
          </a:p>
        </p:txBody>
      </p:sp>
      <p:sp>
        <p:nvSpPr>
          <p:cNvPr id="2736131" name="Rectangle 2"/>
          <p:cNvSpPr>
            <a:spLocks noGrp="1" noRot="1" noChangeAspect="1" noChangeArrowheads="1" noTextEdit="1"/>
          </p:cNvSpPr>
          <p:nvPr>
            <p:ph type="sldImg"/>
          </p:nvPr>
        </p:nvSpPr>
        <p:spPr>
          <a:ln/>
        </p:spPr>
      </p:sp>
      <p:sp>
        <p:nvSpPr>
          <p:cNvPr id="27361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7154" name="Rectangle 7"/>
          <p:cNvSpPr>
            <a:spLocks noGrp="1" noChangeArrowheads="1"/>
          </p:cNvSpPr>
          <p:nvPr>
            <p:ph type="sldNum" sz="quarter" idx="5"/>
          </p:nvPr>
        </p:nvSpPr>
        <p:spPr>
          <a:noFill/>
        </p:spPr>
        <p:txBody>
          <a:bodyPr/>
          <a:lstStyle/>
          <a:p>
            <a:fld id="{1FC9FACF-DF89-454E-BEAB-0F42B6EBC847}" type="slidenum">
              <a:rPr lang="ar-EG" smtClean="0"/>
              <a:pPr/>
              <a:t>775</a:t>
            </a:fld>
            <a:endParaRPr lang="en-CA"/>
          </a:p>
        </p:txBody>
      </p:sp>
      <p:sp>
        <p:nvSpPr>
          <p:cNvPr id="2737155" name="Rectangle 2"/>
          <p:cNvSpPr>
            <a:spLocks noGrp="1" noRot="1" noChangeAspect="1" noChangeArrowheads="1" noTextEdit="1"/>
          </p:cNvSpPr>
          <p:nvPr>
            <p:ph type="sldImg"/>
          </p:nvPr>
        </p:nvSpPr>
        <p:spPr>
          <a:ln/>
        </p:spPr>
      </p:sp>
      <p:sp>
        <p:nvSpPr>
          <p:cNvPr id="27371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9202" name="Rectangle 7"/>
          <p:cNvSpPr>
            <a:spLocks noGrp="1" noChangeArrowheads="1"/>
          </p:cNvSpPr>
          <p:nvPr>
            <p:ph type="sldNum" sz="quarter" idx="5"/>
          </p:nvPr>
        </p:nvSpPr>
        <p:spPr>
          <a:noFill/>
        </p:spPr>
        <p:txBody>
          <a:bodyPr/>
          <a:lstStyle/>
          <a:p>
            <a:fld id="{CCB98828-FA6B-47C6-919A-33CF876C231A}" type="slidenum">
              <a:rPr lang="ar-EG" smtClean="0"/>
              <a:pPr/>
              <a:t>777</a:t>
            </a:fld>
            <a:endParaRPr lang="en-CA"/>
          </a:p>
        </p:txBody>
      </p:sp>
      <p:sp>
        <p:nvSpPr>
          <p:cNvPr id="2739203" name="Rectangle 2"/>
          <p:cNvSpPr>
            <a:spLocks noGrp="1" noRot="1" noChangeAspect="1" noChangeArrowheads="1" noTextEdit="1"/>
          </p:cNvSpPr>
          <p:nvPr>
            <p:ph type="sldImg"/>
          </p:nvPr>
        </p:nvSpPr>
        <p:spPr>
          <a:xfrm>
            <a:off x="1144588" y="685800"/>
            <a:ext cx="4572000" cy="3429000"/>
          </a:xfrm>
          <a:ln/>
        </p:spPr>
      </p:sp>
      <p:sp>
        <p:nvSpPr>
          <p:cNvPr id="273920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5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0226" name="Rectangle 7"/>
          <p:cNvSpPr>
            <a:spLocks noGrp="1" noChangeArrowheads="1"/>
          </p:cNvSpPr>
          <p:nvPr>
            <p:ph type="sldNum" sz="quarter" idx="5"/>
          </p:nvPr>
        </p:nvSpPr>
        <p:spPr>
          <a:noFill/>
        </p:spPr>
        <p:txBody>
          <a:bodyPr/>
          <a:lstStyle/>
          <a:p>
            <a:fld id="{D74FEF6B-5618-4178-AD03-0971BDBF4EAC}" type="slidenum">
              <a:rPr lang="ar-EG" smtClean="0"/>
              <a:pPr/>
              <a:t>778</a:t>
            </a:fld>
            <a:endParaRPr lang="en-CA"/>
          </a:p>
        </p:txBody>
      </p:sp>
      <p:sp>
        <p:nvSpPr>
          <p:cNvPr id="2740227" name="Rectangle 2"/>
          <p:cNvSpPr>
            <a:spLocks noGrp="1" noRot="1" noChangeAspect="1" noChangeArrowheads="1" noTextEdit="1"/>
          </p:cNvSpPr>
          <p:nvPr>
            <p:ph type="sldImg"/>
          </p:nvPr>
        </p:nvSpPr>
        <p:spPr>
          <a:ln/>
        </p:spPr>
      </p:sp>
      <p:sp>
        <p:nvSpPr>
          <p:cNvPr id="27402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2274" name="Rectangle 7"/>
          <p:cNvSpPr>
            <a:spLocks noGrp="1" noChangeArrowheads="1"/>
          </p:cNvSpPr>
          <p:nvPr>
            <p:ph type="sldNum" sz="quarter" idx="5"/>
          </p:nvPr>
        </p:nvSpPr>
        <p:spPr>
          <a:noFill/>
        </p:spPr>
        <p:txBody>
          <a:bodyPr/>
          <a:lstStyle/>
          <a:p>
            <a:fld id="{6E57225E-1554-4DD6-8C1F-590500335186}" type="slidenum">
              <a:rPr lang="ar-EG" smtClean="0"/>
              <a:pPr/>
              <a:t>780</a:t>
            </a:fld>
            <a:endParaRPr lang="en-CA"/>
          </a:p>
        </p:txBody>
      </p:sp>
      <p:sp>
        <p:nvSpPr>
          <p:cNvPr id="2742275" name="Rectangle 2"/>
          <p:cNvSpPr>
            <a:spLocks noGrp="1" noRot="1" noChangeAspect="1" noChangeArrowheads="1" noTextEdit="1"/>
          </p:cNvSpPr>
          <p:nvPr>
            <p:ph type="sldImg"/>
          </p:nvPr>
        </p:nvSpPr>
        <p:spPr>
          <a:xfrm>
            <a:off x="1144588" y="685800"/>
            <a:ext cx="4572000" cy="3429000"/>
          </a:xfrm>
          <a:ln/>
        </p:spPr>
      </p:sp>
      <p:sp>
        <p:nvSpPr>
          <p:cNvPr id="2742276"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5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3298" name="Rectangle 7"/>
          <p:cNvSpPr>
            <a:spLocks noGrp="1" noChangeArrowheads="1"/>
          </p:cNvSpPr>
          <p:nvPr>
            <p:ph type="sldNum" sz="quarter" idx="5"/>
          </p:nvPr>
        </p:nvSpPr>
        <p:spPr>
          <a:noFill/>
        </p:spPr>
        <p:txBody>
          <a:bodyPr/>
          <a:lstStyle/>
          <a:p>
            <a:fld id="{5AB55695-0CC0-4454-A336-19608A62B38D}" type="slidenum">
              <a:rPr lang="ar-EG" smtClean="0"/>
              <a:pPr/>
              <a:t>781</a:t>
            </a:fld>
            <a:endParaRPr lang="en-CA"/>
          </a:p>
        </p:txBody>
      </p:sp>
      <p:sp>
        <p:nvSpPr>
          <p:cNvPr id="2743299" name="Rectangle 2"/>
          <p:cNvSpPr>
            <a:spLocks noGrp="1" noRot="1" noChangeAspect="1" noChangeArrowheads="1" noTextEdit="1"/>
          </p:cNvSpPr>
          <p:nvPr>
            <p:ph type="sldImg"/>
          </p:nvPr>
        </p:nvSpPr>
        <p:spPr>
          <a:ln/>
        </p:spPr>
      </p:sp>
      <p:sp>
        <p:nvSpPr>
          <p:cNvPr id="27433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22" name="Rectangle 7"/>
          <p:cNvSpPr>
            <a:spLocks noGrp="1" noChangeArrowheads="1"/>
          </p:cNvSpPr>
          <p:nvPr>
            <p:ph type="sldNum" sz="quarter" idx="5"/>
          </p:nvPr>
        </p:nvSpPr>
        <p:spPr>
          <a:noFill/>
        </p:spPr>
        <p:txBody>
          <a:bodyPr/>
          <a:lstStyle/>
          <a:p>
            <a:fld id="{776B6BE1-6F52-4A04-8B3B-58C92AFE01B0}" type="slidenum">
              <a:rPr lang="ar-EG" smtClean="0"/>
              <a:pPr/>
              <a:t>782</a:t>
            </a:fld>
            <a:endParaRPr lang="en-CA"/>
          </a:p>
        </p:txBody>
      </p:sp>
      <p:sp>
        <p:nvSpPr>
          <p:cNvPr id="2744323" name="Rectangle 2"/>
          <p:cNvSpPr>
            <a:spLocks noGrp="1" noRot="1" noChangeAspect="1" noChangeArrowheads="1" noTextEdit="1"/>
          </p:cNvSpPr>
          <p:nvPr>
            <p:ph type="sldImg"/>
          </p:nvPr>
        </p:nvSpPr>
        <p:spPr>
          <a:ln/>
        </p:spPr>
      </p:sp>
      <p:sp>
        <p:nvSpPr>
          <p:cNvPr id="27443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5346" name="Rectangle 7"/>
          <p:cNvSpPr>
            <a:spLocks noGrp="1" noChangeArrowheads="1"/>
          </p:cNvSpPr>
          <p:nvPr>
            <p:ph type="sldNum" sz="quarter" idx="5"/>
          </p:nvPr>
        </p:nvSpPr>
        <p:spPr>
          <a:noFill/>
        </p:spPr>
        <p:txBody>
          <a:bodyPr/>
          <a:lstStyle/>
          <a:p>
            <a:fld id="{E6EB043B-67E2-42BE-8C20-A094DDDFAB66}" type="slidenum">
              <a:rPr lang="ar-EG" smtClean="0"/>
              <a:pPr/>
              <a:t>783</a:t>
            </a:fld>
            <a:endParaRPr lang="en-CA"/>
          </a:p>
        </p:txBody>
      </p:sp>
      <p:sp>
        <p:nvSpPr>
          <p:cNvPr id="2745347" name="Rectangle 2"/>
          <p:cNvSpPr>
            <a:spLocks noGrp="1" noRot="1" noChangeAspect="1" noChangeArrowheads="1" noTextEdit="1"/>
          </p:cNvSpPr>
          <p:nvPr>
            <p:ph type="sldImg"/>
          </p:nvPr>
        </p:nvSpPr>
        <p:spPr>
          <a:ln/>
        </p:spPr>
      </p:sp>
      <p:sp>
        <p:nvSpPr>
          <p:cNvPr id="27453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6370" name="Rectangle 7"/>
          <p:cNvSpPr>
            <a:spLocks noGrp="1" noChangeArrowheads="1"/>
          </p:cNvSpPr>
          <p:nvPr>
            <p:ph type="sldNum" sz="quarter" idx="5"/>
          </p:nvPr>
        </p:nvSpPr>
        <p:spPr>
          <a:noFill/>
        </p:spPr>
        <p:txBody>
          <a:bodyPr/>
          <a:lstStyle/>
          <a:p>
            <a:fld id="{F6325610-0528-4AA7-BA1D-41E3E5C4E0E8}" type="slidenum">
              <a:rPr lang="ar-EG" smtClean="0"/>
              <a:pPr/>
              <a:t>784</a:t>
            </a:fld>
            <a:endParaRPr lang="en-CA"/>
          </a:p>
        </p:txBody>
      </p:sp>
      <p:sp>
        <p:nvSpPr>
          <p:cNvPr id="2746371" name="Rectangle 2"/>
          <p:cNvSpPr>
            <a:spLocks noGrp="1" noRot="1" noChangeAspect="1" noChangeArrowheads="1" noTextEdit="1"/>
          </p:cNvSpPr>
          <p:nvPr>
            <p:ph type="sldImg"/>
          </p:nvPr>
        </p:nvSpPr>
        <p:spPr>
          <a:ln/>
        </p:spPr>
      </p:sp>
      <p:sp>
        <p:nvSpPr>
          <p:cNvPr id="27463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7394" name="Rectangle 7"/>
          <p:cNvSpPr>
            <a:spLocks noGrp="1" noChangeArrowheads="1"/>
          </p:cNvSpPr>
          <p:nvPr>
            <p:ph type="sldNum" sz="quarter" idx="5"/>
          </p:nvPr>
        </p:nvSpPr>
        <p:spPr>
          <a:noFill/>
        </p:spPr>
        <p:txBody>
          <a:bodyPr/>
          <a:lstStyle/>
          <a:p>
            <a:fld id="{04436AC9-70BD-444A-8DC5-5C1B4EBC31E0}" type="slidenum">
              <a:rPr lang="ar-EG" smtClean="0"/>
              <a:pPr/>
              <a:t>785</a:t>
            </a:fld>
            <a:endParaRPr lang="en-CA"/>
          </a:p>
        </p:txBody>
      </p:sp>
      <p:sp>
        <p:nvSpPr>
          <p:cNvPr id="2747395" name="Rectangle 2"/>
          <p:cNvSpPr>
            <a:spLocks noGrp="1" noRot="1" noChangeAspect="1" noChangeArrowheads="1" noTextEdit="1"/>
          </p:cNvSpPr>
          <p:nvPr>
            <p:ph type="sldImg"/>
          </p:nvPr>
        </p:nvSpPr>
        <p:spPr>
          <a:ln/>
        </p:spPr>
      </p:sp>
      <p:sp>
        <p:nvSpPr>
          <p:cNvPr id="27473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9442" name="Rectangle 7"/>
          <p:cNvSpPr>
            <a:spLocks noGrp="1" noChangeArrowheads="1"/>
          </p:cNvSpPr>
          <p:nvPr>
            <p:ph type="sldNum" sz="quarter" idx="5"/>
          </p:nvPr>
        </p:nvSpPr>
        <p:spPr>
          <a:noFill/>
        </p:spPr>
        <p:txBody>
          <a:bodyPr/>
          <a:lstStyle/>
          <a:p>
            <a:fld id="{4DB8F3CE-269D-4A61-A661-6CA4118CCB09}" type="slidenum">
              <a:rPr lang="ar-EG" smtClean="0"/>
              <a:pPr/>
              <a:t>787</a:t>
            </a:fld>
            <a:endParaRPr lang="en-CA"/>
          </a:p>
        </p:txBody>
      </p:sp>
      <p:sp>
        <p:nvSpPr>
          <p:cNvPr id="2749443" name="Rectangle 2"/>
          <p:cNvSpPr>
            <a:spLocks noGrp="1" noRot="1" noChangeAspect="1" noChangeArrowheads="1" noTextEdit="1"/>
          </p:cNvSpPr>
          <p:nvPr>
            <p:ph type="sldImg"/>
          </p:nvPr>
        </p:nvSpPr>
        <p:spPr>
          <a:ln/>
        </p:spPr>
      </p:sp>
      <p:sp>
        <p:nvSpPr>
          <p:cNvPr id="27494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0466" name="Rectangle 7"/>
          <p:cNvSpPr>
            <a:spLocks noGrp="1" noChangeArrowheads="1"/>
          </p:cNvSpPr>
          <p:nvPr>
            <p:ph type="sldNum" sz="quarter" idx="5"/>
          </p:nvPr>
        </p:nvSpPr>
        <p:spPr>
          <a:noFill/>
        </p:spPr>
        <p:txBody>
          <a:bodyPr/>
          <a:lstStyle/>
          <a:p>
            <a:fld id="{72E7D4B3-E8A1-48C5-994B-B701235151A9}" type="slidenum">
              <a:rPr lang="ar-EG" smtClean="0"/>
              <a:pPr/>
              <a:t>788</a:t>
            </a:fld>
            <a:endParaRPr lang="en-CA"/>
          </a:p>
        </p:txBody>
      </p:sp>
      <p:sp>
        <p:nvSpPr>
          <p:cNvPr id="2750467" name="Rectangle 2"/>
          <p:cNvSpPr>
            <a:spLocks noGrp="1" noRot="1" noChangeAspect="1" noChangeArrowheads="1" noTextEdit="1"/>
          </p:cNvSpPr>
          <p:nvPr>
            <p:ph type="sldImg"/>
          </p:nvPr>
        </p:nvSpPr>
        <p:spPr>
          <a:ln/>
        </p:spPr>
      </p:sp>
      <p:sp>
        <p:nvSpPr>
          <p:cNvPr id="27504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1490" name="Rectangle 7"/>
          <p:cNvSpPr>
            <a:spLocks noGrp="1" noChangeArrowheads="1"/>
          </p:cNvSpPr>
          <p:nvPr>
            <p:ph type="sldNum" sz="quarter" idx="5"/>
          </p:nvPr>
        </p:nvSpPr>
        <p:spPr>
          <a:noFill/>
        </p:spPr>
        <p:txBody>
          <a:bodyPr/>
          <a:lstStyle/>
          <a:p>
            <a:fld id="{1E57A7BD-D7EA-4199-A6FE-D79E878D4842}" type="slidenum">
              <a:rPr lang="ar-EG" smtClean="0"/>
              <a:pPr/>
              <a:t>789</a:t>
            </a:fld>
            <a:endParaRPr lang="en-CA"/>
          </a:p>
        </p:txBody>
      </p:sp>
      <p:sp>
        <p:nvSpPr>
          <p:cNvPr id="2751491" name="Rectangle 2"/>
          <p:cNvSpPr>
            <a:spLocks noGrp="1" noRot="1" noChangeAspect="1" noChangeArrowheads="1" noTextEdit="1"/>
          </p:cNvSpPr>
          <p:nvPr>
            <p:ph type="sldImg"/>
          </p:nvPr>
        </p:nvSpPr>
        <p:spPr>
          <a:ln/>
        </p:spPr>
      </p:sp>
      <p:sp>
        <p:nvSpPr>
          <p:cNvPr id="27514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2514" name="Rectangle 7"/>
          <p:cNvSpPr>
            <a:spLocks noGrp="1" noChangeArrowheads="1"/>
          </p:cNvSpPr>
          <p:nvPr>
            <p:ph type="sldNum" sz="quarter" idx="5"/>
          </p:nvPr>
        </p:nvSpPr>
        <p:spPr>
          <a:noFill/>
        </p:spPr>
        <p:txBody>
          <a:bodyPr/>
          <a:lstStyle/>
          <a:p>
            <a:fld id="{5996ADCD-D902-4828-8156-A655499AD641}" type="slidenum">
              <a:rPr lang="ar-EG" smtClean="0"/>
              <a:pPr/>
              <a:t>790</a:t>
            </a:fld>
            <a:endParaRPr lang="en-CA"/>
          </a:p>
        </p:txBody>
      </p:sp>
      <p:sp>
        <p:nvSpPr>
          <p:cNvPr id="2752515" name="Rectangle 2"/>
          <p:cNvSpPr>
            <a:spLocks noGrp="1" noRot="1" noChangeAspect="1" noChangeArrowheads="1" noTextEdit="1"/>
          </p:cNvSpPr>
          <p:nvPr>
            <p:ph type="sldImg"/>
          </p:nvPr>
        </p:nvSpPr>
        <p:spPr>
          <a:ln/>
        </p:spPr>
      </p:sp>
      <p:sp>
        <p:nvSpPr>
          <p:cNvPr id="27525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3538" name="Rectangle 7"/>
          <p:cNvSpPr>
            <a:spLocks noGrp="1" noChangeArrowheads="1"/>
          </p:cNvSpPr>
          <p:nvPr>
            <p:ph type="sldNum" sz="quarter" idx="5"/>
          </p:nvPr>
        </p:nvSpPr>
        <p:spPr>
          <a:noFill/>
        </p:spPr>
        <p:txBody>
          <a:bodyPr/>
          <a:lstStyle/>
          <a:p>
            <a:fld id="{37278D5E-CEF0-4845-A441-CF942457D321}" type="slidenum">
              <a:rPr lang="ar-EG" smtClean="0"/>
              <a:pPr/>
              <a:t>791</a:t>
            </a:fld>
            <a:endParaRPr lang="en-CA"/>
          </a:p>
        </p:txBody>
      </p:sp>
      <p:sp>
        <p:nvSpPr>
          <p:cNvPr id="2753539" name="Rectangle 2"/>
          <p:cNvSpPr>
            <a:spLocks noGrp="1" noRot="1" noChangeAspect="1" noChangeArrowheads="1" noTextEdit="1"/>
          </p:cNvSpPr>
          <p:nvPr>
            <p:ph type="sldImg"/>
          </p:nvPr>
        </p:nvSpPr>
        <p:spPr>
          <a:ln/>
        </p:spPr>
      </p:sp>
      <p:sp>
        <p:nvSpPr>
          <p:cNvPr id="27535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562" name="Rectangle 7"/>
          <p:cNvSpPr>
            <a:spLocks noGrp="1" noChangeArrowheads="1"/>
          </p:cNvSpPr>
          <p:nvPr>
            <p:ph type="sldNum" sz="quarter" idx="5"/>
          </p:nvPr>
        </p:nvSpPr>
        <p:spPr>
          <a:noFill/>
        </p:spPr>
        <p:txBody>
          <a:bodyPr/>
          <a:lstStyle/>
          <a:p>
            <a:fld id="{DD4B0B58-8063-408E-B6FC-6A03D7E474E8}" type="slidenum">
              <a:rPr lang="ar-EG" smtClean="0"/>
              <a:pPr/>
              <a:t>792</a:t>
            </a:fld>
            <a:endParaRPr lang="en-CA"/>
          </a:p>
        </p:txBody>
      </p:sp>
      <p:sp>
        <p:nvSpPr>
          <p:cNvPr id="2754563" name="Rectangle 2"/>
          <p:cNvSpPr>
            <a:spLocks noGrp="1" noRot="1" noChangeAspect="1" noChangeArrowheads="1" noTextEdit="1"/>
          </p:cNvSpPr>
          <p:nvPr>
            <p:ph type="sldImg"/>
          </p:nvPr>
        </p:nvSpPr>
        <p:spPr>
          <a:ln/>
        </p:spPr>
      </p:sp>
      <p:sp>
        <p:nvSpPr>
          <p:cNvPr id="27545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5586" name="Slide Image Placeholder 1"/>
          <p:cNvSpPr>
            <a:spLocks noGrp="1" noRot="1" noChangeAspect="1" noTextEdit="1"/>
          </p:cNvSpPr>
          <p:nvPr>
            <p:ph type="sldImg"/>
          </p:nvPr>
        </p:nvSpPr>
        <p:spPr>
          <a:ln/>
        </p:spPr>
      </p:sp>
      <p:sp>
        <p:nvSpPr>
          <p:cNvPr id="2755587" name="Notes Placeholder 2"/>
          <p:cNvSpPr>
            <a:spLocks noGrp="1"/>
          </p:cNvSpPr>
          <p:nvPr>
            <p:ph type="body" idx="1"/>
          </p:nvPr>
        </p:nvSpPr>
        <p:spPr>
          <a:noFill/>
          <a:ln/>
        </p:spPr>
        <p:txBody>
          <a:bodyPr/>
          <a:lstStyle/>
          <a:p>
            <a:endParaRPr lang="en-US"/>
          </a:p>
        </p:txBody>
      </p:sp>
      <p:sp>
        <p:nvSpPr>
          <p:cNvPr id="2755588" name="Slide Number Placeholder 3"/>
          <p:cNvSpPr>
            <a:spLocks noGrp="1"/>
          </p:cNvSpPr>
          <p:nvPr>
            <p:ph type="sldNum" sz="quarter" idx="5"/>
          </p:nvPr>
        </p:nvSpPr>
        <p:spPr>
          <a:noFill/>
        </p:spPr>
        <p:txBody>
          <a:bodyPr/>
          <a:lstStyle/>
          <a:p>
            <a:fld id="{28EE2668-76B3-435F-A124-34B27BDB4CA1}" type="slidenum">
              <a:rPr lang="ar-SA" smtClean="0"/>
              <a:pPr/>
              <a:t>793</a:t>
            </a:fld>
            <a:endParaRPr lang="en-CA"/>
          </a:p>
        </p:txBody>
      </p:sp>
    </p:spTree>
  </p:cSld>
  <p:clrMapOvr>
    <a:masterClrMapping/>
  </p:clrMapOvr>
</p:notes>
</file>

<file path=ppt/notesSlides/notesSlide5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6610" name="Rectangle 7"/>
          <p:cNvSpPr>
            <a:spLocks noGrp="1" noChangeArrowheads="1"/>
          </p:cNvSpPr>
          <p:nvPr>
            <p:ph type="sldNum" sz="quarter" idx="5"/>
          </p:nvPr>
        </p:nvSpPr>
        <p:spPr>
          <a:noFill/>
        </p:spPr>
        <p:txBody>
          <a:bodyPr/>
          <a:lstStyle/>
          <a:p>
            <a:fld id="{DDB6BF14-0F93-4028-8E88-4B1E9E54A444}" type="slidenum">
              <a:rPr lang="ar-EG" smtClean="0"/>
              <a:pPr/>
              <a:t>794</a:t>
            </a:fld>
            <a:endParaRPr lang="en-CA"/>
          </a:p>
        </p:txBody>
      </p:sp>
      <p:sp>
        <p:nvSpPr>
          <p:cNvPr id="2756611" name="Rectangle 2"/>
          <p:cNvSpPr>
            <a:spLocks noGrp="1" noRot="1" noChangeAspect="1" noChangeArrowheads="1" noTextEdit="1"/>
          </p:cNvSpPr>
          <p:nvPr>
            <p:ph type="sldImg"/>
          </p:nvPr>
        </p:nvSpPr>
        <p:spPr>
          <a:ln/>
        </p:spPr>
      </p:sp>
      <p:sp>
        <p:nvSpPr>
          <p:cNvPr id="27566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7634" name="Rectangle 7"/>
          <p:cNvSpPr>
            <a:spLocks noGrp="1" noChangeArrowheads="1"/>
          </p:cNvSpPr>
          <p:nvPr>
            <p:ph type="sldNum" sz="quarter" idx="5"/>
          </p:nvPr>
        </p:nvSpPr>
        <p:spPr>
          <a:noFill/>
        </p:spPr>
        <p:txBody>
          <a:bodyPr/>
          <a:lstStyle/>
          <a:p>
            <a:fld id="{BC143D07-8A0B-4DDB-846E-4145BCA1583E}" type="slidenum">
              <a:rPr lang="ar-EG" smtClean="0"/>
              <a:pPr/>
              <a:t>795</a:t>
            </a:fld>
            <a:endParaRPr lang="en-CA"/>
          </a:p>
        </p:txBody>
      </p:sp>
      <p:sp>
        <p:nvSpPr>
          <p:cNvPr id="2757635" name="Rectangle 2"/>
          <p:cNvSpPr>
            <a:spLocks noGrp="1" noRot="1" noChangeAspect="1" noChangeArrowheads="1" noTextEdit="1"/>
          </p:cNvSpPr>
          <p:nvPr>
            <p:ph type="sldImg"/>
          </p:nvPr>
        </p:nvSpPr>
        <p:spPr>
          <a:ln/>
        </p:spPr>
      </p:sp>
      <p:sp>
        <p:nvSpPr>
          <p:cNvPr id="27576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8658" name="Rectangle 7"/>
          <p:cNvSpPr>
            <a:spLocks noGrp="1" noChangeArrowheads="1"/>
          </p:cNvSpPr>
          <p:nvPr>
            <p:ph type="sldNum" sz="quarter" idx="5"/>
          </p:nvPr>
        </p:nvSpPr>
        <p:spPr>
          <a:noFill/>
        </p:spPr>
        <p:txBody>
          <a:bodyPr/>
          <a:lstStyle/>
          <a:p>
            <a:fld id="{BCF8E14C-C3D6-408E-AB1C-2C89671CCEDC}" type="slidenum">
              <a:rPr lang="ar-EG" smtClean="0"/>
              <a:pPr/>
              <a:t>796</a:t>
            </a:fld>
            <a:endParaRPr lang="en-CA"/>
          </a:p>
        </p:txBody>
      </p:sp>
      <p:sp>
        <p:nvSpPr>
          <p:cNvPr id="2758659" name="Rectangle 2"/>
          <p:cNvSpPr>
            <a:spLocks noGrp="1" noRot="1" noChangeAspect="1" noChangeArrowheads="1" noTextEdit="1"/>
          </p:cNvSpPr>
          <p:nvPr>
            <p:ph type="sldImg"/>
          </p:nvPr>
        </p:nvSpPr>
        <p:spPr>
          <a:ln/>
        </p:spPr>
      </p:sp>
      <p:sp>
        <p:nvSpPr>
          <p:cNvPr id="27586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9682" name="Rectangle 7"/>
          <p:cNvSpPr>
            <a:spLocks noGrp="1" noChangeArrowheads="1"/>
          </p:cNvSpPr>
          <p:nvPr>
            <p:ph type="sldNum" sz="quarter" idx="5"/>
          </p:nvPr>
        </p:nvSpPr>
        <p:spPr>
          <a:noFill/>
        </p:spPr>
        <p:txBody>
          <a:bodyPr/>
          <a:lstStyle/>
          <a:p>
            <a:fld id="{44335419-EA9A-4637-8269-97A66E9AD15E}" type="slidenum">
              <a:rPr lang="ar-EG" smtClean="0"/>
              <a:pPr/>
              <a:t>797</a:t>
            </a:fld>
            <a:endParaRPr lang="en-CA"/>
          </a:p>
        </p:txBody>
      </p:sp>
      <p:sp>
        <p:nvSpPr>
          <p:cNvPr id="2759683" name="Rectangle 2"/>
          <p:cNvSpPr>
            <a:spLocks noGrp="1" noRot="1" noChangeAspect="1" noChangeArrowheads="1" noTextEdit="1"/>
          </p:cNvSpPr>
          <p:nvPr>
            <p:ph type="sldImg"/>
          </p:nvPr>
        </p:nvSpPr>
        <p:spPr>
          <a:ln/>
        </p:spPr>
      </p:sp>
      <p:sp>
        <p:nvSpPr>
          <p:cNvPr id="27596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0706" name="Rectangle 7"/>
          <p:cNvSpPr>
            <a:spLocks noGrp="1" noChangeArrowheads="1"/>
          </p:cNvSpPr>
          <p:nvPr>
            <p:ph type="sldNum" sz="quarter" idx="5"/>
          </p:nvPr>
        </p:nvSpPr>
        <p:spPr>
          <a:noFill/>
        </p:spPr>
        <p:txBody>
          <a:bodyPr/>
          <a:lstStyle/>
          <a:p>
            <a:fld id="{1C30E849-6702-4ADF-B30C-3BC275BC54EA}" type="slidenum">
              <a:rPr lang="ar-EG" smtClean="0"/>
              <a:pPr/>
              <a:t>798</a:t>
            </a:fld>
            <a:endParaRPr lang="en-CA"/>
          </a:p>
        </p:txBody>
      </p:sp>
      <p:sp>
        <p:nvSpPr>
          <p:cNvPr id="2760707" name="Rectangle 2"/>
          <p:cNvSpPr>
            <a:spLocks noGrp="1" noRot="1" noChangeAspect="1" noChangeArrowheads="1" noTextEdit="1"/>
          </p:cNvSpPr>
          <p:nvPr>
            <p:ph type="sldImg"/>
          </p:nvPr>
        </p:nvSpPr>
        <p:spPr>
          <a:ln/>
        </p:spPr>
      </p:sp>
      <p:sp>
        <p:nvSpPr>
          <p:cNvPr id="27607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1730" name="Rectangle 7"/>
          <p:cNvSpPr>
            <a:spLocks noGrp="1" noChangeArrowheads="1"/>
          </p:cNvSpPr>
          <p:nvPr>
            <p:ph type="sldNum" sz="quarter" idx="5"/>
          </p:nvPr>
        </p:nvSpPr>
        <p:spPr>
          <a:noFill/>
        </p:spPr>
        <p:txBody>
          <a:bodyPr/>
          <a:lstStyle/>
          <a:p>
            <a:fld id="{91A69308-BC81-42E5-9D0D-B9200EBC950A}" type="slidenum">
              <a:rPr lang="ar-EG" smtClean="0"/>
              <a:pPr/>
              <a:t>799</a:t>
            </a:fld>
            <a:endParaRPr lang="en-CA"/>
          </a:p>
        </p:txBody>
      </p:sp>
      <p:sp>
        <p:nvSpPr>
          <p:cNvPr id="2761731" name="Rectangle 2"/>
          <p:cNvSpPr>
            <a:spLocks noGrp="1" noRot="1" noChangeAspect="1" noChangeArrowheads="1" noTextEdit="1"/>
          </p:cNvSpPr>
          <p:nvPr>
            <p:ph type="sldImg"/>
          </p:nvPr>
        </p:nvSpPr>
        <p:spPr>
          <a:ln/>
        </p:spPr>
      </p:sp>
      <p:sp>
        <p:nvSpPr>
          <p:cNvPr id="27617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2754" name="Rectangle 7"/>
          <p:cNvSpPr>
            <a:spLocks noGrp="1" noChangeArrowheads="1"/>
          </p:cNvSpPr>
          <p:nvPr>
            <p:ph type="sldNum" sz="quarter" idx="5"/>
          </p:nvPr>
        </p:nvSpPr>
        <p:spPr>
          <a:noFill/>
        </p:spPr>
        <p:txBody>
          <a:bodyPr/>
          <a:lstStyle/>
          <a:p>
            <a:fld id="{E24C90E4-7941-42F8-91E5-733E3672943C}" type="slidenum">
              <a:rPr lang="ar-EG" smtClean="0"/>
              <a:pPr/>
              <a:t>800</a:t>
            </a:fld>
            <a:endParaRPr lang="en-CA"/>
          </a:p>
        </p:txBody>
      </p:sp>
      <p:sp>
        <p:nvSpPr>
          <p:cNvPr id="2762755" name="Rectangle 2"/>
          <p:cNvSpPr>
            <a:spLocks noGrp="1" noRot="1" noChangeAspect="1" noChangeArrowheads="1" noTextEdit="1"/>
          </p:cNvSpPr>
          <p:nvPr>
            <p:ph type="sldImg"/>
          </p:nvPr>
        </p:nvSpPr>
        <p:spPr>
          <a:ln/>
        </p:spPr>
      </p:sp>
      <p:sp>
        <p:nvSpPr>
          <p:cNvPr id="27627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3778" name="Rectangle 7"/>
          <p:cNvSpPr>
            <a:spLocks noGrp="1" noChangeArrowheads="1"/>
          </p:cNvSpPr>
          <p:nvPr>
            <p:ph type="sldNum" sz="quarter" idx="5"/>
          </p:nvPr>
        </p:nvSpPr>
        <p:spPr>
          <a:noFill/>
        </p:spPr>
        <p:txBody>
          <a:bodyPr/>
          <a:lstStyle/>
          <a:p>
            <a:fld id="{B460DB1E-D577-4264-A443-1AE6D8385587}" type="slidenum">
              <a:rPr lang="ar-EG" smtClean="0"/>
              <a:pPr/>
              <a:t>801</a:t>
            </a:fld>
            <a:endParaRPr lang="en-CA"/>
          </a:p>
        </p:txBody>
      </p:sp>
      <p:sp>
        <p:nvSpPr>
          <p:cNvPr id="2763779" name="Rectangle 2"/>
          <p:cNvSpPr>
            <a:spLocks noGrp="1" noRot="1" noChangeAspect="1" noChangeArrowheads="1" noTextEdit="1"/>
          </p:cNvSpPr>
          <p:nvPr>
            <p:ph type="sldImg"/>
          </p:nvPr>
        </p:nvSpPr>
        <p:spPr>
          <a:ln/>
        </p:spPr>
      </p:sp>
      <p:sp>
        <p:nvSpPr>
          <p:cNvPr id="27637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02" name="Rectangle 7"/>
          <p:cNvSpPr>
            <a:spLocks noGrp="1" noChangeArrowheads="1"/>
          </p:cNvSpPr>
          <p:nvPr>
            <p:ph type="sldNum" sz="quarter" idx="5"/>
          </p:nvPr>
        </p:nvSpPr>
        <p:spPr>
          <a:noFill/>
        </p:spPr>
        <p:txBody>
          <a:bodyPr/>
          <a:lstStyle/>
          <a:p>
            <a:fld id="{9BDBA8E9-43D3-42DB-A079-1E2AFEF6285A}" type="slidenum">
              <a:rPr lang="ar-EG" smtClean="0"/>
              <a:pPr/>
              <a:t>802</a:t>
            </a:fld>
            <a:endParaRPr lang="en-CA"/>
          </a:p>
        </p:txBody>
      </p:sp>
      <p:sp>
        <p:nvSpPr>
          <p:cNvPr id="2764803" name="Rectangle 2"/>
          <p:cNvSpPr>
            <a:spLocks noGrp="1" noRot="1" noChangeAspect="1" noChangeArrowheads="1" noTextEdit="1"/>
          </p:cNvSpPr>
          <p:nvPr>
            <p:ph type="sldImg"/>
          </p:nvPr>
        </p:nvSpPr>
        <p:spPr>
          <a:ln/>
        </p:spPr>
      </p:sp>
      <p:sp>
        <p:nvSpPr>
          <p:cNvPr id="27648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826" name="Rectangle 7"/>
          <p:cNvSpPr>
            <a:spLocks noGrp="1" noChangeArrowheads="1"/>
          </p:cNvSpPr>
          <p:nvPr>
            <p:ph type="sldNum" sz="quarter" idx="5"/>
          </p:nvPr>
        </p:nvSpPr>
        <p:spPr>
          <a:noFill/>
        </p:spPr>
        <p:txBody>
          <a:bodyPr/>
          <a:lstStyle/>
          <a:p>
            <a:fld id="{6EEA80C4-BF64-409B-90FD-C88821593361}" type="slidenum">
              <a:rPr lang="ar-EG" smtClean="0"/>
              <a:pPr/>
              <a:t>803</a:t>
            </a:fld>
            <a:endParaRPr lang="en-CA"/>
          </a:p>
        </p:txBody>
      </p:sp>
      <p:sp>
        <p:nvSpPr>
          <p:cNvPr id="2765827" name="Rectangle 2"/>
          <p:cNvSpPr>
            <a:spLocks noGrp="1" noRot="1" noChangeAspect="1" noChangeArrowheads="1" noTextEdit="1"/>
          </p:cNvSpPr>
          <p:nvPr>
            <p:ph type="sldImg"/>
          </p:nvPr>
        </p:nvSpPr>
        <p:spPr>
          <a:xfrm>
            <a:off x="1144588" y="685800"/>
            <a:ext cx="4572000" cy="3429000"/>
          </a:xfrm>
          <a:ln/>
        </p:spPr>
      </p:sp>
      <p:sp>
        <p:nvSpPr>
          <p:cNvPr id="276582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5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6850" name="Rectangle 7"/>
          <p:cNvSpPr>
            <a:spLocks noGrp="1" noChangeArrowheads="1"/>
          </p:cNvSpPr>
          <p:nvPr>
            <p:ph type="sldNum" sz="quarter" idx="5"/>
          </p:nvPr>
        </p:nvSpPr>
        <p:spPr>
          <a:noFill/>
        </p:spPr>
        <p:txBody>
          <a:bodyPr/>
          <a:lstStyle/>
          <a:p>
            <a:fld id="{76DF9F80-8472-4181-B783-15B58FE25C8C}" type="slidenum">
              <a:rPr lang="ar-EG" smtClean="0"/>
              <a:pPr/>
              <a:t>804</a:t>
            </a:fld>
            <a:endParaRPr lang="en-CA"/>
          </a:p>
        </p:txBody>
      </p:sp>
      <p:sp>
        <p:nvSpPr>
          <p:cNvPr id="2766851" name="Rectangle 2"/>
          <p:cNvSpPr>
            <a:spLocks noGrp="1" noRot="1" noChangeAspect="1" noChangeArrowheads="1" noTextEdit="1"/>
          </p:cNvSpPr>
          <p:nvPr>
            <p:ph type="sldImg"/>
          </p:nvPr>
        </p:nvSpPr>
        <p:spPr>
          <a:ln/>
        </p:spPr>
      </p:sp>
      <p:sp>
        <p:nvSpPr>
          <p:cNvPr id="27668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7874" name="Rectangle 7"/>
          <p:cNvSpPr>
            <a:spLocks noGrp="1" noChangeArrowheads="1"/>
          </p:cNvSpPr>
          <p:nvPr>
            <p:ph type="sldNum" sz="quarter" idx="5"/>
          </p:nvPr>
        </p:nvSpPr>
        <p:spPr>
          <a:noFill/>
        </p:spPr>
        <p:txBody>
          <a:bodyPr/>
          <a:lstStyle/>
          <a:p>
            <a:fld id="{9E03A377-60D4-4364-BBBF-1E58A96DDE49}" type="slidenum">
              <a:rPr lang="ar-EG" smtClean="0"/>
              <a:pPr/>
              <a:t>805</a:t>
            </a:fld>
            <a:endParaRPr lang="en-CA"/>
          </a:p>
        </p:txBody>
      </p:sp>
      <p:sp>
        <p:nvSpPr>
          <p:cNvPr id="2767875" name="Rectangle 2"/>
          <p:cNvSpPr>
            <a:spLocks noGrp="1" noRot="1" noChangeAspect="1" noChangeArrowheads="1" noTextEdit="1"/>
          </p:cNvSpPr>
          <p:nvPr>
            <p:ph type="sldImg"/>
          </p:nvPr>
        </p:nvSpPr>
        <p:spPr>
          <a:ln/>
        </p:spPr>
      </p:sp>
      <p:sp>
        <p:nvSpPr>
          <p:cNvPr id="27678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8898" name="Rectangle 7"/>
          <p:cNvSpPr>
            <a:spLocks noGrp="1" noChangeArrowheads="1"/>
          </p:cNvSpPr>
          <p:nvPr>
            <p:ph type="sldNum" sz="quarter" idx="5"/>
          </p:nvPr>
        </p:nvSpPr>
        <p:spPr>
          <a:noFill/>
        </p:spPr>
        <p:txBody>
          <a:bodyPr/>
          <a:lstStyle/>
          <a:p>
            <a:fld id="{10D6338A-125B-4DBB-83AD-76B60E5BC998}" type="slidenum">
              <a:rPr lang="ar-EG" smtClean="0"/>
              <a:pPr/>
              <a:t>806</a:t>
            </a:fld>
            <a:endParaRPr lang="en-CA"/>
          </a:p>
        </p:txBody>
      </p:sp>
      <p:sp>
        <p:nvSpPr>
          <p:cNvPr id="2768899" name="Rectangle 2"/>
          <p:cNvSpPr>
            <a:spLocks noGrp="1" noRot="1" noChangeAspect="1" noChangeArrowheads="1" noTextEdit="1"/>
          </p:cNvSpPr>
          <p:nvPr>
            <p:ph type="sldImg"/>
          </p:nvPr>
        </p:nvSpPr>
        <p:spPr>
          <a:ln/>
        </p:spPr>
      </p:sp>
      <p:sp>
        <p:nvSpPr>
          <p:cNvPr id="27689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9922" name="Rectangle 7"/>
          <p:cNvSpPr>
            <a:spLocks noGrp="1" noChangeArrowheads="1"/>
          </p:cNvSpPr>
          <p:nvPr>
            <p:ph type="sldNum" sz="quarter" idx="5"/>
          </p:nvPr>
        </p:nvSpPr>
        <p:spPr>
          <a:noFill/>
        </p:spPr>
        <p:txBody>
          <a:bodyPr/>
          <a:lstStyle/>
          <a:p>
            <a:fld id="{DA3D75DB-8C4D-43EB-8CFC-EF586FAF13BD}" type="slidenum">
              <a:rPr lang="ar-EG" smtClean="0"/>
              <a:pPr/>
              <a:t>807</a:t>
            </a:fld>
            <a:endParaRPr lang="en-CA"/>
          </a:p>
        </p:txBody>
      </p:sp>
      <p:sp>
        <p:nvSpPr>
          <p:cNvPr id="2769923" name="Rectangle 2"/>
          <p:cNvSpPr>
            <a:spLocks noGrp="1" noRot="1" noChangeAspect="1" noChangeArrowheads="1" noTextEdit="1"/>
          </p:cNvSpPr>
          <p:nvPr>
            <p:ph type="sldImg"/>
          </p:nvPr>
        </p:nvSpPr>
        <p:spPr>
          <a:ln/>
        </p:spPr>
      </p:sp>
      <p:sp>
        <p:nvSpPr>
          <p:cNvPr id="27699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1970" name="Rectangle 7"/>
          <p:cNvSpPr>
            <a:spLocks noGrp="1" noChangeArrowheads="1"/>
          </p:cNvSpPr>
          <p:nvPr>
            <p:ph type="sldNum" sz="quarter" idx="5"/>
          </p:nvPr>
        </p:nvSpPr>
        <p:spPr>
          <a:noFill/>
        </p:spPr>
        <p:txBody>
          <a:bodyPr/>
          <a:lstStyle/>
          <a:p>
            <a:fld id="{9667C226-CB26-45B6-B9D8-A7A4F2032624}" type="slidenum">
              <a:rPr lang="ar-EG" smtClean="0"/>
              <a:pPr/>
              <a:t>809</a:t>
            </a:fld>
            <a:endParaRPr lang="en-CA"/>
          </a:p>
        </p:txBody>
      </p:sp>
      <p:sp>
        <p:nvSpPr>
          <p:cNvPr id="2771971" name="Rectangle 2"/>
          <p:cNvSpPr>
            <a:spLocks noGrp="1" noRot="1" noChangeAspect="1" noChangeArrowheads="1" noTextEdit="1"/>
          </p:cNvSpPr>
          <p:nvPr>
            <p:ph type="sldImg"/>
          </p:nvPr>
        </p:nvSpPr>
        <p:spPr>
          <a:xfrm>
            <a:off x="1144588" y="685800"/>
            <a:ext cx="4572000" cy="3429000"/>
          </a:xfrm>
          <a:ln/>
        </p:spPr>
      </p:sp>
      <p:sp>
        <p:nvSpPr>
          <p:cNvPr id="2771972"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5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2994" name="Rectangle 7"/>
          <p:cNvSpPr>
            <a:spLocks noGrp="1" noChangeArrowheads="1"/>
          </p:cNvSpPr>
          <p:nvPr>
            <p:ph type="sldNum" sz="quarter" idx="5"/>
          </p:nvPr>
        </p:nvSpPr>
        <p:spPr>
          <a:noFill/>
        </p:spPr>
        <p:txBody>
          <a:bodyPr/>
          <a:lstStyle/>
          <a:p>
            <a:fld id="{603332DF-3C87-4B1B-87A6-65FBB43FCE33}" type="slidenum">
              <a:rPr lang="ar-EG" smtClean="0"/>
              <a:pPr/>
              <a:t>810</a:t>
            </a:fld>
            <a:endParaRPr lang="en-CA"/>
          </a:p>
        </p:txBody>
      </p:sp>
      <p:sp>
        <p:nvSpPr>
          <p:cNvPr id="2772995" name="Rectangle 2"/>
          <p:cNvSpPr>
            <a:spLocks noGrp="1" noRot="1" noChangeAspect="1" noChangeArrowheads="1" noTextEdit="1"/>
          </p:cNvSpPr>
          <p:nvPr>
            <p:ph type="sldImg"/>
          </p:nvPr>
        </p:nvSpPr>
        <p:spPr>
          <a:ln/>
        </p:spPr>
      </p:sp>
      <p:sp>
        <p:nvSpPr>
          <p:cNvPr id="27729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4018" name="Rectangle 7"/>
          <p:cNvSpPr>
            <a:spLocks noGrp="1" noChangeArrowheads="1"/>
          </p:cNvSpPr>
          <p:nvPr>
            <p:ph type="sldNum" sz="quarter" idx="5"/>
          </p:nvPr>
        </p:nvSpPr>
        <p:spPr>
          <a:noFill/>
        </p:spPr>
        <p:txBody>
          <a:bodyPr/>
          <a:lstStyle/>
          <a:p>
            <a:fld id="{DF2814A5-EC78-4799-A598-6195179C549B}" type="slidenum">
              <a:rPr lang="ar-EG" smtClean="0"/>
              <a:pPr/>
              <a:t>811</a:t>
            </a:fld>
            <a:endParaRPr lang="en-CA"/>
          </a:p>
        </p:txBody>
      </p:sp>
      <p:sp>
        <p:nvSpPr>
          <p:cNvPr id="2774019" name="Rectangle 2"/>
          <p:cNvSpPr>
            <a:spLocks noGrp="1" noRot="1" noChangeAspect="1" noChangeArrowheads="1" noTextEdit="1"/>
          </p:cNvSpPr>
          <p:nvPr>
            <p:ph type="sldImg"/>
          </p:nvPr>
        </p:nvSpPr>
        <p:spPr>
          <a:ln/>
        </p:spPr>
      </p:sp>
      <p:sp>
        <p:nvSpPr>
          <p:cNvPr id="27740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42" name="Rectangle 7"/>
          <p:cNvSpPr>
            <a:spLocks noGrp="1" noChangeArrowheads="1"/>
          </p:cNvSpPr>
          <p:nvPr>
            <p:ph type="sldNum" sz="quarter" idx="5"/>
          </p:nvPr>
        </p:nvSpPr>
        <p:spPr>
          <a:noFill/>
        </p:spPr>
        <p:txBody>
          <a:bodyPr/>
          <a:lstStyle/>
          <a:p>
            <a:fld id="{E2B0E350-5153-4E79-8D42-60C321DE4331}" type="slidenum">
              <a:rPr lang="ar-EG" smtClean="0"/>
              <a:pPr/>
              <a:t>812</a:t>
            </a:fld>
            <a:endParaRPr lang="en-CA"/>
          </a:p>
        </p:txBody>
      </p:sp>
      <p:sp>
        <p:nvSpPr>
          <p:cNvPr id="2775043" name="Rectangle 2"/>
          <p:cNvSpPr>
            <a:spLocks noGrp="1" noRot="1" noChangeAspect="1" noChangeArrowheads="1" noTextEdit="1"/>
          </p:cNvSpPr>
          <p:nvPr>
            <p:ph type="sldImg"/>
          </p:nvPr>
        </p:nvSpPr>
        <p:spPr>
          <a:ln/>
        </p:spPr>
      </p:sp>
      <p:sp>
        <p:nvSpPr>
          <p:cNvPr id="27750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6066" name="Rectangle 7"/>
          <p:cNvSpPr>
            <a:spLocks noGrp="1" noChangeArrowheads="1"/>
          </p:cNvSpPr>
          <p:nvPr>
            <p:ph type="sldNum" sz="quarter" idx="5"/>
          </p:nvPr>
        </p:nvSpPr>
        <p:spPr>
          <a:noFill/>
        </p:spPr>
        <p:txBody>
          <a:bodyPr/>
          <a:lstStyle/>
          <a:p>
            <a:fld id="{A4D29212-E8A0-4330-AAF6-6FDBC9890238}" type="slidenum">
              <a:rPr lang="ar-EG" smtClean="0"/>
              <a:pPr/>
              <a:t>813</a:t>
            </a:fld>
            <a:endParaRPr lang="en-CA"/>
          </a:p>
        </p:txBody>
      </p:sp>
      <p:sp>
        <p:nvSpPr>
          <p:cNvPr id="2776067" name="Rectangle 2"/>
          <p:cNvSpPr>
            <a:spLocks noGrp="1" noRot="1" noChangeAspect="1" noChangeArrowheads="1" noTextEdit="1"/>
          </p:cNvSpPr>
          <p:nvPr>
            <p:ph type="sldImg"/>
          </p:nvPr>
        </p:nvSpPr>
        <p:spPr>
          <a:ln/>
        </p:spPr>
      </p:sp>
      <p:sp>
        <p:nvSpPr>
          <p:cNvPr id="27760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7090" name="Rectangle 7"/>
          <p:cNvSpPr>
            <a:spLocks noGrp="1" noChangeArrowheads="1"/>
          </p:cNvSpPr>
          <p:nvPr>
            <p:ph type="sldNum" sz="quarter" idx="5"/>
          </p:nvPr>
        </p:nvSpPr>
        <p:spPr>
          <a:noFill/>
        </p:spPr>
        <p:txBody>
          <a:bodyPr/>
          <a:lstStyle/>
          <a:p>
            <a:fld id="{A1F57D37-C19A-44C3-A2E0-CF4A4CA57E0C}" type="slidenum">
              <a:rPr lang="ar-EG" smtClean="0"/>
              <a:pPr/>
              <a:t>814</a:t>
            </a:fld>
            <a:endParaRPr lang="en-CA"/>
          </a:p>
        </p:txBody>
      </p:sp>
      <p:sp>
        <p:nvSpPr>
          <p:cNvPr id="2777091" name="Rectangle 2"/>
          <p:cNvSpPr>
            <a:spLocks noGrp="1" noRot="1" noChangeAspect="1" noChangeArrowheads="1" noTextEdit="1"/>
          </p:cNvSpPr>
          <p:nvPr>
            <p:ph type="sldImg"/>
          </p:nvPr>
        </p:nvSpPr>
        <p:spPr>
          <a:ln/>
        </p:spPr>
      </p:sp>
      <p:sp>
        <p:nvSpPr>
          <p:cNvPr id="27770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9138" name="Rectangle 7"/>
          <p:cNvSpPr>
            <a:spLocks noGrp="1" noChangeArrowheads="1"/>
          </p:cNvSpPr>
          <p:nvPr>
            <p:ph type="sldNum" sz="quarter" idx="5"/>
          </p:nvPr>
        </p:nvSpPr>
        <p:spPr>
          <a:noFill/>
        </p:spPr>
        <p:txBody>
          <a:bodyPr/>
          <a:lstStyle/>
          <a:p>
            <a:fld id="{01651B81-39EF-42E9-B3ED-51EFFE07B319}" type="slidenum">
              <a:rPr lang="ar-EG" smtClean="0"/>
              <a:pPr/>
              <a:t>816</a:t>
            </a:fld>
            <a:endParaRPr lang="en-CA"/>
          </a:p>
        </p:txBody>
      </p:sp>
      <p:sp>
        <p:nvSpPr>
          <p:cNvPr id="2779139" name="Rectangle 2"/>
          <p:cNvSpPr>
            <a:spLocks noGrp="1" noRot="1" noChangeAspect="1" noChangeArrowheads="1" noTextEdit="1"/>
          </p:cNvSpPr>
          <p:nvPr>
            <p:ph type="sldImg"/>
          </p:nvPr>
        </p:nvSpPr>
        <p:spPr>
          <a:xfrm>
            <a:off x="1144588" y="685800"/>
            <a:ext cx="4572000" cy="3429000"/>
          </a:xfrm>
          <a:ln/>
        </p:spPr>
      </p:sp>
      <p:sp>
        <p:nvSpPr>
          <p:cNvPr id="277914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5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0162" name="Rectangle 7"/>
          <p:cNvSpPr>
            <a:spLocks noGrp="1" noChangeArrowheads="1"/>
          </p:cNvSpPr>
          <p:nvPr>
            <p:ph type="sldNum" sz="quarter" idx="5"/>
          </p:nvPr>
        </p:nvSpPr>
        <p:spPr>
          <a:noFill/>
        </p:spPr>
        <p:txBody>
          <a:bodyPr/>
          <a:lstStyle/>
          <a:p>
            <a:fld id="{850E5320-1875-4F13-A302-A49118469F05}" type="slidenum">
              <a:rPr lang="ar-EG" smtClean="0"/>
              <a:pPr/>
              <a:t>817</a:t>
            </a:fld>
            <a:endParaRPr lang="en-CA"/>
          </a:p>
        </p:txBody>
      </p:sp>
      <p:sp>
        <p:nvSpPr>
          <p:cNvPr id="2780163" name="Rectangle 2"/>
          <p:cNvSpPr>
            <a:spLocks noGrp="1" noRot="1" noChangeAspect="1" noChangeArrowheads="1" noTextEdit="1"/>
          </p:cNvSpPr>
          <p:nvPr>
            <p:ph type="sldImg"/>
          </p:nvPr>
        </p:nvSpPr>
        <p:spPr>
          <a:ln/>
        </p:spPr>
      </p:sp>
      <p:sp>
        <p:nvSpPr>
          <p:cNvPr id="27801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1186" name="Rectangle 7"/>
          <p:cNvSpPr>
            <a:spLocks noGrp="1" noChangeArrowheads="1"/>
          </p:cNvSpPr>
          <p:nvPr>
            <p:ph type="sldNum" sz="quarter" idx="5"/>
          </p:nvPr>
        </p:nvSpPr>
        <p:spPr>
          <a:noFill/>
        </p:spPr>
        <p:txBody>
          <a:bodyPr/>
          <a:lstStyle/>
          <a:p>
            <a:fld id="{9FCCCD56-D1D8-4E36-82AD-8EDBA4F01216}" type="slidenum">
              <a:rPr lang="ar-EG" smtClean="0"/>
              <a:pPr/>
              <a:t>818</a:t>
            </a:fld>
            <a:endParaRPr lang="en-CA"/>
          </a:p>
        </p:txBody>
      </p:sp>
      <p:sp>
        <p:nvSpPr>
          <p:cNvPr id="2781187" name="Rectangle 2"/>
          <p:cNvSpPr>
            <a:spLocks noGrp="1" noRot="1" noChangeAspect="1" noChangeArrowheads="1" noTextEdit="1"/>
          </p:cNvSpPr>
          <p:nvPr>
            <p:ph type="sldImg"/>
          </p:nvPr>
        </p:nvSpPr>
        <p:spPr>
          <a:ln/>
        </p:spPr>
      </p:sp>
      <p:sp>
        <p:nvSpPr>
          <p:cNvPr id="27811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2210" name="Rectangle 7"/>
          <p:cNvSpPr>
            <a:spLocks noGrp="1" noChangeArrowheads="1"/>
          </p:cNvSpPr>
          <p:nvPr>
            <p:ph type="sldNum" sz="quarter" idx="5"/>
          </p:nvPr>
        </p:nvSpPr>
        <p:spPr>
          <a:noFill/>
        </p:spPr>
        <p:txBody>
          <a:bodyPr/>
          <a:lstStyle/>
          <a:p>
            <a:fld id="{0F17704B-BC25-461C-9FA9-72B7AE159340}" type="slidenum">
              <a:rPr lang="ar-EG" smtClean="0"/>
              <a:pPr/>
              <a:t>819</a:t>
            </a:fld>
            <a:endParaRPr lang="en-CA"/>
          </a:p>
        </p:txBody>
      </p:sp>
      <p:sp>
        <p:nvSpPr>
          <p:cNvPr id="2782211" name="Rectangle 2"/>
          <p:cNvSpPr>
            <a:spLocks noGrp="1" noRot="1" noChangeAspect="1" noChangeArrowheads="1" noTextEdit="1"/>
          </p:cNvSpPr>
          <p:nvPr>
            <p:ph type="sldImg"/>
          </p:nvPr>
        </p:nvSpPr>
        <p:spPr>
          <a:ln/>
        </p:spPr>
      </p:sp>
      <p:sp>
        <p:nvSpPr>
          <p:cNvPr id="27822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3234" name="Rectangle 7"/>
          <p:cNvSpPr>
            <a:spLocks noGrp="1" noChangeArrowheads="1"/>
          </p:cNvSpPr>
          <p:nvPr>
            <p:ph type="sldNum" sz="quarter" idx="5"/>
          </p:nvPr>
        </p:nvSpPr>
        <p:spPr>
          <a:noFill/>
        </p:spPr>
        <p:txBody>
          <a:bodyPr/>
          <a:lstStyle/>
          <a:p>
            <a:fld id="{5FCC2861-AECA-4374-8234-DCD6DCA9276B}" type="slidenum">
              <a:rPr lang="ar-EG" smtClean="0"/>
              <a:pPr/>
              <a:t>820</a:t>
            </a:fld>
            <a:endParaRPr lang="en-CA"/>
          </a:p>
        </p:txBody>
      </p:sp>
      <p:sp>
        <p:nvSpPr>
          <p:cNvPr id="2783235" name="Rectangle 2"/>
          <p:cNvSpPr>
            <a:spLocks noGrp="1" noRot="1" noChangeAspect="1" noChangeArrowheads="1" noTextEdit="1"/>
          </p:cNvSpPr>
          <p:nvPr>
            <p:ph type="sldImg"/>
          </p:nvPr>
        </p:nvSpPr>
        <p:spPr>
          <a:ln/>
        </p:spPr>
      </p:sp>
      <p:sp>
        <p:nvSpPr>
          <p:cNvPr id="27832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4258" name="Rectangle 7"/>
          <p:cNvSpPr>
            <a:spLocks noGrp="1" noChangeArrowheads="1"/>
          </p:cNvSpPr>
          <p:nvPr>
            <p:ph type="sldNum" sz="quarter" idx="5"/>
          </p:nvPr>
        </p:nvSpPr>
        <p:spPr>
          <a:noFill/>
        </p:spPr>
        <p:txBody>
          <a:bodyPr/>
          <a:lstStyle/>
          <a:p>
            <a:fld id="{01B957C0-1F79-4628-8E51-D8CC79DAAA5D}" type="slidenum">
              <a:rPr lang="ar-EG" smtClean="0"/>
              <a:pPr/>
              <a:t>821</a:t>
            </a:fld>
            <a:endParaRPr lang="en-CA"/>
          </a:p>
        </p:txBody>
      </p:sp>
      <p:sp>
        <p:nvSpPr>
          <p:cNvPr id="2784259" name="Rectangle 2"/>
          <p:cNvSpPr>
            <a:spLocks noGrp="1" noRot="1" noChangeAspect="1" noChangeArrowheads="1" noTextEdit="1"/>
          </p:cNvSpPr>
          <p:nvPr>
            <p:ph type="sldImg"/>
          </p:nvPr>
        </p:nvSpPr>
        <p:spPr>
          <a:ln/>
        </p:spPr>
      </p:sp>
      <p:sp>
        <p:nvSpPr>
          <p:cNvPr id="27842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6306" name="Rectangle 7"/>
          <p:cNvSpPr>
            <a:spLocks noGrp="1" noChangeArrowheads="1"/>
          </p:cNvSpPr>
          <p:nvPr>
            <p:ph type="sldNum" sz="quarter" idx="5"/>
          </p:nvPr>
        </p:nvSpPr>
        <p:spPr>
          <a:noFill/>
        </p:spPr>
        <p:txBody>
          <a:bodyPr/>
          <a:lstStyle/>
          <a:p>
            <a:fld id="{87EAAE4D-871C-4925-8A3B-AB6A2DD6D590}" type="slidenum">
              <a:rPr lang="ar-EG" smtClean="0"/>
              <a:pPr/>
              <a:t>823</a:t>
            </a:fld>
            <a:endParaRPr lang="en-CA"/>
          </a:p>
        </p:txBody>
      </p:sp>
      <p:sp>
        <p:nvSpPr>
          <p:cNvPr id="2786307" name="Rectangle 2"/>
          <p:cNvSpPr>
            <a:spLocks noGrp="1" noRot="1" noChangeAspect="1" noChangeArrowheads="1" noTextEdit="1"/>
          </p:cNvSpPr>
          <p:nvPr>
            <p:ph type="sldImg"/>
          </p:nvPr>
        </p:nvSpPr>
        <p:spPr>
          <a:ln/>
        </p:spPr>
      </p:sp>
      <p:sp>
        <p:nvSpPr>
          <p:cNvPr id="27863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7330" name="Rectangle 7"/>
          <p:cNvSpPr>
            <a:spLocks noGrp="1" noChangeArrowheads="1"/>
          </p:cNvSpPr>
          <p:nvPr>
            <p:ph type="sldNum" sz="quarter" idx="5"/>
          </p:nvPr>
        </p:nvSpPr>
        <p:spPr>
          <a:noFill/>
        </p:spPr>
        <p:txBody>
          <a:bodyPr/>
          <a:lstStyle/>
          <a:p>
            <a:fld id="{982BF9E6-FA1D-4D68-BE02-14BC900B67A2}" type="slidenum">
              <a:rPr lang="ar-EG" smtClean="0"/>
              <a:pPr/>
              <a:t>824</a:t>
            </a:fld>
            <a:endParaRPr lang="en-CA"/>
          </a:p>
        </p:txBody>
      </p:sp>
      <p:sp>
        <p:nvSpPr>
          <p:cNvPr id="2787331" name="Rectangle 2"/>
          <p:cNvSpPr>
            <a:spLocks noGrp="1" noRot="1" noChangeAspect="1" noChangeArrowheads="1" noTextEdit="1"/>
          </p:cNvSpPr>
          <p:nvPr>
            <p:ph type="sldImg"/>
          </p:nvPr>
        </p:nvSpPr>
        <p:spPr>
          <a:ln/>
        </p:spPr>
      </p:sp>
      <p:sp>
        <p:nvSpPr>
          <p:cNvPr id="27873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8354" name="Rectangle 7"/>
          <p:cNvSpPr>
            <a:spLocks noGrp="1" noChangeArrowheads="1"/>
          </p:cNvSpPr>
          <p:nvPr>
            <p:ph type="sldNum" sz="quarter" idx="5"/>
          </p:nvPr>
        </p:nvSpPr>
        <p:spPr>
          <a:noFill/>
        </p:spPr>
        <p:txBody>
          <a:bodyPr/>
          <a:lstStyle/>
          <a:p>
            <a:fld id="{D15CA948-B2A4-4C16-B157-461E548C4356}" type="slidenum">
              <a:rPr lang="ar-EG" smtClean="0"/>
              <a:pPr/>
              <a:t>825</a:t>
            </a:fld>
            <a:endParaRPr lang="en-CA"/>
          </a:p>
        </p:txBody>
      </p:sp>
      <p:sp>
        <p:nvSpPr>
          <p:cNvPr id="2788355" name="Rectangle 2"/>
          <p:cNvSpPr>
            <a:spLocks noGrp="1" noRot="1" noChangeAspect="1" noChangeArrowheads="1" noTextEdit="1"/>
          </p:cNvSpPr>
          <p:nvPr>
            <p:ph type="sldImg"/>
          </p:nvPr>
        </p:nvSpPr>
        <p:spPr>
          <a:ln/>
        </p:spPr>
      </p:sp>
      <p:sp>
        <p:nvSpPr>
          <p:cNvPr id="27883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9378" name="Rectangle 7"/>
          <p:cNvSpPr>
            <a:spLocks noGrp="1" noChangeArrowheads="1"/>
          </p:cNvSpPr>
          <p:nvPr>
            <p:ph type="sldNum" sz="quarter" idx="5"/>
          </p:nvPr>
        </p:nvSpPr>
        <p:spPr>
          <a:noFill/>
        </p:spPr>
        <p:txBody>
          <a:bodyPr/>
          <a:lstStyle/>
          <a:p>
            <a:fld id="{511D22B5-5C50-4215-B106-805AB673BA3C}" type="slidenum">
              <a:rPr lang="ar-EG" smtClean="0"/>
              <a:pPr/>
              <a:t>826</a:t>
            </a:fld>
            <a:endParaRPr lang="en-CA"/>
          </a:p>
        </p:txBody>
      </p:sp>
      <p:sp>
        <p:nvSpPr>
          <p:cNvPr id="2789379" name="Rectangle 2"/>
          <p:cNvSpPr>
            <a:spLocks noGrp="1" noRot="1" noChangeAspect="1" noChangeArrowheads="1" noTextEdit="1"/>
          </p:cNvSpPr>
          <p:nvPr>
            <p:ph type="sldImg"/>
          </p:nvPr>
        </p:nvSpPr>
        <p:spPr>
          <a:ln/>
        </p:spPr>
      </p:sp>
      <p:sp>
        <p:nvSpPr>
          <p:cNvPr id="27893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0402" name="Rectangle 7"/>
          <p:cNvSpPr>
            <a:spLocks noGrp="1" noChangeArrowheads="1"/>
          </p:cNvSpPr>
          <p:nvPr>
            <p:ph type="sldNum" sz="quarter" idx="5"/>
          </p:nvPr>
        </p:nvSpPr>
        <p:spPr>
          <a:noFill/>
        </p:spPr>
        <p:txBody>
          <a:bodyPr/>
          <a:lstStyle/>
          <a:p>
            <a:fld id="{A8B2EFC8-8DAC-4A49-B4E7-CDB26CDFCB53}" type="slidenum">
              <a:rPr lang="ar-EG" smtClean="0"/>
              <a:pPr/>
              <a:t>827</a:t>
            </a:fld>
            <a:endParaRPr lang="en-CA"/>
          </a:p>
        </p:txBody>
      </p:sp>
      <p:sp>
        <p:nvSpPr>
          <p:cNvPr id="2790403" name="Rectangle 2"/>
          <p:cNvSpPr>
            <a:spLocks noGrp="1" noRot="1" noChangeAspect="1" noChangeArrowheads="1" noTextEdit="1"/>
          </p:cNvSpPr>
          <p:nvPr>
            <p:ph type="sldImg"/>
          </p:nvPr>
        </p:nvSpPr>
        <p:spPr>
          <a:ln/>
        </p:spPr>
      </p:sp>
      <p:sp>
        <p:nvSpPr>
          <p:cNvPr id="27904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5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1426" name="Rectangle 7"/>
          <p:cNvSpPr>
            <a:spLocks noGrp="1" noChangeArrowheads="1"/>
          </p:cNvSpPr>
          <p:nvPr>
            <p:ph type="sldNum" sz="quarter" idx="5"/>
          </p:nvPr>
        </p:nvSpPr>
        <p:spPr>
          <a:noFill/>
        </p:spPr>
        <p:txBody>
          <a:bodyPr/>
          <a:lstStyle/>
          <a:p>
            <a:fld id="{44E80DA8-17E1-4FD5-A216-D6A6BCF27D4C}" type="slidenum">
              <a:rPr lang="ar-EG" smtClean="0"/>
              <a:pPr/>
              <a:t>828</a:t>
            </a:fld>
            <a:endParaRPr lang="en-CA"/>
          </a:p>
        </p:txBody>
      </p:sp>
      <p:sp>
        <p:nvSpPr>
          <p:cNvPr id="2791427" name="Rectangle 2"/>
          <p:cNvSpPr>
            <a:spLocks noGrp="1" noRot="1" noChangeAspect="1" noChangeArrowheads="1" noTextEdit="1"/>
          </p:cNvSpPr>
          <p:nvPr>
            <p:ph type="sldImg"/>
          </p:nvPr>
        </p:nvSpPr>
        <p:spPr>
          <a:ln/>
        </p:spPr>
      </p:sp>
      <p:sp>
        <p:nvSpPr>
          <p:cNvPr id="27914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2450" name="Slide Image Placeholder 1"/>
          <p:cNvSpPr>
            <a:spLocks noGrp="1" noRot="1" noChangeAspect="1" noTextEdit="1"/>
          </p:cNvSpPr>
          <p:nvPr>
            <p:ph type="sldImg"/>
          </p:nvPr>
        </p:nvSpPr>
        <p:spPr>
          <a:ln/>
        </p:spPr>
      </p:sp>
      <p:sp>
        <p:nvSpPr>
          <p:cNvPr id="2792451" name="Notes Placeholder 2"/>
          <p:cNvSpPr>
            <a:spLocks noGrp="1"/>
          </p:cNvSpPr>
          <p:nvPr>
            <p:ph type="body" idx="1"/>
          </p:nvPr>
        </p:nvSpPr>
        <p:spPr>
          <a:noFill/>
          <a:ln/>
        </p:spPr>
        <p:txBody>
          <a:bodyPr/>
          <a:lstStyle/>
          <a:p>
            <a:endParaRPr lang="en-US"/>
          </a:p>
        </p:txBody>
      </p:sp>
      <p:sp>
        <p:nvSpPr>
          <p:cNvPr id="2792452" name="Slide Number Placeholder 3"/>
          <p:cNvSpPr>
            <a:spLocks noGrp="1"/>
          </p:cNvSpPr>
          <p:nvPr>
            <p:ph type="sldNum" sz="quarter" idx="5"/>
          </p:nvPr>
        </p:nvSpPr>
        <p:spPr>
          <a:noFill/>
        </p:spPr>
        <p:txBody>
          <a:bodyPr/>
          <a:lstStyle/>
          <a:p>
            <a:fld id="{2D9BABAE-A7C9-4FC2-9EC2-CB7583589BC7}" type="slidenum">
              <a:rPr lang="ar-SA" smtClean="0"/>
              <a:pPr/>
              <a:t>829</a:t>
            </a:fld>
            <a:endParaRPr lang="en-CA"/>
          </a:p>
        </p:txBody>
      </p:sp>
    </p:spTree>
  </p:cSld>
  <p:clrMapOvr>
    <a:masterClrMapping/>
  </p:clrMapOvr>
</p:notes>
</file>

<file path=ppt/notesSlides/notesSlide6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4114" name="Rectangle 7"/>
          <p:cNvSpPr>
            <a:spLocks noGrp="1" noChangeArrowheads="1"/>
          </p:cNvSpPr>
          <p:nvPr>
            <p:ph type="sldNum" sz="quarter" idx="5"/>
          </p:nvPr>
        </p:nvSpPr>
        <p:spPr>
          <a:noFill/>
        </p:spPr>
        <p:txBody>
          <a:bodyPr/>
          <a:lstStyle/>
          <a:p>
            <a:fld id="{578DE238-7DF8-47E3-ADB9-09E2E29B2CE4}" type="slidenum">
              <a:rPr lang="ar-EG"/>
              <a:pPr/>
              <a:t>845</a:t>
            </a:fld>
            <a:endParaRPr lang="en-CA"/>
          </a:p>
        </p:txBody>
      </p:sp>
      <p:sp>
        <p:nvSpPr>
          <p:cNvPr id="474115" name="Rectangle 2"/>
          <p:cNvSpPr>
            <a:spLocks noGrp="1" noRot="1" noChangeAspect="1" noChangeArrowheads="1" noTextEdit="1"/>
          </p:cNvSpPr>
          <p:nvPr>
            <p:ph type="sldImg"/>
          </p:nvPr>
        </p:nvSpPr>
        <p:spPr>
          <a:xfrm>
            <a:off x="1144588" y="685800"/>
            <a:ext cx="4572000" cy="3429000"/>
          </a:xfrm>
          <a:ln/>
        </p:spPr>
      </p:sp>
      <p:sp>
        <p:nvSpPr>
          <p:cNvPr id="474116"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6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5138" name="Rectangle 7"/>
          <p:cNvSpPr>
            <a:spLocks noGrp="1" noChangeArrowheads="1"/>
          </p:cNvSpPr>
          <p:nvPr>
            <p:ph type="sldNum" sz="quarter" idx="5"/>
          </p:nvPr>
        </p:nvSpPr>
        <p:spPr>
          <a:noFill/>
        </p:spPr>
        <p:txBody>
          <a:bodyPr/>
          <a:lstStyle/>
          <a:p>
            <a:fld id="{31227CCB-B616-4F82-858A-EDAA1B5E9F44}" type="slidenum">
              <a:rPr lang="ar-EG"/>
              <a:pPr/>
              <a:t>855</a:t>
            </a:fld>
            <a:endParaRPr lang="en-CA"/>
          </a:p>
        </p:txBody>
      </p:sp>
      <p:sp>
        <p:nvSpPr>
          <p:cNvPr id="475139" name="Rectangle 2"/>
          <p:cNvSpPr>
            <a:spLocks noGrp="1" noRot="1" noChangeAspect="1" noChangeArrowheads="1" noTextEdit="1"/>
          </p:cNvSpPr>
          <p:nvPr>
            <p:ph type="sldImg"/>
          </p:nvPr>
        </p:nvSpPr>
        <p:spPr>
          <a:xfrm>
            <a:off x="1144588" y="685800"/>
            <a:ext cx="4572000" cy="3429000"/>
          </a:xfrm>
          <a:ln/>
        </p:spPr>
      </p:sp>
      <p:sp>
        <p:nvSpPr>
          <p:cNvPr id="47514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6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6162" name="Rectangle 7"/>
          <p:cNvSpPr>
            <a:spLocks noGrp="1" noChangeArrowheads="1"/>
          </p:cNvSpPr>
          <p:nvPr>
            <p:ph type="sldNum" sz="quarter" idx="5"/>
          </p:nvPr>
        </p:nvSpPr>
        <p:spPr>
          <a:noFill/>
        </p:spPr>
        <p:txBody>
          <a:bodyPr/>
          <a:lstStyle/>
          <a:p>
            <a:fld id="{6063D89E-4085-4670-85A2-FB0E1657672A}" type="slidenum">
              <a:rPr lang="ar-EG"/>
              <a:pPr/>
              <a:t>865</a:t>
            </a:fld>
            <a:endParaRPr lang="en-CA"/>
          </a:p>
        </p:txBody>
      </p:sp>
      <p:sp>
        <p:nvSpPr>
          <p:cNvPr id="476163" name="Rectangle 2"/>
          <p:cNvSpPr>
            <a:spLocks noGrp="1" noRot="1" noChangeAspect="1" noChangeArrowheads="1" noTextEdit="1"/>
          </p:cNvSpPr>
          <p:nvPr>
            <p:ph type="sldImg"/>
          </p:nvPr>
        </p:nvSpPr>
        <p:spPr>
          <a:xfrm>
            <a:off x="1144588" y="685800"/>
            <a:ext cx="4572000" cy="3429000"/>
          </a:xfrm>
          <a:ln/>
        </p:spPr>
      </p:sp>
      <p:sp>
        <p:nvSpPr>
          <p:cNvPr id="47616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6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62" name="Rectangle 7"/>
          <p:cNvSpPr>
            <a:spLocks noGrp="1" noChangeArrowheads="1"/>
          </p:cNvSpPr>
          <p:nvPr>
            <p:ph type="sldNum" sz="quarter" idx="5"/>
          </p:nvPr>
        </p:nvSpPr>
        <p:spPr>
          <a:noFill/>
        </p:spPr>
        <p:txBody>
          <a:bodyPr/>
          <a:lstStyle/>
          <a:p>
            <a:fld id="{5DDC4AC0-B900-4A06-83D7-1090435B73BD}" type="slidenum">
              <a:rPr lang="ar-EG" smtClean="0"/>
              <a:pPr/>
              <a:t>891</a:t>
            </a:fld>
            <a:endParaRPr lang="en-CA"/>
          </a:p>
        </p:txBody>
      </p:sp>
      <p:sp>
        <p:nvSpPr>
          <p:cNvPr id="2856963" name="Rectangle 2"/>
          <p:cNvSpPr>
            <a:spLocks noGrp="1" noRot="1" noChangeAspect="1" noChangeArrowheads="1" noTextEdit="1"/>
          </p:cNvSpPr>
          <p:nvPr>
            <p:ph type="sldImg"/>
          </p:nvPr>
        </p:nvSpPr>
        <p:spPr>
          <a:ln/>
        </p:spPr>
      </p:sp>
      <p:sp>
        <p:nvSpPr>
          <p:cNvPr id="28569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7986" name="Rectangle 7"/>
          <p:cNvSpPr>
            <a:spLocks noGrp="1" noChangeArrowheads="1"/>
          </p:cNvSpPr>
          <p:nvPr>
            <p:ph type="sldNum" sz="quarter" idx="5"/>
          </p:nvPr>
        </p:nvSpPr>
        <p:spPr>
          <a:noFill/>
        </p:spPr>
        <p:txBody>
          <a:bodyPr/>
          <a:lstStyle/>
          <a:p>
            <a:fld id="{714D73D8-5977-424D-AA4C-9CA5F69131A5}" type="slidenum">
              <a:rPr lang="ar-EG" smtClean="0"/>
              <a:pPr/>
              <a:t>892</a:t>
            </a:fld>
            <a:endParaRPr lang="en-CA"/>
          </a:p>
        </p:txBody>
      </p:sp>
      <p:sp>
        <p:nvSpPr>
          <p:cNvPr id="2857987" name="Rectangle 2"/>
          <p:cNvSpPr>
            <a:spLocks noGrp="1" noRot="1" noChangeAspect="1" noChangeArrowheads="1" noTextEdit="1"/>
          </p:cNvSpPr>
          <p:nvPr>
            <p:ph type="sldImg"/>
          </p:nvPr>
        </p:nvSpPr>
        <p:spPr>
          <a:ln/>
        </p:spPr>
      </p:sp>
      <p:sp>
        <p:nvSpPr>
          <p:cNvPr id="28579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9010" name="Rectangle 7"/>
          <p:cNvSpPr>
            <a:spLocks noGrp="1" noChangeArrowheads="1"/>
          </p:cNvSpPr>
          <p:nvPr>
            <p:ph type="sldNum" sz="quarter" idx="5"/>
          </p:nvPr>
        </p:nvSpPr>
        <p:spPr>
          <a:noFill/>
        </p:spPr>
        <p:txBody>
          <a:bodyPr/>
          <a:lstStyle/>
          <a:p>
            <a:fld id="{F53CC15D-33C6-4036-87B7-DB0A5C299C5A}" type="slidenum">
              <a:rPr lang="ar-EG" smtClean="0"/>
              <a:pPr/>
              <a:t>893</a:t>
            </a:fld>
            <a:endParaRPr lang="en-CA"/>
          </a:p>
        </p:txBody>
      </p:sp>
      <p:sp>
        <p:nvSpPr>
          <p:cNvPr id="2859011" name="Rectangle 2"/>
          <p:cNvSpPr>
            <a:spLocks noGrp="1" noRot="1" noChangeAspect="1" noChangeArrowheads="1" noTextEdit="1"/>
          </p:cNvSpPr>
          <p:nvPr>
            <p:ph type="sldImg"/>
          </p:nvPr>
        </p:nvSpPr>
        <p:spPr>
          <a:ln/>
        </p:spPr>
      </p:sp>
      <p:sp>
        <p:nvSpPr>
          <p:cNvPr id="28590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9010" name="Rectangle 7"/>
          <p:cNvSpPr>
            <a:spLocks noGrp="1" noChangeArrowheads="1"/>
          </p:cNvSpPr>
          <p:nvPr>
            <p:ph type="sldNum" sz="quarter" idx="5"/>
          </p:nvPr>
        </p:nvSpPr>
        <p:spPr>
          <a:noFill/>
        </p:spPr>
        <p:txBody>
          <a:bodyPr/>
          <a:lstStyle/>
          <a:p>
            <a:fld id="{F53CC15D-33C6-4036-87B7-DB0A5C299C5A}" type="slidenum">
              <a:rPr lang="ar-EG" smtClean="0"/>
              <a:pPr/>
              <a:t>894</a:t>
            </a:fld>
            <a:endParaRPr lang="en-CA"/>
          </a:p>
        </p:txBody>
      </p:sp>
      <p:sp>
        <p:nvSpPr>
          <p:cNvPr id="2859011" name="Rectangle 2"/>
          <p:cNvSpPr>
            <a:spLocks noGrp="1" noRot="1" noChangeAspect="1" noChangeArrowheads="1" noTextEdit="1"/>
          </p:cNvSpPr>
          <p:nvPr>
            <p:ph type="sldImg"/>
          </p:nvPr>
        </p:nvSpPr>
        <p:spPr>
          <a:ln/>
        </p:spPr>
      </p:sp>
      <p:sp>
        <p:nvSpPr>
          <p:cNvPr id="28590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1058" name="Rectangle 7"/>
          <p:cNvSpPr>
            <a:spLocks noGrp="1" noChangeArrowheads="1"/>
          </p:cNvSpPr>
          <p:nvPr>
            <p:ph type="sldNum" sz="quarter" idx="5"/>
          </p:nvPr>
        </p:nvSpPr>
        <p:spPr>
          <a:noFill/>
        </p:spPr>
        <p:txBody>
          <a:bodyPr/>
          <a:lstStyle/>
          <a:p>
            <a:fld id="{E9101332-C66B-4195-8A6D-2940773B3060}" type="slidenum">
              <a:rPr lang="ar-EG" smtClean="0"/>
              <a:pPr/>
              <a:t>895</a:t>
            </a:fld>
            <a:endParaRPr lang="en-CA"/>
          </a:p>
        </p:txBody>
      </p:sp>
      <p:sp>
        <p:nvSpPr>
          <p:cNvPr id="2861059" name="Rectangle 2"/>
          <p:cNvSpPr>
            <a:spLocks noGrp="1" noRot="1" noChangeAspect="1" noChangeArrowheads="1" noTextEdit="1"/>
          </p:cNvSpPr>
          <p:nvPr>
            <p:ph type="sldImg"/>
          </p:nvPr>
        </p:nvSpPr>
        <p:spPr>
          <a:ln/>
        </p:spPr>
      </p:sp>
      <p:sp>
        <p:nvSpPr>
          <p:cNvPr id="28610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2082" name="Rectangle 7"/>
          <p:cNvSpPr>
            <a:spLocks noGrp="1" noChangeArrowheads="1"/>
          </p:cNvSpPr>
          <p:nvPr>
            <p:ph type="sldNum" sz="quarter" idx="5"/>
          </p:nvPr>
        </p:nvSpPr>
        <p:spPr>
          <a:noFill/>
        </p:spPr>
        <p:txBody>
          <a:bodyPr/>
          <a:lstStyle/>
          <a:p>
            <a:fld id="{F343A84F-DAAF-43E5-A1AE-8925947FA0EA}" type="slidenum">
              <a:rPr lang="ar-EG" smtClean="0"/>
              <a:pPr/>
              <a:t>896</a:t>
            </a:fld>
            <a:endParaRPr lang="en-CA"/>
          </a:p>
        </p:txBody>
      </p:sp>
      <p:sp>
        <p:nvSpPr>
          <p:cNvPr id="2862083" name="Rectangle 2"/>
          <p:cNvSpPr>
            <a:spLocks noGrp="1" noRot="1" noChangeAspect="1" noChangeArrowheads="1" noTextEdit="1"/>
          </p:cNvSpPr>
          <p:nvPr>
            <p:ph type="sldImg"/>
          </p:nvPr>
        </p:nvSpPr>
        <p:spPr>
          <a:ln/>
        </p:spPr>
      </p:sp>
      <p:sp>
        <p:nvSpPr>
          <p:cNvPr id="28620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3106" name="Rectangle 7"/>
          <p:cNvSpPr>
            <a:spLocks noGrp="1" noChangeArrowheads="1"/>
          </p:cNvSpPr>
          <p:nvPr>
            <p:ph type="sldNum" sz="quarter" idx="5"/>
          </p:nvPr>
        </p:nvSpPr>
        <p:spPr>
          <a:noFill/>
        </p:spPr>
        <p:txBody>
          <a:bodyPr/>
          <a:lstStyle/>
          <a:p>
            <a:fld id="{C9C4CADA-A84A-44A9-83E5-698D15B36B36}" type="slidenum">
              <a:rPr lang="ar-EG" smtClean="0"/>
              <a:pPr/>
              <a:t>897</a:t>
            </a:fld>
            <a:endParaRPr lang="en-CA"/>
          </a:p>
        </p:txBody>
      </p:sp>
      <p:sp>
        <p:nvSpPr>
          <p:cNvPr id="2863107" name="Rectangle 2"/>
          <p:cNvSpPr>
            <a:spLocks noGrp="1" noRot="1" noChangeAspect="1" noChangeArrowheads="1" noTextEdit="1"/>
          </p:cNvSpPr>
          <p:nvPr>
            <p:ph type="sldImg"/>
          </p:nvPr>
        </p:nvSpPr>
        <p:spPr>
          <a:ln/>
        </p:spPr>
      </p:sp>
      <p:sp>
        <p:nvSpPr>
          <p:cNvPr id="28631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4130" name="Rectangle 7"/>
          <p:cNvSpPr>
            <a:spLocks noGrp="1" noChangeArrowheads="1"/>
          </p:cNvSpPr>
          <p:nvPr>
            <p:ph type="sldNum" sz="quarter" idx="5"/>
          </p:nvPr>
        </p:nvSpPr>
        <p:spPr>
          <a:noFill/>
        </p:spPr>
        <p:txBody>
          <a:bodyPr/>
          <a:lstStyle/>
          <a:p>
            <a:fld id="{9B71BF54-374C-47B8-AEC7-1AD3D367B34A}" type="slidenum">
              <a:rPr lang="ar-EG" smtClean="0"/>
              <a:pPr/>
              <a:t>898</a:t>
            </a:fld>
            <a:endParaRPr lang="en-CA"/>
          </a:p>
        </p:txBody>
      </p:sp>
      <p:sp>
        <p:nvSpPr>
          <p:cNvPr id="2864131" name="Rectangle 2"/>
          <p:cNvSpPr>
            <a:spLocks noGrp="1" noRot="1" noChangeAspect="1" noChangeArrowheads="1" noTextEdit="1"/>
          </p:cNvSpPr>
          <p:nvPr>
            <p:ph type="sldImg"/>
          </p:nvPr>
        </p:nvSpPr>
        <p:spPr>
          <a:ln/>
        </p:spPr>
      </p:sp>
      <p:sp>
        <p:nvSpPr>
          <p:cNvPr id="28641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5154" name="Rectangle 7"/>
          <p:cNvSpPr>
            <a:spLocks noGrp="1" noChangeArrowheads="1"/>
          </p:cNvSpPr>
          <p:nvPr>
            <p:ph type="sldNum" sz="quarter" idx="5"/>
          </p:nvPr>
        </p:nvSpPr>
        <p:spPr>
          <a:noFill/>
        </p:spPr>
        <p:txBody>
          <a:bodyPr/>
          <a:lstStyle/>
          <a:p>
            <a:fld id="{13CCEC1D-5E56-4716-97EC-131E71FA0970}" type="slidenum">
              <a:rPr lang="ar-EG" smtClean="0"/>
              <a:pPr/>
              <a:t>899</a:t>
            </a:fld>
            <a:endParaRPr lang="en-CA"/>
          </a:p>
        </p:txBody>
      </p:sp>
      <p:sp>
        <p:nvSpPr>
          <p:cNvPr id="2865155" name="Rectangle 2"/>
          <p:cNvSpPr>
            <a:spLocks noGrp="1" noRot="1" noChangeAspect="1" noChangeArrowheads="1" noTextEdit="1"/>
          </p:cNvSpPr>
          <p:nvPr>
            <p:ph type="sldImg"/>
          </p:nvPr>
        </p:nvSpPr>
        <p:spPr>
          <a:ln/>
        </p:spPr>
      </p:sp>
      <p:sp>
        <p:nvSpPr>
          <p:cNvPr id="28651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6178" name="Rectangle 7"/>
          <p:cNvSpPr>
            <a:spLocks noGrp="1" noChangeArrowheads="1"/>
          </p:cNvSpPr>
          <p:nvPr>
            <p:ph type="sldNum" sz="quarter" idx="5"/>
          </p:nvPr>
        </p:nvSpPr>
        <p:spPr>
          <a:noFill/>
        </p:spPr>
        <p:txBody>
          <a:bodyPr/>
          <a:lstStyle/>
          <a:p>
            <a:fld id="{D69A6128-0D26-4920-87E9-88A1A753BD97}" type="slidenum">
              <a:rPr lang="ar-EG" smtClean="0"/>
              <a:pPr/>
              <a:t>900</a:t>
            </a:fld>
            <a:endParaRPr lang="en-CA"/>
          </a:p>
        </p:txBody>
      </p:sp>
      <p:sp>
        <p:nvSpPr>
          <p:cNvPr id="2866179" name="Rectangle 2"/>
          <p:cNvSpPr>
            <a:spLocks noGrp="1" noRot="1" noChangeAspect="1" noChangeArrowheads="1" noTextEdit="1"/>
          </p:cNvSpPr>
          <p:nvPr>
            <p:ph type="sldImg"/>
          </p:nvPr>
        </p:nvSpPr>
        <p:spPr>
          <a:ln/>
        </p:spPr>
      </p:sp>
      <p:sp>
        <p:nvSpPr>
          <p:cNvPr id="28661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02" name="Rectangle 7"/>
          <p:cNvSpPr>
            <a:spLocks noGrp="1" noChangeArrowheads="1"/>
          </p:cNvSpPr>
          <p:nvPr>
            <p:ph type="sldNum" sz="quarter" idx="5"/>
          </p:nvPr>
        </p:nvSpPr>
        <p:spPr>
          <a:noFill/>
        </p:spPr>
        <p:txBody>
          <a:bodyPr/>
          <a:lstStyle/>
          <a:p>
            <a:fld id="{F04D6B5C-B9BD-44E6-A066-1E458D06B201}" type="slidenum">
              <a:rPr lang="ar-EG" smtClean="0"/>
              <a:pPr/>
              <a:t>901</a:t>
            </a:fld>
            <a:endParaRPr lang="en-CA"/>
          </a:p>
        </p:txBody>
      </p:sp>
      <p:sp>
        <p:nvSpPr>
          <p:cNvPr id="2867203" name="Rectangle 2"/>
          <p:cNvSpPr>
            <a:spLocks noGrp="1" noRot="1" noChangeAspect="1" noChangeArrowheads="1" noTextEdit="1"/>
          </p:cNvSpPr>
          <p:nvPr>
            <p:ph type="sldImg"/>
          </p:nvPr>
        </p:nvSpPr>
        <p:spPr>
          <a:xfrm>
            <a:off x="1144588" y="685800"/>
            <a:ext cx="4572000" cy="3429000"/>
          </a:xfrm>
          <a:ln/>
        </p:spPr>
      </p:sp>
      <p:sp>
        <p:nvSpPr>
          <p:cNvPr id="286720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6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8226" name="Rectangle 7"/>
          <p:cNvSpPr>
            <a:spLocks noGrp="1" noChangeArrowheads="1"/>
          </p:cNvSpPr>
          <p:nvPr>
            <p:ph type="sldNum" sz="quarter" idx="5"/>
          </p:nvPr>
        </p:nvSpPr>
        <p:spPr>
          <a:noFill/>
        </p:spPr>
        <p:txBody>
          <a:bodyPr/>
          <a:lstStyle/>
          <a:p>
            <a:fld id="{14708E0B-D974-4047-91F9-E271BDA6FE8E}" type="slidenum">
              <a:rPr lang="ar-EG" smtClean="0"/>
              <a:pPr/>
              <a:t>902</a:t>
            </a:fld>
            <a:endParaRPr lang="en-CA"/>
          </a:p>
        </p:txBody>
      </p:sp>
      <p:sp>
        <p:nvSpPr>
          <p:cNvPr id="2868227" name="Rectangle 2"/>
          <p:cNvSpPr>
            <a:spLocks noGrp="1" noRot="1" noChangeAspect="1" noChangeArrowheads="1" noTextEdit="1"/>
          </p:cNvSpPr>
          <p:nvPr>
            <p:ph type="sldImg"/>
          </p:nvPr>
        </p:nvSpPr>
        <p:spPr>
          <a:ln/>
        </p:spPr>
      </p:sp>
      <p:sp>
        <p:nvSpPr>
          <p:cNvPr id="28682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9250" name="Rectangle 7"/>
          <p:cNvSpPr>
            <a:spLocks noGrp="1" noChangeArrowheads="1"/>
          </p:cNvSpPr>
          <p:nvPr>
            <p:ph type="sldNum" sz="quarter" idx="5"/>
          </p:nvPr>
        </p:nvSpPr>
        <p:spPr>
          <a:noFill/>
        </p:spPr>
        <p:txBody>
          <a:bodyPr/>
          <a:lstStyle/>
          <a:p>
            <a:fld id="{D4D48A82-618D-4E76-91CA-BAAAC5D4233C}" type="slidenum">
              <a:rPr lang="ar-EG" smtClean="0"/>
              <a:pPr/>
              <a:t>903</a:t>
            </a:fld>
            <a:endParaRPr lang="en-CA"/>
          </a:p>
        </p:txBody>
      </p:sp>
      <p:sp>
        <p:nvSpPr>
          <p:cNvPr id="2869251" name="Rectangle 2"/>
          <p:cNvSpPr>
            <a:spLocks noGrp="1" noRot="1" noChangeAspect="1" noChangeArrowheads="1" noTextEdit="1"/>
          </p:cNvSpPr>
          <p:nvPr>
            <p:ph type="sldImg"/>
          </p:nvPr>
        </p:nvSpPr>
        <p:spPr>
          <a:ln/>
        </p:spPr>
      </p:sp>
      <p:sp>
        <p:nvSpPr>
          <p:cNvPr id="28692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1298" name="Rectangle 7"/>
          <p:cNvSpPr>
            <a:spLocks noGrp="1" noChangeArrowheads="1"/>
          </p:cNvSpPr>
          <p:nvPr>
            <p:ph type="sldNum" sz="quarter" idx="5"/>
          </p:nvPr>
        </p:nvSpPr>
        <p:spPr>
          <a:noFill/>
        </p:spPr>
        <p:txBody>
          <a:bodyPr/>
          <a:lstStyle/>
          <a:p>
            <a:fld id="{675C6276-E615-4348-AA9E-682DEA0445F4}" type="slidenum">
              <a:rPr lang="ar-EG" smtClean="0"/>
              <a:pPr/>
              <a:t>905</a:t>
            </a:fld>
            <a:endParaRPr lang="en-CA"/>
          </a:p>
        </p:txBody>
      </p:sp>
      <p:sp>
        <p:nvSpPr>
          <p:cNvPr id="2871299" name="Rectangle 2"/>
          <p:cNvSpPr>
            <a:spLocks noGrp="1" noRot="1" noChangeAspect="1" noChangeArrowheads="1" noTextEdit="1"/>
          </p:cNvSpPr>
          <p:nvPr>
            <p:ph type="sldImg"/>
          </p:nvPr>
        </p:nvSpPr>
        <p:spPr>
          <a:xfrm>
            <a:off x="1144588" y="685800"/>
            <a:ext cx="4572000" cy="3429000"/>
          </a:xfrm>
          <a:ln/>
        </p:spPr>
      </p:sp>
      <p:sp>
        <p:nvSpPr>
          <p:cNvPr id="287130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6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2322" name="Rectangle 7"/>
          <p:cNvSpPr>
            <a:spLocks noGrp="1" noChangeArrowheads="1"/>
          </p:cNvSpPr>
          <p:nvPr>
            <p:ph type="sldNum" sz="quarter" idx="5"/>
          </p:nvPr>
        </p:nvSpPr>
        <p:spPr>
          <a:noFill/>
        </p:spPr>
        <p:txBody>
          <a:bodyPr/>
          <a:lstStyle/>
          <a:p>
            <a:fld id="{95FC3710-84D6-42D4-8B2A-5BD43671CCFB}" type="slidenum">
              <a:rPr lang="ar-EG" smtClean="0"/>
              <a:pPr/>
              <a:t>906</a:t>
            </a:fld>
            <a:endParaRPr lang="en-CA"/>
          </a:p>
        </p:txBody>
      </p:sp>
      <p:sp>
        <p:nvSpPr>
          <p:cNvPr id="2872323" name="Rectangle 2"/>
          <p:cNvSpPr>
            <a:spLocks noGrp="1" noRot="1" noChangeAspect="1" noChangeArrowheads="1" noTextEdit="1"/>
          </p:cNvSpPr>
          <p:nvPr>
            <p:ph type="sldImg"/>
          </p:nvPr>
        </p:nvSpPr>
        <p:spPr>
          <a:ln/>
        </p:spPr>
      </p:sp>
      <p:sp>
        <p:nvSpPr>
          <p:cNvPr id="28723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3346" name="Rectangle 7"/>
          <p:cNvSpPr>
            <a:spLocks noGrp="1" noChangeArrowheads="1"/>
          </p:cNvSpPr>
          <p:nvPr>
            <p:ph type="sldNum" sz="quarter" idx="5"/>
          </p:nvPr>
        </p:nvSpPr>
        <p:spPr>
          <a:noFill/>
        </p:spPr>
        <p:txBody>
          <a:bodyPr/>
          <a:lstStyle/>
          <a:p>
            <a:fld id="{3C551B8D-608F-4D36-BBE6-FF033DF1F517}" type="slidenum">
              <a:rPr lang="ar-EG" smtClean="0"/>
              <a:pPr/>
              <a:t>907</a:t>
            </a:fld>
            <a:endParaRPr lang="en-CA"/>
          </a:p>
        </p:txBody>
      </p:sp>
      <p:sp>
        <p:nvSpPr>
          <p:cNvPr id="2873347" name="Rectangle 2"/>
          <p:cNvSpPr>
            <a:spLocks noGrp="1" noRot="1" noChangeAspect="1" noChangeArrowheads="1" noTextEdit="1"/>
          </p:cNvSpPr>
          <p:nvPr>
            <p:ph type="sldImg"/>
          </p:nvPr>
        </p:nvSpPr>
        <p:spPr>
          <a:ln/>
        </p:spPr>
      </p:sp>
      <p:sp>
        <p:nvSpPr>
          <p:cNvPr id="28733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4370" name="Rectangle 7"/>
          <p:cNvSpPr>
            <a:spLocks noGrp="1" noChangeArrowheads="1"/>
          </p:cNvSpPr>
          <p:nvPr>
            <p:ph type="sldNum" sz="quarter" idx="5"/>
          </p:nvPr>
        </p:nvSpPr>
        <p:spPr>
          <a:noFill/>
        </p:spPr>
        <p:txBody>
          <a:bodyPr/>
          <a:lstStyle/>
          <a:p>
            <a:fld id="{936943A1-EA6F-405E-8A8D-FBE786F387C0}" type="slidenum">
              <a:rPr lang="ar-EG" smtClean="0"/>
              <a:pPr/>
              <a:t>908</a:t>
            </a:fld>
            <a:endParaRPr lang="en-CA"/>
          </a:p>
        </p:txBody>
      </p:sp>
      <p:sp>
        <p:nvSpPr>
          <p:cNvPr id="2874371" name="Rectangle 2"/>
          <p:cNvSpPr>
            <a:spLocks noGrp="1" noRot="1" noChangeAspect="1" noChangeArrowheads="1" noTextEdit="1"/>
          </p:cNvSpPr>
          <p:nvPr>
            <p:ph type="sldImg"/>
          </p:nvPr>
        </p:nvSpPr>
        <p:spPr>
          <a:ln/>
        </p:spPr>
      </p:sp>
      <p:sp>
        <p:nvSpPr>
          <p:cNvPr id="28743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6418" name="Rectangle 7"/>
          <p:cNvSpPr>
            <a:spLocks noGrp="1" noChangeArrowheads="1"/>
          </p:cNvSpPr>
          <p:nvPr>
            <p:ph type="sldNum" sz="quarter" idx="5"/>
          </p:nvPr>
        </p:nvSpPr>
        <p:spPr>
          <a:noFill/>
        </p:spPr>
        <p:txBody>
          <a:bodyPr/>
          <a:lstStyle/>
          <a:p>
            <a:fld id="{3B82A9DE-6527-4A6F-B954-DEB9397ECD83}" type="slidenum">
              <a:rPr lang="ar-EG" smtClean="0"/>
              <a:pPr/>
              <a:t>910</a:t>
            </a:fld>
            <a:endParaRPr lang="en-CA"/>
          </a:p>
        </p:txBody>
      </p:sp>
      <p:sp>
        <p:nvSpPr>
          <p:cNvPr id="2876419" name="Rectangle 2"/>
          <p:cNvSpPr>
            <a:spLocks noGrp="1" noRot="1" noChangeAspect="1" noChangeArrowheads="1" noTextEdit="1"/>
          </p:cNvSpPr>
          <p:nvPr>
            <p:ph type="sldImg"/>
          </p:nvPr>
        </p:nvSpPr>
        <p:spPr>
          <a:xfrm>
            <a:off x="1144588" y="685800"/>
            <a:ext cx="4572000" cy="3429000"/>
          </a:xfrm>
          <a:ln/>
        </p:spPr>
      </p:sp>
      <p:sp>
        <p:nvSpPr>
          <p:cNvPr id="287642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6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7442" name="Rectangle 7"/>
          <p:cNvSpPr>
            <a:spLocks noGrp="1" noChangeArrowheads="1"/>
          </p:cNvSpPr>
          <p:nvPr>
            <p:ph type="sldNum" sz="quarter" idx="5"/>
          </p:nvPr>
        </p:nvSpPr>
        <p:spPr>
          <a:noFill/>
        </p:spPr>
        <p:txBody>
          <a:bodyPr/>
          <a:lstStyle/>
          <a:p>
            <a:fld id="{17644F98-0063-465A-B980-311BDBA4BF9A}" type="slidenum">
              <a:rPr lang="ar-EG" smtClean="0"/>
              <a:pPr/>
              <a:t>911</a:t>
            </a:fld>
            <a:endParaRPr lang="en-CA"/>
          </a:p>
        </p:txBody>
      </p:sp>
      <p:sp>
        <p:nvSpPr>
          <p:cNvPr id="2877443" name="Rectangle 2"/>
          <p:cNvSpPr>
            <a:spLocks noGrp="1" noRot="1" noChangeAspect="1" noChangeArrowheads="1" noTextEdit="1"/>
          </p:cNvSpPr>
          <p:nvPr>
            <p:ph type="sldImg"/>
          </p:nvPr>
        </p:nvSpPr>
        <p:spPr>
          <a:ln/>
        </p:spPr>
      </p:sp>
      <p:sp>
        <p:nvSpPr>
          <p:cNvPr id="28774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8466" name="Rectangle 7"/>
          <p:cNvSpPr>
            <a:spLocks noGrp="1" noChangeArrowheads="1"/>
          </p:cNvSpPr>
          <p:nvPr>
            <p:ph type="sldNum" sz="quarter" idx="5"/>
          </p:nvPr>
        </p:nvSpPr>
        <p:spPr>
          <a:noFill/>
        </p:spPr>
        <p:txBody>
          <a:bodyPr/>
          <a:lstStyle/>
          <a:p>
            <a:fld id="{1532E1E0-7904-48BF-854F-83BAD1748607}" type="slidenum">
              <a:rPr lang="ar-EG" smtClean="0"/>
              <a:pPr/>
              <a:t>912</a:t>
            </a:fld>
            <a:endParaRPr lang="en-CA"/>
          </a:p>
        </p:txBody>
      </p:sp>
      <p:sp>
        <p:nvSpPr>
          <p:cNvPr id="2878467" name="Rectangle 2"/>
          <p:cNvSpPr>
            <a:spLocks noGrp="1" noRot="1" noChangeAspect="1" noChangeArrowheads="1" noTextEdit="1"/>
          </p:cNvSpPr>
          <p:nvPr>
            <p:ph type="sldImg"/>
          </p:nvPr>
        </p:nvSpPr>
        <p:spPr>
          <a:ln/>
        </p:spPr>
      </p:sp>
      <p:sp>
        <p:nvSpPr>
          <p:cNvPr id="28784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9490" name="Rectangle 7"/>
          <p:cNvSpPr>
            <a:spLocks noGrp="1" noChangeArrowheads="1"/>
          </p:cNvSpPr>
          <p:nvPr>
            <p:ph type="sldNum" sz="quarter" idx="5"/>
          </p:nvPr>
        </p:nvSpPr>
        <p:spPr>
          <a:noFill/>
        </p:spPr>
        <p:txBody>
          <a:bodyPr/>
          <a:lstStyle/>
          <a:p>
            <a:fld id="{0C4A6FAE-929D-4388-9487-26DB7F8B354A}" type="slidenum">
              <a:rPr lang="ar-EG" smtClean="0"/>
              <a:pPr/>
              <a:t>913</a:t>
            </a:fld>
            <a:endParaRPr lang="en-CA"/>
          </a:p>
        </p:txBody>
      </p:sp>
      <p:sp>
        <p:nvSpPr>
          <p:cNvPr id="2879491" name="Rectangle 2"/>
          <p:cNvSpPr>
            <a:spLocks noGrp="1" noRot="1" noChangeAspect="1" noChangeArrowheads="1" noTextEdit="1"/>
          </p:cNvSpPr>
          <p:nvPr>
            <p:ph type="sldImg"/>
          </p:nvPr>
        </p:nvSpPr>
        <p:spPr>
          <a:ln/>
        </p:spPr>
      </p:sp>
      <p:sp>
        <p:nvSpPr>
          <p:cNvPr id="28794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0514" name="Rectangle 7"/>
          <p:cNvSpPr>
            <a:spLocks noGrp="1" noChangeArrowheads="1"/>
          </p:cNvSpPr>
          <p:nvPr>
            <p:ph type="sldNum" sz="quarter" idx="5"/>
          </p:nvPr>
        </p:nvSpPr>
        <p:spPr>
          <a:noFill/>
        </p:spPr>
        <p:txBody>
          <a:bodyPr/>
          <a:lstStyle/>
          <a:p>
            <a:fld id="{56CCEAB2-AD57-4302-AA8D-4BDDC2D79368}" type="slidenum">
              <a:rPr lang="ar-EG" smtClean="0"/>
              <a:pPr/>
              <a:t>914</a:t>
            </a:fld>
            <a:endParaRPr lang="en-CA"/>
          </a:p>
        </p:txBody>
      </p:sp>
      <p:sp>
        <p:nvSpPr>
          <p:cNvPr id="2880515" name="Rectangle 2"/>
          <p:cNvSpPr>
            <a:spLocks noGrp="1" noRot="1" noChangeAspect="1" noChangeArrowheads="1" noTextEdit="1"/>
          </p:cNvSpPr>
          <p:nvPr>
            <p:ph type="sldImg"/>
          </p:nvPr>
        </p:nvSpPr>
        <p:spPr>
          <a:ln/>
        </p:spPr>
      </p:sp>
      <p:sp>
        <p:nvSpPr>
          <p:cNvPr id="28805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2562" name="Rectangle 7"/>
          <p:cNvSpPr>
            <a:spLocks noGrp="1" noChangeArrowheads="1"/>
          </p:cNvSpPr>
          <p:nvPr>
            <p:ph type="sldNum" sz="quarter" idx="5"/>
          </p:nvPr>
        </p:nvSpPr>
        <p:spPr>
          <a:noFill/>
        </p:spPr>
        <p:txBody>
          <a:bodyPr/>
          <a:lstStyle/>
          <a:p>
            <a:fld id="{B67795D0-9875-42E5-BBF1-CC1C608ECF82}" type="slidenum">
              <a:rPr lang="ar-EG" smtClean="0"/>
              <a:pPr/>
              <a:t>916</a:t>
            </a:fld>
            <a:endParaRPr lang="en-CA"/>
          </a:p>
        </p:txBody>
      </p:sp>
      <p:sp>
        <p:nvSpPr>
          <p:cNvPr id="2882563" name="Rectangle 2"/>
          <p:cNvSpPr>
            <a:spLocks noGrp="1" noRot="1" noChangeAspect="1" noChangeArrowheads="1" noTextEdit="1"/>
          </p:cNvSpPr>
          <p:nvPr>
            <p:ph type="sldImg"/>
          </p:nvPr>
        </p:nvSpPr>
        <p:spPr>
          <a:ln/>
        </p:spPr>
      </p:sp>
      <p:sp>
        <p:nvSpPr>
          <p:cNvPr id="28825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3586" name="Rectangle 7"/>
          <p:cNvSpPr>
            <a:spLocks noGrp="1" noChangeArrowheads="1"/>
          </p:cNvSpPr>
          <p:nvPr>
            <p:ph type="sldNum" sz="quarter" idx="5"/>
          </p:nvPr>
        </p:nvSpPr>
        <p:spPr>
          <a:noFill/>
        </p:spPr>
        <p:txBody>
          <a:bodyPr/>
          <a:lstStyle/>
          <a:p>
            <a:fld id="{B4B8733E-E382-4003-A3AA-6EEC9AF1B868}" type="slidenum">
              <a:rPr lang="ar-EG" smtClean="0"/>
              <a:pPr/>
              <a:t>917</a:t>
            </a:fld>
            <a:endParaRPr lang="en-CA"/>
          </a:p>
        </p:txBody>
      </p:sp>
      <p:sp>
        <p:nvSpPr>
          <p:cNvPr id="2883587" name="Rectangle 2"/>
          <p:cNvSpPr>
            <a:spLocks noGrp="1" noRot="1" noChangeAspect="1" noChangeArrowheads="1" noTextEdit="1"/>
          </p:cNvSpPr>
          <p:nvPr>
            <p:ph type="sldImg"/>
          </p:nvPr>
        </p:nvSpPr>
        <p:spPr>
          <a:ln/>
        </p:spPr>
      </p:sp>
      <p:sp>
        <p:nvSpPr>
          <p:cNvPr id="28835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4610" name="Rectangle 7"/>
          <p:cNvSpPr>
            <a:spLocks noGrp="1" noChangeArrowheads="1"/>
          </p:cNvSpPr>
          <p:nvPr>
            <p:ph type="sldNum" sz="quarter" idx="5"/>
          </p:nvPr>
        </p:nvSpPr>
        <p:spPr>
          <a:noFill/>
        </p:spPr>
        <p:txBody>
          <a:bodyPr/>
          <a:lstStyle/>
          <a:p>
            <a:fld id="{ED70941A-5285-45E3-AE7B-D0A104E6FBF1}" type="slidenum">
              <a:rPr lang="ar-EG" smtClean="0"/>
              <a:pPr/>
              <a:t>918</a:t>
            </a:fld>
            <a:endParaRPr lang="en-CA"/>
          </a:p>
        </p:txBody>
      </p:sp>
      <p:sp>
        <p:nvSpPr>
          <p:cNvPr id="2884611" name="Rectangle 2"/>
          <p:cNvSpPr>
            <a:spLocks noGrp="1" noRot="1" noChangeAspect="1" noChangeArrowheads="1" noTextEdit="1"/>
          </p:cNvSpPr>
          <p:nvPr>
            <p:ph type="sldImg"/>
          </p:nvPr>
        </p:nvSpPr>
        <p:spPr>
          <a:ln/>
        </p:spPr>
      </p:sp>
      <p:sp>
        <p:nvSpPr>
          <p:cNvPr id="28846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5634" name="Rectangle 7"/>
          <p:cNvSpPr>
            <a:spLocks noGrp="1" noChangeArrowheads="1"/>
          </p:cNvSpPr>
          <p:nvPr>
            <p:ph type="sldNum" sz="quarter" idx="5"/>
          </p:nvPr>
        </p:nvSpPr>
        <p:spPr>
          <a:noFill/>
        </p:spPr>
        <p:txBody>
          <a:bodyPr/>
          <a:lstStyle/>
          <a:p>
            <a:fld id="{48BE3023-AE09-464D-890F-E38154241E55}" type="slidenum">
              <a:rPr lang="ar-EG" smtClean="0"/>
              <a:pPr/>
              <a:t>919</a:t>
            </a:fld>
            <a:endParaRPr lang="en-CA"/>
          </a:p>
        </p:txBody>
      </p:sp>
      <p:sp>
        <p:nvSpPr>
          <p:cNvPr id="2885635" name="Rectangle 2"/>
          <p:cNvSpPr>
            <a:spLocks noGrp="1" noRot="1" noChangeAspect="1" noChangeArrowheads="1" noTextEdit="1"/>
          </p:cNvSpPr>
          <p:nvPr>
            <p:ph type="sldImg"/>
          </p:nvPr>
        </p:nvSpPr>
        <p:spPr>
          <a:ln/>
        </p:spPr>
      </p:sp>
      <p:sp>
        <p:nvSpPr>
          <p:cNvPr id="28856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6658" name="Rectangle 7"/>
          <p:cNvSpPr>
            <a:spLocks noGrp="1" noChangeArrowheads="1"/>
          </p:cNvSpPr>
          <p:nvPr>
            <p:ph type="sldNum" sz="quarter" idx="5"/>
          </p:nvPr>
        </p:nvSpPr>
        <p:spPr>
          <a:noFill/>
        </p:spPr>
        <p:txBody>
          <a:bodyPr/>
          <a:lstStyle/>
          <a:p>
            <a:fld id="{6AD4EB04-E19D-42E2-8786-BE8CFD8EF321}" type="slidenum">
              <a:rPr lang="ar-EG" smtClean="0"/>
              <a:pPr/>
              <a:t>920</a:t>
            </a:fld>
            <a:endParaRPr lang="en-CA"/>
          </a:p>
        </p:txBody>
      </p:sp>
      <p:sp>
        <p:nvSpPr>
          <p:cNvPr id="2886659" name="Rectangle 2"/>
          <p:cNvSpPr>
            <a:spLocks noGrp="1" noRot="1" noChangeAspect="1" noChangeArrowheads="1" noTextEdit="1"/>
          </p:cNvSpPr>
          <p:nvPr>
            <p:ph type="sldImg"/>
          </p:nvPr>
        </p:nvSpPr>
        <p:spPr>
          <a:ln/>
        </p:spPr>
      </p:sp>
      <p:sp>
        <p:nvSpPr>
          <p:cNvPr id="28866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7682" name="Slide Image Placeholder 1"/>
          <p:cNvSpPr>
            <a:spLocks noGrp="1" noRot="1" noChangeAspect="1" noTextEdit="1"/>
          </p:cNvSpPr>
          <p:nvPr>
            <p:ph type="sldImg"/>
          </p:nvPr>
        </p:nvSpPr>
        <p:spPr>
          <a:ln/>
        </p:spPr>
      </p:sp>
      <p:sp>
        <p:nvSpPr>
          <p:cNvPr id="2887683" name="Notes Placeholder 2"/>
          <p:cNvSpPr>
            <a:spLocks noGrp="1"/>
          </p:cNvSpPr>
          <p:nvPr>
            <p:ph type="body" idx="1"/>
          </p:nvPr>
        </p:nvSpPr>
        <p:spPr>
          <a:noFill/>
          <a:ln/>
        </p:spPr>
        <p:txBody>
          <a:bodyPr/>
          <a:lstStyle/>
          <a:p>
            <a:endParaRPr lang="en-US"/>
          </a:p>
        </p:txBody>
      </p:sp>
      <p:sp>
        <p:nvSpPr>
          <p:cNvPr id="2887684" name="Slide Number Placeholder 3"/>
          <p:cNvSpPr>
            <a:spLocks noGrp="1"/>
          </p:cNvSpPr>
          <p:nvPr>
            <p:ph type="sldNum" sz="quarter" idx="5"/>
          </p:nvPr>
        </p:nvSpPr>
        <p:spPr>
          <a:noFill/>
        </p:spPr>
        <p:txBody>
          <a:bodyPr/>
          <a:lstStyle/>
          <a:p>
            <a:fld id="{7200721F-8E0B-47E4-BF1B-18297CD4BF5A}" type="slidenum">
              <a:rPr lang="ar-SA" smtClean="0"/>
              <a:pPr/>
              <a:t>921</a:t>
            </a:fld>
            <a:endParaRPr lang="en-CA"/>
          </a:p>
        </p:txBody>
      </p:sp>
    </p:spTree>
  </p:cSld>
  <p:clrMapOvr>
    <a:masterClrMapping/>
  </p:clrMapOvr>
</p:notes>
</file>

<file path=ppt/notesSlides/notesSlide6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8706" name="Rectangle 7"/>
          <p:cNvSpPr>
            <a:spLocks noGrp="1" noChangeArrowheads="1"/>
          </p:cNvSpPr>
          <p:nvPr>
            <p:ph type="sldNum" sz="quarter" idx="5"/>
          </p:nvPr>
        </p:nvSpPr>
        <p:spPr>
          <a:noFill/>
        </p:spPr>
        <p:txBody>
          <a:bodyPr/>
          <a:lstStyle/>
          <a:p>
            <a:fld id="{BA7032E4-468E-4B40-AD12-CAAA7DF827D1}" type="slidenum">
              <a:rPr lang="ar-EG" smtClean="0"/>
              <a:pPr/>
              <a:t>922</a:t>
            </a:fld>
            <a:endParaRPr lang="en-CA"/>
          </a:p>
        </p:txBody>
      </p:sp>
      <p:sp>
        <p:nvSpPr>
          <p:cNvPr id="2888707" name="Rectangle 2"/>
          <p:cNvSpPr>
            <a:spLocks noGrp="1" noRot="1" noChangeAspect="1" noChangeArrowheads="1" noTextEdit="1"/>
          </p:cNvSpPr>
          <p:nvPr>
            <p:ph type="sldImg"/>
          </p:nvPr>
        </p:nvSpPr>
        <p:spPr>
          <a:ln/>
        </p:spPr>
      </p:sp>
      <p:sp>
        <p:nvSpPr>
          <p:cNvPr id="28887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9730" name="Rectangle 7"/>
          <p:cNvSpPr>
            <a:spLocks noGrp="1" noChangeArrowheads="1"/>
          </p:cNvSpPr>
          <p:nvPr>
            <p:ph type="sldNum" sz="quarter" idx="5"/>
          </p:nvPr>
        </p:nvSpPr>
        <p:spPr>
          <a:noFill/>
        </p:spPr>
        <p:txBody>
          <a:bodyPr/>
          <a:lstStyle/>
          <a:p>
            <a:fld id="{7B2A700C-BA0A-4289-9B61-FE9805EED126}" type="slidenum">
              <a:rPr lang="ar-EG" smtClean="0"/>
              <a:pPr/>
              <a:t>923</a:t>
            </a:fld>
            <a:endParaRPr lang="en-CA"/>
          </a:p>
        </p:txBody>
      </p:sp>
      <p:sp>
        <p:nvSpPr>
          <p:cNvPr id="2889731" name="Rectangle 2"/>
          <p:cNvSpPr>
            <a:spLocks noGrp="1" noRot="1" noChangeAspect="1" noChangeArrowheads="1" noTextEdit="1"/>
          </p:cNvSpPr>
          <p:nvPr>
            <p:ph type="sldImg"/>
          </p:nvPr>
        </p:nvSpPr>
        <p:spPr>
          <a:ln/>
        </p:spPr>
      </p:sp>
      <p:sp>
        <p:nvSpPr>
          <p:cNvPr id="28897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0754" name="Rectangle 7"/>
          <p:cNvSpPr>
            <a:spLocks noGrp="1" noChangeArrowheads="1"/>
          </p:cNvSpPr>
          <p:nvPr>
            <p:ph type="sldNum" sz="quarter" idx="5"/>
          </p:nvPr>
        </p:nvSpPr>
        <p:spPr>
          <a:noFill/>
        </p:spPr>
        <p:txBody>
          <a:bodyPr/>
          <a:lstStyle/>
          <a:p>
            <a:fld id="{3B124FAD-572A-4A39-8765-9DDF595B7179}" type="slidenum">
              <a:rPr lang="ar-EG" smtClean="0"/>
              <a:pPr/>
              <a:t>924</a:t>
            </a:fld>
            <a:endParaRPr lang="en-CA"/>
          </a:p>
        </p:txBody>
      </p:sp>
      <p:sp>
        <p:nvSpPr>
          <p:cNvPr id="2890755" name="Rectangle 2"/>
          <p:cNvSpPr>
            <a:spLocks noGrp="1" noRot="1" noChangeAspect="1" noChangeArrowheads="1" noTextEdit="1"/>
          </p:cNvSpPr>
          <p:nvPr>
            <p:ph type="sldImg"/>
          </p:nvPr>
        </p:nvSpPr>
        <p:spPr>
          <a:ln/>
        </p:spPr>
      </p:sp>
      <p:sp>
        <p:nvSpPr>
          <p:cNvPr id="28907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1778" name="Rectangle 7"/>
          <p:cNvSpPr>
            <a:spLocks noGrp="1" noChangeArrowheads="1"/>
          </p:cNvSpPr>
          <p:nvPr>
            <p:ph type="sldNum" sz="quarter" idx="5"/>
          </p:nvPr>
        </p:nvSpPr>
        <p:spPr>
          <a:noFill/>
        </p:spPr>
        <p:txBody>
          <a:bodyPr/>
          <a:lstStyle/>
          <a:p>
            <a:fld id="{2AD448FE-2204-4257-A864-F0F4836127CE}" type="slidenum">
              <a:rPr lang="ar-EG" smtClean="0"/>
              <a:pPr/>
              <a:t>925</a:t>
            </a:fld>
            <a:endParaRPr lang="en-CA"/>
          </a:p>
        </p:txBody>
      </p:sp>
      <p:sp>
        <p:nvSpPr>
          <p:cNvPr id="2891779" name="Rectangle 2"/>
          <p:cNvSpPr>
            <a:spLocks noGrp="1" noRot="1" noChangeAspect="1" noChangeArrowheads="1" noTextEdit="1"/>
          </p:cNvSpPr>
          <p:nvPr>
            <p:ph type="sldImg"/>
          </p:nvPr>
        </p:nvSpPr>
        <p:spPr>
          <a:ln/>
        </p:spPr>
      </p:sp>
      <p:sp>
        <p:nvSpPr>
          <p:cNvPr id="28917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2802" name="Rectangle 7"/>
          <p:cNvSpPr>
            <a:spLocks noGrp="1" noChangeArrowheads="1"/>
          </p:cNvSpPr>
          <p:nvPr>
            <p:ph type="sldNum" sz="quarter" idx="5"/>
          </p:nvPr>
        </p:nvSpPr>
        <p:spPr>
          <a:noFill/>
        </p:spPr>
        <p:txBody>
          <a:bodyPr/>
          <a:lstStyle/>
          <a:p>
            <a:fld id="{F8591A2A-C251-44B2-B005-763515A58CD0}" type="slidenum">
              <a:rPr lang="ar-EG" smtClean="0"/>
              <a:pPr/>
              <a:t>926</a:t>
            </a:fld>
            <a:endParaRPr lang="en-CA"/>
          </a:p>
        </p:txBody>
      </p:sp>
      <p:sp>
        <p:nvSpPr>
          <p:cNvPr id="2892803" name="Rectangle 2"/>
          <p:cNvSpPr>
            <a:spLocks noGrp="1" noRot="1" noChangeAspect="1" noChangeArrowheads="1" noTextEdit="1"/>
          </p:cNvSpPr>
          <p:nvPr>
            <p:ph type="sldImg"/>
          </p:nvPr>
        </p:nvSpPr>
        <p:spPr>
          <a:ln/>
        </p:spPr>
      </p:sp>
      <p:sp>
        <p:nvSpPr>
          <p:cNvPr id="28928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3826" name="Rectangle 7"/>
          <p:cNvSpPr>
            <a:spLocks noGrp="1" noChangeArrowheads="1"/>
          </p:cNvSpPr>
          <p:nvPr>
            <p:ph type="sldNum" sz="quarter" idx="5"/>
          </p:nvPr>
        </p:nvSpPr>
        <p:spPr>
          <a:noFill/>
        </p:spPr>
        <p:txBody>
          <a:bodyPr/>
          <a:lstStyle/>
          <a:p>
            <a:fld id="{292DCE52-FAD5-4D8E-BF22-C899100D8DCC}" type="slidenum">
              <a:rPr lang="ar-EG" smtClean="0"/>
              <a:pPr/>
              <a:t>927</a:t>
            </a:fld>
            <a:endParaRPr lang="en-CA"/>
          </a:p>
        </p:txBody>
      </p:sp>
      <p:sp>
        <p:nvSpPr>
          <p:cNvPr id="2893827" name="Rectangle 2"/>
          <p:cNvSpPr>
            <a:spLocks noGrp="1" noRot="1" noChangeAspect="1" noChangeArrowheads="1" noTextEdit="1"/>
          </p:cNvSpPr>
          <p:nvPr>
            <p:ph type="sldImg"/>
          </p:nvPr>
        </p:nvSpPr>
        <p:spPr>
          <a:ln/>
        </p:spPr>
      </p:sp>
      <p:sp>
        <p:nvSpPr>
          <p:cNvPr id="28938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4850" name="Rectangle 7"/>
          <p:cNvSpPr>
            <a:spLocks noGrp="1" noChangeArrowheads="1"/>
          </p:cNvSpPr>
          <p:nvPr>
            <p:ph type="sldNum" sz="quarter" idx="5"/>
          </p:nvPr>
        </p:nvSpPr>
        <p:spPr>
          <a:noFill/>
        </p:spPr>
        <p:txBody>
          <a:bodyPr/>
          <a:lstStyle/>
          <a:p>
            <a:fld id="{FA42AC68-2E47-4F6B-A574-F4A0DC941C32}" type="slidenum">
              <a:rPr lang="ar-EG" smtClean="0"/>
              <a:pPr/>
              <a:t>928</a:t>
            </a:fld>
            <a:endParaRPr lang="en-CA"/>
          </a:p>
        </p:txBody>
      </p:sp>
      <p:sp>
        <p:nvSpPr>
          <p:cNvPr id="2894851" name="Rectangle 2"/>
          <p:cNvSpPr>
            <a:spLocks noGrp="1" noRot="1" noChangeAspect="1" noChangeArrowheads="1" noTextEdit="1"/>
          </p:cNvSpPr>
          <p:nvPr>
            <p:ph type="sldImg"/>
          </p:nvPr>
        </p:nvSpPr>
        <p:spPr>
          <a:ln/>
        </p:spPr>
      </p:sp>
      <p:sp>
        <p:nvSpPr>
          <p:cNvPr id="28948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5874" name="Rectangle 7"/>
          <p:cNvSpPr>
            <a:spLocks noGrp="1" noChangeArrowheads="1"/>
          </p:cNvSpPr>
          <p:nvPr>
            <p:ph type="sldNum" sz="quarter" idx="5"/>
          </p:nvPr>
        </p:nvSpPr>
        <p:spPr>
          <a:noFill/>
        </p:spPr>
        <p:txBody>
          <a:bodyPr/>
          <a:lstStyle/>
          <a:p>
            <a:fld id="{3A20D751-FE6E-4D7B-A172-67D7D9CA5740}" type="slidenum">
              <a:rPr lang="ar-EG" smtClean="0"/>
              <a:pPr/>
              <a:t>929</a:t>
            </a:fld>
            <a:endParaRPr lang="en-CA"/>
          </a:p>
        </p:txBody>
      </p:sp>
      <p:sp>
        <p:nvSpPr>
          <p:cNvPr id="2895875" name="Rectangle 2"/>
          <p:cNvSpPr>
            <a:spLocks noGrp="1" noRot="1" noChangeAspect="1" noChangeArrowheads="1" noTextEdit="1"/>
          </p:cNvSpPr>
          <p:nvPr>
            <p:ph type="sldImg"/>
          </p:nvPr>
        </p:nvSpPr>
        <p:spPr>
          <a:ln/>
        </p:spPr>
      </p:sp>
      <p:sp>
        <p:nvSpPr>
          <p:cNvPr id="28958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6898" name="Rectangle 7"/>
          <p:cNvSpPr>
            <a:spLocks noGrp="1" noChangeArrowheads="1"/>
          </p:cNvSpPr>
          <p:nvPr>
            <p:ph type="sldNum" sz="quarter" idx="5"/>
          </p:nvPr>
        </p:nvSpPr>
        <p:spPr>
          <a:noFill/>
        </p:spPr>
        <p:txBody>
          <a:bodyPr/>
          <a:lstStyle/>
          <a:p>
            <a:fld id="{E7002495-1C46-4AB6-AA3E-DA98D5BC134E}" type="slidenum">
              <a:rPr lang="ar-EG" smtClean="0"/>
              <a:pPr/>
              <a:t>930</a:t>
            </a:fld>
            <a:endParaRPr lang="en-CA"/>
          </a:p>
        </p:txBody>
      </p:sp>
      <p:sp>
        <p:nvSpPr>
          <p:cNvPr id="2896899" name="Rectangle 2"/>
          <p:cNvSpPr>
            <a:spLocks noGrp="1" noRot="1" noChangeAspect="1" noChangeArrowheads="1" noTextEdit="1"/>
          </p:cNvSpPr>
          <p:nvPr>
            <p:ph type="sldImg"/>
          </p:nvPr>
        </p:nvSpPr>
        <p:spPr>
          <a:ln/>
        </p:spPr>
      </p:sp>
      <p:sp>
        <p:nvSpPr>
          <p:cNvPr id="28969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22" name="Rectangle 7"/>
          <p:cNvSpPr>
            <a:spLocks noGrp="1" noChangeArrowheads="1"/>
          </p:cNvSpPr>
          <p:nvPr>
            <p:ph type="sldNum" sz="quarter" idx="5"/>
          </p:nvPr>
        </p:nvSpPr>
        <p:spPr>
          <a:noFill/>
        </p:spPr>
        <p:txBody>
          <a:bodyPr/>
          <a:lstStyle/>
          <a:p>
            <a:fld id="{997E904C-9ED0-4D54-9222-B172EEFEE530}" type="slidenum">
              <a:rPr lang="ar-EG" smtClean="0"/>
              <a:pPr/>
              <a:t>931</a:t>
            </a:fld>
            <a:endParaRPr lang="en-CA"/>
          </a:p>
        </p:txBody>
      </p:sp>
      <p:sp>
        <p:nvSpPr>
          <p:cNvPr id="2897923" name="Rectangle 2"/>
          <p:cNvSpPr>
            <a:spLocks noGrp="1" noRot="1" noChangeAspect="1" noChangeArrowheads="1" noTextEdit="1"/>
          </p:cNvSpPr>
          <p:nvPr>
            <p:ph type="sldImg"/>
          </p:nvPr>
        </p:nvSpPr>
        <p:spPr>
          <a:ln/>
        </p:spPr>
      </p:sp>
      <p:sp>
        <p:nvSpPr>
          <p:cNvPr id="28979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8946" name="Rectangle 7"/>
          <p:cNvSpPr>
            <a:spLocks noGrp="1" noChangeArrowheads="1"/>
          </p:cNvSpPr>
          <p:nvPr>
            <p:ph type="sldNum" sz="quarter" idx="5"/>
          </p:nvPr>
        </p:nvSpPr>
        <p:spPr>
          <a:noFill/>
        </p:spPr>
        <p:txBody>
          <a:bodyPr/>
          <a:lstStyle/>
          <a:p>
            <a:fld id="{6B7127D8-E2E3-4990-A0C2-D0611EB1D80A}" type="slidenum">
              <a:rPr lang="ar-EG" smtClean="0"/>
              <a:pPr/>
              <a:t>932</a:t>
            </a:fld>
            <a:endParaRPr lang="en-CA"/>
          </a:p>
        </p:txBody>
      </p:sp>
      <p:sp>
        <p:nvSpPr>
          <p:cNvPr id="2898947" name="Rectangle 2"/>
          <p:cNvSpPr>
            <a:spLocks noGrp="1" noRot="1" noChangeAspect="1" noChangeArrowheads="1" noTextEdit="1"/>
          </p:cNvSpPr>
          <p:nvPr>
            <p:ph type="sldImg"/>
          </p:nvPr>
        </p:nvSpPr>
        <p:spPr>
          <a:ln/>
        </p:spPr>
      </p:sp>
      <p:sp>
        <p:nvSpPr>
          <p:cNvPr id="28989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9970" name="Rectangle 7"/>
          <p:cNvSpPr>
            <a:spLocks noGrp="1" noChangeArrowheads="1"/>
          </p:cNvSpPr>
          <p:nvPr>
            <p:ph type="sldNum" sz="quarter" idx="5"/>
          </p:nvPr>
        </p:nvSpPr>
        <p:spPr>
          <a:noFill/>
        </p:spPr>
        <p:txBody>
          <a:bodyPr/>
          <a:lstStyle/>
          <a:p>
            <a:fld id="{839E26E7-FF62-40B7-BA49-1B017F936605}" type="slidenum">
              <a:rPr lang="ar-EG" smtClean="0"/>
              <a:pPr/>
              <a:t>933</a:t>
            </a:fld>
            <a:endParaRPr lang="en-CA"/>
          </a:p>
        </p:txBody>
      </p:sp>
      <p:sp>
        <p:nvSpPr>
          <p:cNvPr id="2899971" name="Rectangle 2"/>
          <p:cNvSpPr>
            <a:spLocks noGrp="1" noRot="1" noChangeAspect="1" noChangeArrowheads="1" noTextEdit="1"/>
          </p:cNvSpPr>
          <p:nvPr>
            <p:ph type="sldImg"/>
          </p:nvPr>
        </p:nvSpPr>
        <p:spPr>
          <a:xfrm>
            <a:off x="1144588" y="685800"/>
            <a:ext cx="4572000" cy="3429000"/>
          </a:xfrm>
          <a:ln/>
        </p:spPr>
      </p:sp>
      <p:sp>
        <p:nvSpPr>
          <p:cNvPr id="2899972"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6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0994" name="Rectangle 7"/>
          <p:cNvSpPr>
            <a:spLocks noGrp="1" noChangeArrowheads="1"/>
          </p:cNvSpPr>
          <p:nvPr>
            <p:ph type="sldNum" sz="quarter" idx="5"/>
          </p:nvPr>
        </p:nvSpPr>
        <p:spPr>
          <a:noFill/>
        </p:spPr>
        <p:txBody>
          <a:bodyPr/>
          <a:lstStyle/>
          <a:p>
            <a:fld id="{14699FDA-9524-4F44-A973-F0CD0435DD14}" type="slidenum">
              <a:rPr lang="ar-EG" smtClean="0"/>
              <a:pPr/>
              <a:t>934</a:t>
            </a:fld>
            <a:endParaRPr lang="en-CA"/>
          </a:p>
        </p:txBody>
      </p:sp>
      <p:sp>
        <p:nvSpPr>
          <p:cNvPr id="2900995" name="Rectangle 2"/>
          <p:cNvSpPr>
            <a:spLocks noGrp="1" noRot="1" noChangeAspect="1" noChangeArrowheads="1" noTextEdit="1"/>
          </p:cNvSpPr>
          <p:nvPr>
            <p:ph type="sldImg"/>
          </p:nvPr>
        </p:nvSpPr>
        <p:spPr>
          <a:ln/>
        </p:spPr>
      </p:sp>
      <p:sp>
        <p:nvSpPr>
          <p:cNvPr id="29009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2018" name="Rectangle 7"/>
          <p:cNvSpPr>
            <a:spLocks noGrp="1" noChangeArrowheads="1"/>
          </p:cNvSpPr>
          <p:nvPr>
            <p:ph type="sldNum" sz="quarter" idx="5"/>
          </p:nvPr>
        </p:nvSpPr>
        <p:spPr>
          <a:noFill/>
        </p:spPr>
        <p:txBody>
          <a:bodyPr/>
          <a:lstStyle/>
          <a:p>
            <a:fld id="{8FC51B8C-8A4E-4129-8A83-D4A55A18E2FA}" type="slidenum">
              <a:rPr lang="ar-EG" smtClean="0"/>
              <a:pPr/>
              <a:t>935</a:t>
            </a:fld>
            <a:endParaRPr lang="en-CA"/>
          </a:p>
        </p:txBody>
      </p:sp>
      <p:sp>
        <p:nvSpPr>
          <p:cNvPr id="2902019" name="Rectangle 2"/>
          <p:cNvSpPr>
            <a:spLocks noGrp="1" noRot="1" noChangeAspect="1" noChangeArrowheads="1" noTextEdit="1"/>
          </p:cNvSpPr>
          <p:nvPr>
            <p:ph type="sldImg"/>
          </p:nvPr>
        </p:nvSpPr>
        <p:spPr>
          <a:ln/>
        </p:spPr>
      </p:sp>
      <p:sp>
        <p:nvSpPr>
          <p:cNvPr id="29020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4066" name="Rectangle 7"/>
          <p:cNvSpPr>
            <a:spLocks noGrp="1" noChangeArrowheads="1"/>
          </p:cNvSpPr>
          <p:nvPr>
            <p:ph type="sldNum" sz="quarter" idx="5"/>
          </p:nvPr>
        </p:nvSpPr>
        <p:spPr>
          <a:noFill/>
        </p:spPr>
        <p:txBody>
          <a:bodyPr/>
          <a:lstStyle/>
          <a:p>
            <a:fld id="{F5BF5106-0AD9-4A77-AE0C-F70FFFA277E9}" type="slidenum">
              <a:rPr lang="ar-EG" smtClean="0"/>
              <a:pPr/>
              <a:t>937</a:t>
            </a:fld>
            <a:endParaRPr lang="en-CA"/>
          </a:p>
        </p:txBody>
      </p:sp>
      <p:sp>
        <p:nvSpPr>
          <p:cNvPr id="2904067" name="Rectangle 2"/>
          <p:cNvSpPr>
            <a:spLocks noGrp="1" noRot="1" noChangeAspect="1" noChangeArrowheads="1" noTextEdit="1"/>
          </p:cNvSpPr>
          <p:nvPr>
            <p:ph type="sldImg"/>
          </p:nvPr>
        </p:nvSpPr>
        <p:spPr>
          <a:xfrm>
            <a:off x="1144588" y="685800"/>
            <a:ext cx="4572000" cy="3429000"/>
          </a:xfrm>
          <a:ln/>
        </p:spPr>
      </p:sp>
      <p:sp>
        <p:nvSpPr>
          <p:cNvPr id="290406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6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5090" name="Rectangle 7"/>
          <p:cNvSpPr>
            <a:spLocks noGrp="1" noChangeArrowheads="1"/>
          </p:cNvSpPr>
          <p:nvPr>
            <p:ph type="sldNum" sz="quarter" idx="5"/>
          </p:nvPr>
        </p:nvSpPr>
        <p:spPr>
          <a:noFill/>
        </p:spPr>
        <p:txBody>
          <a:bodyPr/>
          <a:lstStyle/>
          <a:p>
            <a:fld id="{FEAACD30-2D33-48ED-B700-277D2967D92A}" type="slidenum">
              <a:rPr lang="ar-EG" smtClean="0"/>
              <a:pPr/>
              <a:t>938</a:t>
            </a:fld>
            <a:endParaRPr lang="en-CA"/>
          </a:p>
        </p:txBody>
      </p:sp>
      <p:sp>
        <p:nvSpPr>
          <p:cNvPr id="2905091" name="Rectangle 2"/>
          <p:cNvSpPr>
            <a:spLocks noGrp="1" noRot="1" noChangeAspect="1" noChangeArrowheads="1" noTextEdit="1"/>
          </p:cNvSpPr>
          <p:nvPr>
            <p:ph type="sldImg"/>
          </p:nvPr>
        </p:nvSpPr>
        <p:spPr>
          <a:ln/>
        </p:spPr>
      </p:sp>
      <p:sp>
        <p:nvSpPr>
          <p:cNvPr id="29050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6114" name="Rectangle 7"/>
          <p:cNvSpPr>
            <a:spLocks noGrp="1" noChangeArrowheads="1"/>
          </p:cNvSpPr>
          <p:nvPr>
            <p:ph type="sldNum" sz="quarter" idx="5"/>
          </p:nvPr>
        </p:nvSpPr>
        <p:spPr>
          <a:noFill/>
        </p:spPr>
        <p:txBody>
          <a:bodyPr/>
          <a:lstStyle/>
          <a:p>
            <a:fld id="{F52786E9-B21E-47BE-9F27-2F6E9B36CA88}" type="slidenum">
              <a:rPr lang="ar-EG" smtClean="0"/>
              <a:pPr/>
              <a:t>939</a:t>
            </a:fld>
            <a:endParaRPr lang="en-CA"/>
          </a:p>
        </p:txBody>
      </p:sp>
      <p:sp>
        <p:nvSpPr>
          <p:cNvPr id="2906115" name="Rectangle 2"/>
          <p:cNvSpPr>
            <a:spLocks noGrp="1" noRot="1" noChangeAspect="1" noChangeArrowheads="1" noTextEdit="1"/>
          </p:cNvSpPr>
          <p:nvPr>
            <p:ph type="sldImg"/>
          </p:nvPr>
        </p:nvSpPr>
        <p:spPr>
          <a:ln/>
        </p:spPr>
      </p:sp>
      <p:sp>
        <p:nvSpPr>
          <p:cNvPr id="29061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7138" name="Rectangle 7"/>
          <p:cNvSpPr>
            <a:spLocks noGrp="1" noChangeArrowheads="1"/>
          </p:cNvSpPr>
          <p:nvPr>
            <p:ph type="sldNum" sz="quarter" idx="5"/>
          </p:nvPr>
        </p:nvSpPr>
        <p:spPr>
          <a:noFill/>
        </p:spPr>
        <p:txBody>
          <a:bodyPr/>
          <a:lstStyle/>
          <a:p>
            <a:fld id="{7E7E6E39-36C7-4411-BF77-775A7605F121}" type="slidenum">
              <a:rPr lang="ar-EG" smtClean="0"/>
              <a:pPr/>
              <a:t>940</a:t>
            </a:fld>
            <a:endParaRPr lang="en-CA"/>
          </a:p>
        </p:txBody>
      </p:sp>
      <p:sp>
        <p:nvSpPr>
          <p:cNvPr id="2907139" name="Rectangle 2"/>
          <p:cNvSpPr>
            <a:spLocks noGrp="1" noRot="1" noChangeAspect="1" noChangeArrowheads="1" noTextEdit="1"/>
          </p:cNvSpPr>
          <p:nvPr>
            <p:ph type="sldImg"/>
          </p:nvPr>
        </p:nvSpPr>
        <p:spPr>
          <a:ln/>
        </p:spPr>
      </p:sp>
      <p:sp>
        <p:nvSpPr>
          <p:cNvPr id="29071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9186" name="Rectangle 7"/>
          <p:cNvSpPr>
            <a:spLocks noGrp="1" noChangeArrowheads="1"/>
          </p:cNvSpPr>
          <p:nvPr>
            <p:ph type="sldNum" sz="quarter" idx="5"/>
          </p:nvPr>
        </p:nvSpPr>
        <p:spPr>
          <a:noFill/>
        </p:spPr>
        <p:txBody>
          <a:bodyPr/>
          <a:lstStyle/>
          <a:p>
            <a:fld id="{4CE4A136-76A7-4045-BB1C-CB73F3445B72}" type="slidenum">
              <a:rPr lang="ar-EG" smtClean="0"/>
              <a:pPr/>
              <a:t>942</a:t>
            </a:fld>
            <a:endParaRPr lang="en-CA"/>
          </a:p>
        </p:txBody>
      </p:sp>
      <p:sp>
        <p:nvSpPr>
          <p:cNvPr id="2909187" name="Rectangle 2"/>
          <p:cNvSpPr>
            <a:spLocks noGrp="1" noRot="1" noChangeAspect="1" noChangeArrowheads="1" noTextEdit="1"/>
          </p:cNvSpPr>
          <p:nvPr>
            <p:ph type="sldImg"/>
          </p:nvPr>
        </p:nvSpPr>
        <p:spPr>
          <a:xfrm>
            <a:off x="1144588" y="685800"/>
            <a:ext cx="4572000" cy="3429000"/>
          </a:xfrm>
          <a:ln/>
        </p:spPr>
      </p:sp>
      <p:sp>
        <p:nvSpPr>
          <p:cNvPr id="290918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6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0210" name="Rectangle 7"/>
          <p:cNvSpPr>
            <a:spLocks noGrp="1" noChangeArrowheads="1"/>
          </p:cNvSpPr>
          <p:nvPr>
            <p:ph type="sldNum" sz="quarter" idx="5"/>
          </p:nvPr>
        </p:nvSpPr>
        <p:spPr>
          <a:noFill/>
        </p:spPr>
        <p:txBody>
          <a:bodyPr/>
          <a:lstStyle/>
          <a:p>
            <a:fld id="{FA0042C8-F942-4A57-8832-B2956172CF23}" type="slidenum">
              <a:rPr lang="ar-EG" smtClean="0"/>
              <a:pPr/>
              <a:t>943</a:t>
            </a:fld>
            <a:endParaRPr lang="en-CA"/>
          </a:p>
        </p:txBody>
      </p:sp>
      <p:sp>
        <p:nvSpPr>
          <p:cNvPr id="2910211" name="Rectangle 2"/>
          <p:cNvSpPr>
            <a:spLocks noGrp="1" noRot="1" noChangeAspect="1" noChangeArrowheads="1" noTextEdit="1"/>
          </p:cNvSpPr>
          <p:nvPr>
            <p:ph type="sldImg"/>
          </p:nvPr>
        </p:nvSpPr>
        <p:spPr>
          <a:ln/>
        </p:spPr>
      </p:sp>
      <p:sp>
        <p:nvSpPr>
          <p:cNvPr id="29102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1234" name="Rectangle 7"/>
          <p:cNvSpPr>
            <a:spLocks noGrp="1" noChangeArrowheads="1"/>
          </p:cNvSpPr>
          <p:nvPr>
            <p:ph type="sldNum" sz="quarter" idx="5"/>
          </p:nvPr>
        </p:nvSpPr>
        <p:spPr>
          <a:noFill/>
        </p:spPr>
        <p:txBody>
          <a:bodyPr/>
          <a:lstStyle/>
          <a:p>
            <a:fld id="{83CFDBDE-B0D7-4AB2-A333-68E23B13CF52}" type="slidenum">
              <a:rPr lang="ar-EG" smtClean="0"/>
              <a:pPr/>
              <a:t>944</a:t>
            </a:fld>
            <a:endParaRPr lang="en-CA"/>
          </a:p>
        </p:txBody>
      </p:sp>
      <p:sp>
        <p:nvSpPr>
          <p:cNvPr id="2911235" name="Rectangle 2"/>
          <p:cNvSpPr>
            <a:spLocks noGrp="1" noRot="1" noChangeAspect="1" noChangeArrowheads="1" noTextEdit="1"/>
          </p:cNvSpPr>
          <p:nvPr>
            <p:ph type="sldImg"/>
          </p:nvPr>
        </p:nvSpPr>
        <p:spPr>
          <a:ln/>
        </p:spPr>
      </p:sp>
      <p:sp>
        <p:nvSpPr>
          <p:cNvPr id="29112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2258" name="Rectangle 7"/>
          <p:cNvSpPr>
            <a:spLocks noGrp="1" noChangeArrowheads="1"/>
          </p:cNvSpPr>
          <p:nvPr>
            <p:ph type="sldNum" sz="quarter" idx="5"/>
          </p:nvPr>
        </p:nvSpPr>
        <p:spPr>
          <a:noFill/>
        </p:spPr>
        <p:txBody>
          <a:bodyPr/>
          <a:lstStyle/>
          <a:p>
            <a:fld id="{FB061781-875C-49A4-A999-8BA5F8E43E0F}" type="slidenum">
              <a:rPr lang="ar-EG" smtClean="0"/>
              <a:pPr/>
              <a:t>945</a:t>
            </a:fld>
            <a:endParaRPr lang="en-CA"/>
          </a:p>
        </p:txBody>
      </p:sp>
      <p:sp>
        <p:nvSpPr>
          <p:cNvPr id="2912259" name="Rectangle 2"/>
          <p:cNvSpPr>
            <a:spLocks noGrp="1" noRot="1" noChangeAspect="1" noChangeArrowheads="1" noTextEdit="1"/>
          </p:cNvSpPr>
          <p:nvPr>
            <p:ph type="sldImg"/>
          </p:nvPr>
        </p:nvSpPr>
        <p:spPr>
          <a:ln/>
        </p:spPr>
      </p:sp>
      <p:sp>
        <p:nvSpPr>
          <p:cNvPr id="29122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4306" name="Rectangle 7"/>
          <p:cNvSpPr>
            <a:spLocks noGrp="1" noChangeArrowheads="1"/>
          </p:cNvSpPr>
          <p:nvPr>
            <p:ph type="sldNum" sz="quarter" idx="5"/>
          </p:nvPr>
        </p:nvSpPr>
        <p:spPr>
          <a:noFill/>
        </p:spPr>
        <p:txBody>
          <a:bodyPr/>
          <a:lstStyle/>
          <a:p>
            <a:fld id="{A022E76E-F85C-423C-AADA-49008272C5F6}" type="slidenum">
              <a:rPr lang="ar-EG" smtClean="0"/>
              <a:pPr/>
              <a:t>947</a:t>
            </a:fld>
            <a:endParaRPr lang="en-CA"/>
          </a:p>
        </p:txBody>
      </p:sp>
      <p:sp>
        <p:nvSpPr>
          <p:cNvPr id="2914307" name="Rectangle 2"/>
          <p:cNvSpPr>
            <a:spLocks noGrp="1" noRot="1" noChangeAspect="1" noChangeArrowheads="1" noTextEdit="1"/>
          </p:cNvSpPr>
          <p:nvPr>
            <p:ph type="sldImg"/>
          </p:nvPr>
        </p:nvSpPr>
        <p:spPr>
          <a:ln/>
        </p:spPr>
      </p:sp>
      <p:sp>
        <p:nvSpPr>
          <p:cNvPr id="29143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5330" name="Rectangle 7"/>
          <p:cNvSpPr>
            <a:spLocks noGrp="1" noChangeArrowheads="1"/>
          </p:cNvSpPr>
          <p:nvPr>
            <p:ph type="sldNum" sz="quarter" idx="5"/>
          </p:nvPr>
        </p:nvSpPr>
        <p:spPr>
          <a:noFill/>
        </p:spPr>
        <p:txBody>
          <a:bodyPr/>
          <a:lstStyle/>
          <a:p>
            <a:fld id="{A753BFB1-7BA5-4E3D-94BB-D630CC778A7C}" type="slidenum">
              <a:rPr lang="ar-EG" smtClean="0"/>
              <a:pPr/>
              <a:t>948</a:t>
            </a:fld>
            <a:endParaRPr lang="en-CA"/>
          </a:p>
        </p:txBody>
      </p:sp>
      <p:sp>
        <p:nvSpPr>
          <p:cNvPr id="2915331" name="Rectangle 2"/>
          <p:cNvSpPr>
            <a:spLocks noGrp="1" noRot="1" noChangeAspect="1" noChangeArrowheads="1" noTextEdit="1"/>
          </p:cNvSpPr>
          <p:nvPr>
            <p:ph type="sldImg"/>
          </p:nvPr>
        </p:nvSpPr>
        <p:spPr>
          <a:ln/>
        </p:spPr>
      </p:sp>
      <p:sp>
        <p:nvSpPr>
          <p:cNvPr id="29153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6354" name="Rectangle 7"/>
          <p:cNvSpPr>
            <a:spLocks noGrp="1" noChangeArrowheads="1"/>
          </p:cNvSpPr>
          <p:nvPr>
            <p:ph type="sldNum" sz="quarter" idx="5"/>
          </p:nvPr>
        </p:nvSpPr>
        <p:spPr>
          <a:noFill/>
        </p:spPr>
        <p:txBody>
          <a:bodyPr/>
          <a:lstStyle/>
          <a:p>
            <a:fld id="{5FF9B827-BCAA-456F-99DD-F447B186D816}" type="slidenum">
              <a:rPr lang="ar-EG" smtClean="0"/>
              <a:pPr/>
              <a:t>949</a:t>
            </a:fld>
            <a:endParaRPr lang="en-CA"/>
          </a:p>
        </p:txBody>
      </p:sp>
      <p:sp>
        <p:nvSpPr>
          <p:cNvPr id="2916355" name="Rectangle 2"/>
          <p:cNvSpPr>
            <a:spLocks noGrp="1" noRot="1" noChangeAspect="1" noChangeArrowheads="1" noTextEdit="1"/>
          </p:cNvSpPr>
          <p:nvPr>
            <p:ph type="sldImg"/>
          </p:nvPr>
        </p:nvSpPr>
        <p:spPr>
          <a:ln/>
        </p:spPr>
      </p:sp>
      <p:sp>
        <p:nvSpPr>
          <p:cNvPr id="29163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7378" name="Rectangle 7"/>
          <p:cNvSpPr>
            <a:spLocks noGrp="1" noChangeArrowheads="1"/>
          </p:cNvSpPr>
          <p:nvPr>
            <p:ph type="sldNum" sz="quarter" idx="5"/>
          </p:nvPr>
        </p:nvSpPr>
        <p:spPr>
          <a:noFill/>
        </p:spPr>
        <p:txBody>
          <a:bodyPr/>
          <a:lstStyle/>
          <a:p>
            <a:fld id="{2F1C9169-3AEC-4B38-A02C-7D2E5015937D}" type="slidenum">
              <a:rPr lang="ar-EG" smtClean="0"/>
              <a:pPr/>
              <a:t>950</a:t>
            </a:fld>
            <a:endParaRPr lang="en-CA"/>
          </a:p>
        </p:txBody>
      </p:sp>
      <p:sp>
        <p:nvSpPr>
          <p:cNvPr id="2917379" name="Rectangle 2"/>
          <p:cNvSpPr>
            <a:spLocks noGrp="1" noRot="1" noChangeAspect="1" noChangeArrowheads="1" noTextEdit="1"/>
          </p:cNvSpPr>
          <p:nvPr>
            <p:ph type="sldImg"/>
          </p:nvPr>
        </p:nvSpPr>
        <p:spPr>
          <a:ln/>
        </p:spPr>
      </p:sp>
      <p:sp>
        <p:nvSpPr>
          <p:cNvPr id="29173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9426" name="Rectangle 7"/>
          <p:cNvSpPr>
            <a:spLocks noGrp="1" noChangeArrowheads="1"/>
          </p:cNvSpPr>
          <p:nvPr>
            <p:ph type="sldNum" sz="quarter" idx="5"/>
          </p:nvPr>
        </p:nvSpPr>
        <p:spPr>
          <a:noFill/>
        </p:spPr>
        <p:txBody>
          <a:bodyPr/>
          <a:lstStyle/>
          <a:p>
            <a:fld id="{9F33157A-F56C-4998-A0AC-F9D426549D72}" type="slidenum">
              <a:rPr lang="ar-EG" smtClean="0"/>
              <a:pPr/>
              <a:t>951</a:t>
            </a:fld>
            <a:endParaRPr lang="en-CA"/>
          </a:p>
        </p:txBody>
      </p:sp>
      <p:sp>
        <p:nvSpPr>
          <p:cNvPr id="2919427" name="Rectangle 2"/>
          <p:cNvSpPr>
            <a:spLocks noGrp="1" noRot="1" noChangeAspect="1" noChangeArrowheads="1" noTextEdit="1"/>
          </p:cNvSpPr>
          <p:nvPr>
            <p:ph type="sldImg"/>
          </p:nvPr>
        </p:nvSpPr>
        <p:spPr>
          <a:ln/>
        </p:spPr>
      </p:sp>
      <p:sp>
        <p:nvSpPr>
          <p:cNvPr id="29194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0450" name="Slide Image Placeholder 1"/>
          <p:cNvSpPr>
            <a:spLocks noGrp="1" noRot="1" noChangeAspect="1" noTextEdit="1"/>
          </p:cNvSpPr>
          <p:nvPr>
            <p:ph type="sldImg"/>
          </p:nvPr>
        </p:nvSpPr>
        <p:spPr>
          <a:ln/>
        </p:spPr>
      </p:sp>
      <p:sp>
        <p:nvSpPr>
          <p:cNvPr id="2920451" name="Notes Placeholder 2"/>
          <p:cNvSpPr>
            <a:spLocks noGrp="1"/>
          </p:cNvSpPr>
          <p:nvPr>
            <p:ph type="body" idx="1"/>
          </p:nvPr>
        </p:nvSpPr>
        <p:spPr>
          <a:noFill/>
          <a:ln/>
        </p:spPr>
        <p:txBody>
          <a:bodyPr/>
          <a:lstStyle/>
          <a:p>
            <a:endParaRPr lang="en-US"/>
          </a:p>
        </p:txBody>
      </p:sp>
      <p:sp>
        <p:nvSpPr>
          <p:cNvPr id="2920452" name="Slide Number Placeholder 3"/>
          <p:cNvSpPr>
            <a:spLocks noGrp="1"/>
          </p:cNvSpPr>
          <p:nvPr>
            <p:ph type="sldNum" sz="quarter" idx="5"/>
          </p:nvPr>
        </p:nvSpPr>
        <p:spPr>
          <a:noFill/>
        </p:spPr>
        <p:txBody>
          <a:bodyPr/>
          <a:lstStyle/>
          <a:p>
            <a:fld id="{08AC12B7-94E0-403F-94E2-F9152829012E}" type="slidenum">
              <a:rPr lang="ar-SA" smtClean="0"/>
              <a:pPr/>
              <a:t>952</a:t>
            </a:fld>
            <a:endParaRPr lang="en-CA"/>
          </a:p>
        </p:txBody>
      </p:sp>
    </p:spTree>
  </p:cSld>
  <p:clrMapOvr>
    <a:masterClrMapping/>
  </p:clrMapOvr>
</p:notes>
</file>

<file path=ppt/notesSlides/notesSlide6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1474" name="Rectangle 7"/>
          <p:cNvSpPr>
            <a:spLocks noGrp="1" noChangeArrowheads="1"/>
          </p:cNvSpPr>
          <p:nvPr>
            <p:ph type="sldNum" sz="quarter" idx="5"/>
          </p:nvPr>
        </p:nvSpPr>
        <p:spPr>
          <a:noFill/>
        </p:spPr>
        <p:txBody>
          <a:bodyPr/>
          <a:lstStyle/>
          <a:p>
            <a:fld id="{A9B186F8-7D67-4957-B57A-A69E9C025CB2}" type="slidenum">
              <a:rPr lang="ar-EG" smtClean="0"/>
              <a:pPr/>
              <a:t>953</a:t>
            </a:fld>
            <a:endParaRPr lang="en-CA"/>
          </a:p>
        </p:txBody>
      </p:sp>
      <p:sp>
        <p:nvSpPr>
          <p:cNvPr id="2921475" name="Rectangle 2"/>
          <p:cNvSpPr>
            <a:spLocks noGrp="1" noRot="1" noChangeAspect="1" noChangeArrowheads="1" noTextEdit="1"/>
          </p:cNvSpPr>
          <p:nvPr>
            <p:ph type="sldImg"/>
          </p:nvPr>
        </p:nvSpPr>
        <p:spPr>
          <a:ln/>
        </p:spPr>
      </p:sp>
      <p:sp>
        <p:nvSpPr>
          <p:cNvPr id="29214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2498" name="Rectangle 7"/>
          <p:cNvSpPr>
            <a:spLocks noGrp="1" noChangeArrowheads="1"/>
          </p:cNvSpPr>
          <p:nvPr>
            <p:ph type="sldNum" sz="quarter" idx="5"/>
          </p:nvPr>
        </p:nvSpPr>
        <p:spPr>
          <a:noFill/>
        </p:spPr>
        <p:txBody>
          <a:bodyPr/>
          <a:lstStyle/>
          <a:p>
            <a:fld id="{7DAA21D4-B7A2-4E01-A773-3F63E7063E32}" type="slidenum">
              <a:rPr lang="ar-EG" smtClean="0"/>
              <a:pPr/>
              <a:t>954</a:t>
            </a:fld>
            <a:endParaRPr lang="en-CA"/>
          </a:p>
        </p:txBody>
      </p:sp>
      <p:sp>
        <p:nvSpPr>
          <p:cNvPr id="2922499" name="Rectangle 2"/>
          <p:cNvSpPr>
            <a:spLocks noGrp="1" noRot="1" noChangeAspect="1" noChangeArrowheads="1" noTextEdit="1"/>
          </p:cNvSpPr>
          <p:nvPr>
            <p:ph type="sldImg"/>
          </p:nvPr>
        </p:nvSpPr>
        <p:spPr>
          <a:ln/>
        </p:spPr>
      </p:sp>
      <p:sp>
        <p:nvSpPr>
          <p:cNvPr id="29225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3522" name="Rectangle 7"/>
          <p:cNvSpPr>
            <a:spLocks noGrp="1" noChangeArrowheads="1"/>
          </p:cNvSpPr>
          <p:nvPr>
            <p:ph type="sldNum" sz="quarter" idx="5"/>
          </p:nvPr>
        </p:nvSpPr>
        <p:spPr>
          <a:noFill/>
        </p:spPr>
        <p:txBody>
          <a:bodyPr/>
          <a:lstStyle/>
          <a:p>
            <a:fld id="{87B8DD88-581A-4A85-9DDB-E0675BD6F3AD}" type="slidenum">
              <a:rPr lang="ar-EG" smtClean="0"/>
              <a:pPr/>
              <a:t>955</a:t>
            </a:fld>
            <a:endParaRPr lang="en-CA"/>
          </a:p>
        </p:txBody>
      </p:sp>
      <p:sp>
        <p:nvSpPr>
          <p:cNvPr id="2923523" name="Rectangle 2"/>
          <p:cNvSpPr>
            <a:spLocks noGrp="1" noRot="1" noChangeAspect="1" noChangeArrowheads="1" noTextEdit="1"/>
          </p:cNvSpPr>
          <p:nvPr>
            <p:ph type="sldImg"/>
          </p:nvPr>
        </p:nvSpPr>
        <p:spPr>
          <a:ln/>
        </p:spPr>
      </p:sp>
      <p:sp>
        <p:nvSpPr>
          <p:cNvPr id="29235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4546" name="Rectangle 7"/>
          <p:cNvSpPr>
            <a:spLocks noGrp="1" noChangeArrowheads="1"/>
          </p:cNvSpPr>
          <p:nvPr>
            <p:ph type="sldNum" sz="quarter" idx="5"/>
          </p:nvPr>
        </p:nvSpPr>
        <p:spPr>
          <a:noFill/>
        </p:spPr>
        <p:txBody>
          <a:bodyPr/>
          <a:lstStyle/>
          <a:p>
            <a:fld id="{2208AA8C-BCEC-4025-8D3E-4968BBA283E0}" type="slidenum">
              <a:rPr lang="ar-EG" smtClean="0"/>
              <a:pPr/>
              <a:t>956</a:t>
            </a:fld>
            <a:endParaRPr lang="en-CA"/>
          </a:p>
        </p:txBody>
      </p:sp>
      <p:sp>
        <p:nvSpPr>
          <p:cNvPr id="2924547" name="Rectangle 2"/>
          <p:cNvSpPr>
            <a:spLocks noGrp="1" noRot="1" noChangeAspect="1" noChangeArrowheads="1" noTextEdit="1"/>
          </p:cNvSpPr>
          <p:nvPr>
            <p:ph type="sldImg"/>
          </p:nvPr>
        </p:nvSpPr>
        <p:spPr>
          <a:ln/>
        </p:spPr>
      </p:sp>
      <p:sp>
        <p:nvSpPr>
          <p:cNvPr id="29245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5570" name="Rectangle 7"/>
          <p:cNvSpPr>
            <a:spLocks noGrp="1" noChangeArrowheads="1"/>
          </p:cNvSpPr>
          <p:nvPr>
            <p:ph type="sldNum" sz="quarter" idx="5"/>
          </p:nvPr>
        </p:nvSpPr>
        <p:spPr>
          <a:noFill/>
        </p:spPr>
        <p:txBody>
          <a:bodyPr/>
          <a:lstStyle/>
          <a:p>
            <a:fld id="{8CA2E6B8-0404-42A7-8B8B-6F2CBD928743}" type="slidenum">
              <a:rPr lang="ar-EG" smtClean="0"/>
              <a:pPr/>
              <a:t>957</a:t>
            </a:fld>
            <a:endParaRPr lang="en-CA"/>
          </a:p>
        </p:txBody>
      </p:sp>
      <p:sp>
        <p:nvSpPr>
          <p:cNvPr id="2925571" name="Rectangle 2"/>
          <p:cNvSpPr>
            <a:spLocks noGrp="1" noRot="1" noChangeAspect="1" noChangeArrowheads="1" noTextEdit="1"/>
          </p:cNvSpPr>
          <p:nvPr>
            <p:ph type="sldImg"/>
          </p:nvPr>
        </p:nvSpPr>
        <p:spPr>
          <a:ln/>
        </p:spPr>
      </p:sp>
      <p:sp>
        <p:nvSpPr>
          <p:cNvPr id="29255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7618" name="Rectangle 7"/>
          <p:cNvSpPr>
            <a:spLocks noGrp="1" noChangeArrowheads="1"/>
          </p:cNvSpPr>
          <p:nvPr>
            <p:ph type="sldNum" sz="quarter" idx="5"/>
          </p:nvPr>
        </p:nvSpPr>
        <p:spPr>
          <a:noFill/>
        </p:spPr>
        <p:txBody>
          <a:bodyPr/>
          <a:lstStyle/>
          <a:p>
            <a:fld id="{B2F3D23B-B757-4539-BCB9-E98CA8B35799}" type="slidenum">
              <a:rPr lang="ar-EG" smtClean="0"/>
              <a:pPr/>
              <a:t>958</a:t>
            </a:fld>
            <a:endParaRPr lang="en-CA"/>
          </a:p>
        </p:txBody>
      </p:sp>
      <p:sp>
        <p:nvSpPr>
          <p:cNvPr id="2927619" name="Rectangle 2"/>
          <p:cNvSpPr>
            <a:spLocks noGrp="1" noRot="1" noChangeAspect="1" noChangeArrowheads="1" noTextEdit="1"/>
          </p:cNvSpPr>
          <p:nvPr>
            <p:ph type="sldImg"/>
          </p:nvPr>
        </p:nvSpPr>
        <p:spPr>
          <a:ln/>
        </p:spPr>
      </p:sp>
      <p:sp>
        <p:nvSpPr>
          <p:cNvPr id="29276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42" name="Rectangle 7"/>
          <p:cNvSpPr>
            <a:spLocks noGrp="1" noChangeArrowheads="1"/>
          </p:cNvSpPr>
          <p:nvPr>
            <p:ph type="sldNum" sz="quarter" idx="5"/>
          </p:nvPr>
        </p:nvSpPr>
        <p:spPr>
          <a:noFill/>
        </p:spPr>
        <p:txBody>
          <a:bodyPr/>
          <a:lstStyle/>
          <a:p>
            <a:fld id="{6DEAB6F8-6087-484D-AEBB-954079E3A9E0}" type="slidenum">
              <a:rPr lang="ar-EG" smtClean="0"/>
              <a:pPr/>
              <a:t>959</a:t>
            </a:fld>
            <a:endParaRPr lang="en-CA"/>
          </a:p>
        </p:txBody>
      </p:sp>
      <p:sp>
        <p:nvSpPr>
          <p:cNvPr id="2928643" name="Rectangle 2"/>
          <p:cNvSpPr>
            <a:spLocks noGrp="1" noRot="1" noChangeAspect="1" noChangeArrowheads="1" noTextEdit="1"/>
          </p:cNvSpPr>
          <p:nvPr>
            <p:ph type="sldImg"/>
          </p:nvPr>
        </p:nvSpPr>
        <p:spPr>
          <a:ln/>
        </p:spPr>
      </p:sp>
      <p:sp>
        <p:nvSpPr>
          <p:cNvPr id="29286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9666" name="Rectangle 7"/>
          <p:cNvSpPr>
            <a:spLocks noGrp="1" noChangeArrowheads="1"/>
          </p:cNvSpPr>
          <p:nvPr>
            <p:ph type="sldNum" sz="quarter" idx="5"/>
          </p:nvPr>
        </p:nvSpPr>
        <p:spPr>
          <a:noFill/>
        </p:spPr>
        <p:txBody>
          <a:bodyPr/>
          <a:lstStyle/>
          <a:p>
            <a:fld id="{E4DFA74B-1E9A-40C0-988A-9A5D601FBA54}" type="slidenum">
              <a:rPr lang="ar-EG" smtClean="0"/>
              <a:pPr/>
              <a:t>960</a:t>
            </a:fld>
            <a:endParaRPr lang="en-CA"/>
          </a:p>
        </p:txBody>
      </p:sp>
      <p:sp>
        <p:nvSpPr>
          <p:cNvPr id="2929667" name="Rectangle 2"/>
          <p:cNvSpPr>
            <a:spLocks noGrp="1" noRot="1" noChangeAspect="1" noChangeArrowheads="1" noTextEdit="1"/>
          </p:cNvSpPr>
          <p:nvPr>
            <p:ph type="sldImg"/>
          </p:nvPr>
        </p:nvSpPr>
        <p:spPr>
          <a:ln/>
        </p:spPr>
      </p:sp>
      <p:sp>
        <p:nvSpPr>
          <p:cNvPr id="29296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0690" name="Rectangle 7"/>
          <p:cNvSpPr>
            <a:spLocks noGrp="1" noChangeArrowheads="1"/>
          </p:cNvSpPr>
          <p:nvPr>
            <p:ph type="sldNum" sz="quarter" idx="5"/>
          </p:nvPr>
        </p:nvSpPr>
        <p:spPr>
          <a:noFill/>
        </p:spPr>
        <p:txBody>
          <a:bodyPr/>
          <a:lstStyle/>
          <a:p>
            <a:fld id="{960B07B8-054D-4906-929C-8CB200EA0192}" type="slidenum">
              <a:rPr lang="ar-EG" smtClean="0"/>
              <a:pPr/>
              <a:t>961</a:t>
            </a:fld>
            <a:endParaRPr lang="en-CA"/>
          </a:p>
        </p:txBody>
      </p:sp>
      <p:sp>
        <p:nvSpPr>
          <p:cNvPr id="2930691" name="Rectangle 2"/>
          <p:cNvSpPr>
            <a:spLocks noGrp="1" noRot="1" noChangeAspect="1" noChangeArrowheads="1" noTextEdit="1"/>
          </p:cNvSpPr>
          <p:nvPr>
            <p:ph type="sldImg"/>
          </p:nvPr>
        </p:nvSpPr>
        <p:spPr>
          <a:ln/>
        </p:spPr>
      </p:sp>
      <p:sp>
        <p:nvSpPr>
          <p:cNvPr id="29306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1714" name="Rectangle 7"/>
          <p:cNvSpPr>
            <a:spLocks noGrp="1" noChangeArrowheads="1"/>
          </p:cNvSpPr>
          <p:nvPr>
            <p:ph type="sldNum" sz="quarter" idx="5"/>
          </p:nvPr>
        </p:nvSpPr>
        <p:spPr>
          <a:noFill/>
        </p:spPr>
        <p:txBody>
          <a:bodyPr/>
          <a:lstStyle/>
          <a:p>
            <a:fld id="{9B83A226-C769-425B-80FA-C6EDB9829992}" type="slidenum">
              <a:rPr lang="ar-EG" smtClean="0"/>
              <a:pPr/>
              <a:t>962</a:t>
            </a:fld>
            <a:endParaRPr lang="en-CA"/>
          </a:p>
        </p:txBody>
      </p:sp>
      <p:sp>
        <p:nvSpPr>
          <p:cNvPr id="2931715" name="Rectangle 2"/>
          <p:cNvSpPr>
            <a:spLocks noGrp="1" noRot="1" noChangeAspect="1" noChangeArrowheads="1" noTextEdit="1"/>
          </p:cNvSpPr>
          <p:nvPr>
            <p:ph type="sldImg"/>
          </p:nvPr>
        </p:nvSpPr>
        <p:spPr>
          <a:ln/>
        </p:spPr>
      </p:sp>
      <p:sp>
        <p:nvSpPr>
          <p:cNvPr id="29317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2738" name="Rectangle 7"/>
          <p:cNvSpPr>
            <a:spLocks noGrp="1" noChangeArrowheads="1"/>
          </p:cNvSpPr>
          <p:nvPr>
            <p:ph type="sldNum" sz="quarter" idx="5"/>
          </p:nvPr>
        </p:nvSpPr>
        <p:spPr>
          <a:noFill/>
        </p:spPr>
        <p:txBody>
          <a:bodyPr/>
          <a:lstStyle/>
          <a:p>
            <a:fld id="{23CDB421-4D76-4CC0-ADDF-33810191F70A}" type="slidenum">
              <a:rPr lang="ar-EG" smtClean="0"/>
              <a:pPr/>
              <a:t>963</a:t>
            </a:fld>
            <a:endParaRPr lang="en-CA"/>
          </a:p>
        </p:txBody>
      </p:sp>
      <p:sp>
        <p:nvSpPr>
          <p:cNvPr id="2932739" name="Rectangle 2"/>
          <p:cNvSpPr>
            <a:spLocks noGrp="1" noRot="1" noChangeAspect="1" noChangeArrowheads="1" noTextEdit="1"/>
          </p:cNvSpPr>
          <p:nvPr>
            <p:ph type="sldImg"/>
          </p:nvPr>
        </p:nvSpPr>
        <p:spPr>
          <a:xfrm>
            <a:off x="1144588" y="685800"/>
            <a:ext cx="4572000" cy="3429000"/>
          </a:xfrm>
          <a:ln/>
        </p:spPr>
      </p:sp>
      <p:sp>
        <p:nvSpPr>
          <p:cNvPr id="293274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6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3762" name="Rectangle 7"/>
          <p:cNvSpPr>
            <a:spLocks noGrp="1" noChangeArrowheads="1"/>
          </p:cNvSpPr>
          <p:nvPr>
            <p:ph type="sldNum" sz="quarter" idx="5"/>
          </p:nvPr>
        </p:nvSpPr>
        <p:spPr>
          <a:noFill/>
        </p:spPr>
        <p:txBody>
          <a:bodyPr/>
          <a:lstStyle/>
          <a:p>
            <a:fld id="{CD60F209-9504-43C8-850C-6F93C661AAB5}" type="slidenum">
              <a:rPr lang="ar-EG" smtClean="0"/>
              <a:pPr/>
              <a:t>964</a:t>
            </a:fld>
            <a:endParaRPr lang="en-CA"/>
          </a:p>
        </p:txBody>
      </p:sp>
      <p:sp>
        <p:nvSpPr>
          <p:cNvPr id="2933763" name="Rectangle 2"/>
          <p:cNvSpPr>
            <a:spLocks noGrp="1" noRot="1" noChangeAspect="1" noChangeArrowheads="1" noTextEdit="1"/>
          </p:cNvSpPr>
          <p:nvPr>
            <p:ph type="sldImg"/>
          </p:nvPr>
        </p:nvSpPr>
        <p:spPr>
          <a:ln/>
        </p:spPr>
      </p:sp>
      <p:sp>
        <p:nvSpPr>
          <p:cNvPr id="29337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4786" name="Rectangle 7"/>
          <p:cNvSpPr>
            <a:spLocks noGrp="1" noChangeArrowheads="1"/>
          </p:cNvSpPr>
          <p:nvPr>
            <p:ph type="sldNum" sz="quarter" idx="5"/>
          </p:nvPr>
        </p:nvSpPr>
        <p:spPr>
          <a:noFill/>
        </p:spPr>
        <p:txBody>
          <a:bodyPr/>
          <a:lstStyle/>
          <a:p>
            <a:fld id="{AABE2176-C2ED-44FE-AE12-BDB5B6B756F8}" type="slidenum">
              <a:rPr lang="ar-EG" smtClean="0"/>
              <a:pPr/>
              <a:t>965</a:t>
            </a:fld>
            <a:endParaRPr lang="en-CA"/>
          </a:p>
        </p:txBody>
      </p:sp>
      <p:sp>
        <p:nvSpPr>
          <p:cNvPr id="2934787" name="Rectangle 2"/>
          <p:cNvSpPr>
            <a:spLocks noGrp="1" noRot="1" noChangeAspect="1" noChangeArrowheads="1" noTextEdit="1"/>
          </p:cNvSpPr>
          <p:nvPr>
            <p:ph type="sldImg"/>
          </p:nvPr>
        </p:nvSpPr>
        <p:spPr>
          <a:ln/>
        </p:spPr>
      </p:sp>
      <p:sp>
        <p:nvSpPr>
          <p:cNvPr id="29347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5810" name="Rectangle 7"/>
          <p:cNvSpPr>
            <a:spLocks noGrp="1" noChangeArrowheads="1"/>
          </p:cNvSpPr>
          <p:nvPr>
            <p:ph type="sldNum" sz="quarter" idx="5"/>
          </p:nvPr>
        </p:nvSpPr>
        <p:spPr>
          <a:noFill/>
        </p:spPr>
        <p:txBody>
          <a:bodyPr/>
          <a:lstStyle/>
          <a:p>
            <a:fld id="{35EB621E-BF8F-4B12-AB15-F3FB1FD625DB}" type="slidenum">
              <a:rPr lang="ar-EG" smtClean="0"/>
              <a:pPr/>
              <a:t>966</a:t>
            </a:fld>
            <a:endParaRPr lang="en-CA"/>
          </a:p>
        </p:txBody>
      </p:sp>
      <p:sp>
        <p:nvSpPr>
          <p:cNvPr id="2935811" name="Rectangle 2"/>
          <p:cNvSpPr>
            <a:spLocks noGrp="1" noRot="1" noChangeAspect="1" noChangeArrowheads="1" noTextEdit="1"/>
          </p:cNvSpPr>
          <p:nvPr>
            <p:ph type="sldImg"/>
          </p:nvPr>
        </p:nvSpPr>
        <p:spPr>
          <a:ln/>
        </p:spPr>
      </p:sp>
      <p:sp>
        <p:nvSpPr>
          <p:cNvPr id="29358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7858" name="Rectangle 7"/>
          <p:cNvSpPr>
            <a:spLocks noGrp="1" noChangeArrowheads="1"/>
          </p:cNvSpPr>
          <p:nvPr>
            <p:ph type="sldNum" sz="quarter" idx="5"/>
          </p:nvPr>
        </p:nvSpPr>
        <p:spPr>
          <a:noFill/>
        </p:spPr>
        <p:txBody>
          <a:bodyPr/>
          <a:lstStyle/>
          <a:p>
            <a:fld id="{70A87C83-9406-4357-9ECE-31A053675093}" type="slidenum">
              <a:rPr lang="ar-EG" smtClean="0"/>
              <a:pPr/>
              <a:t>968</a:t>
            </a:fld>
            <a:endParaRPr lang="en-CA"/>
          </a:p>
        </p:txBody>
      </p:sp>
      <p:sp>
        <p:nvSpPr>
          <p:cNvPr id="2937859" name="Rectangle 2"/>
          <p:cNvSpPr>
            <a:spLocks noGrp="1" noRot="1" noChangeAspect="1" noChangeArrowheads="1" noTextEdit="1"/>
          </p:cNvSpPr>
          <p:nvPr>
            <p:ph type="sldImg"/>
          </p:nvPr>
        </p:nvSpPr>
        <p:spPr>
          <a:xfrm>
            <a:off x="1144588" y="685800"/>
            <a:ext cx="4572000" cy="3429000"/>
          </a:xfrm>
          <a:ln/>
        </p:spPr>
      </p:sp>
      <p:sp>
        <p:nvSpPr>
          <p:cNvPr id="293786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6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8882" name="Rectangle 7"/>
          <p:cNvSpPr>
            <a:spLocks noGrp="1" noChangeArrowheads="1"/>
          </p:cNvSpPr>
          <p:nvPr>
            <p:ph type="sldNum" sz="quarter" idx="5"/>
          </p:nvPr>
        </p:nvSpPr>
        <p:spPr>
          <a:noFill/>
        </p:spPr>
        <p:txBody>
          <a:bodyPr/>
          <a:lstStyle/>
          <a:p>
            <a:fld id="{CAE43182-F3E8-438F-B061-82CB859E7E78}" type="slidenum">
              <a:rPr lang="ar-EG" smtClean="0"/>
              <a:pPr/>
              <a:t>969</a:t>
            </a:fld>
            <a:endParaRPr lang="en-CA"/>
          </a:p>
        </p:txBody>
      </p:sp>
      <p:sp>
        <p:nvSpPr>
          <p:cNvPr id="2938883" name="Rectangle 2"/>
          <p:cNvSpPr>
            <a:spLocks noGrp="1" noRot="1" noChangeAspect="1" noChangeArrowheads="1" noTextEdit="1"/>
          </p:cNvSpPr>
          <p:nvPr>
            <p:ph type="sldImg"/>
          </p:nvPr>
        </p:nvSpPr>
        <p:spPr>
          <a:ln/>
        </p:spPr>
      </p:sp>
      <p:sp>
        <p:nvSpPr>
          <p:cNvPr id="29388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9906" name="Rectangle 7"/>
          <p:cNvSpPr>
            <a:spLocks noGrp="1" noChangeArrowheads="1"/>
          </p:cNvSpPr>
          <p:nvPr>
            <p:ph type="sldNum" sz="quarter" idx="5"/>
          </p:nvPr>
        </p:nvSpPr>
        <p:spPr>
          <a:noFill/>
        </p:spPr>
        <p:txBody>
          <a:bodyPr/>
          <a:lstStyle/>
          <a:p>
            <a:fld id="{AED919AE-94F9-43BB-9F70-4FD8B3EB382B}" type="slidenum">
              <a:rPr lang="ar-EG" smtClean="0"/>
              <a:pPr/>
              <a:t>970</a:t>
            </a:fld>
            <a:endParaRPr lang="en-CA"/>
          </a:p>
        </p:txBody>
      </p:sp>
      <p:sp>
        <p:nvSpPr>
          <p:cNvPr id="2939907" name="Rectangle 2"/>
          <p:cNvSpPr>
            <a:spLocks noGrp="1" noRot="1" noChangeAspect="1" noChangeArrowheads="1" noTextEdit="1"/>
          </p:cNvSpPr>
          <p:nvPr>
            <p:ph type="sldImg"/>
          </p:nvPr>
        </p:nvSpPr>
        <p:spPr>
          <a:ln/>
        </p:spPr>
      </p:sp>
      <p:sp>
        <p:nvSpPr>
          <p:cNvPr id="29399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0930" name="Rectangle 7"/>
          <p:cNvSpPr>
            <a:spLocks noGrp="1" noChangeArrowheads="1"/>
          </p:cNvSpPr>
          <p:nvPr>
            <p:ph type="sldNum" sz="quarter" idx="5"/>
          </p:nvPr>
        </p:nvSpPr>
        <p:spPr>
          <a:noFill/>
        </p:spPr>
        <p:txBody>
          <a:bodyPr/>
          <a:lstStyle/>
          <a:p>
            <a:fld id="{0DF7E779-AAE6-48AD-9D6B-42A3EB14E89F}" type="slidenum">
              <a:rPr lang="ar-EG" smtClean="0"/>
              <a:pPr/>
              <a:t>971</a:t>
            </a:fld>
            <a:endParaRPr lang="en-CA"/>
          </a:p>
        </p:txBody>
      </p:sp>
      <p:sp>
        <p:nvSpPr>
          <p:cNvPr id="2940931" name="Rectangle 2"/>
          <p:cNvSpPr>
            <a:spLocks noGrp="1" noRot="1" noChangeAspect="1" noChangeArrowheads="1" noTextEdit="1"/>
          </p:cNvSpPr>
          <p:nvPr>
            <p:ph type="sldImg"/>
          </p:nvPr>
        </p:nvSpPr>
        <p:spPr>
          <a:ln/>
        </p:spPr>
      </p:sp>
      <p:sp>
        <p:nvSpPr>
          <p:cNvPr id="29409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1954" name="Rectangle 7"/>
          <p:cNvSpPr>
            <a:spLocks noGrp="1" noChangeArrowheads="1"/>
          </p:cNvSpPr>
          <p:nvPr>
            <p:ph type="sldNum" sz="quarter" idx="5"/>
          </p:nvPr>
        </p:nvSpPr>
        <p:spPr>
          <a:noFill/>
        </p:spPr>
        <p:txBody>
          <a:bodyPr/>
          <a:lstStyle/>
          <a:p>
            <a:fld id="{48BF57D8-A4A0-4148-8372-C5A1E8CEAB7A}" type="slidenum">
              <a:rPr lang="ar-EG" smtClean="0"/>
              <a:pPr/>
              <a:t>972</a:t>
            </a:fld>
            <a:endParaRPr lang="en-CA"/>
          </a:p>
        </p:txBody>
      </p:sp>
      <p:sp>
        <p:nvSpPr>
          <p:cNvPr id="2941955" name="Rectangle 2"/>
          <p:cNvSpPr>
            <a:spLocks noGrp="1" noRot="1" noChangeAspect="1" noChangeArrowheads="1" noTextEdit="1"/>
          </p:cNvSpPr>
          <p:nvPr>
            <p:ph type="sldImg"/>
          </p:nvPr>
        </p:nvSpPr>
        <p:spPr>
          <a:ln/>
        </p:spPr>
      </p:sp>
      <p:sp>
        <p:nvSpPr>
          <p:cNvPr id="29419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4002" name="Rectangle 7"/>
          <p:cNvSpPr>
            <a:spLocks noGrp="1" noChangeArrowheads="1"/>
          </p:cNvSpPr>
          <p:nvPr>
            <p:ph type="sldNum" sz="quarter" idx="5"/>
          </p:nvPr>
        </p:nvSpPr>
        <p:spPr>
          <a:noFill/>
        </p:spPr>
        <p:txBody>
          <a:bodyPr/>
          <a:lstStyle/>
          <a:p>
            <a:fld id="{B4DFA9D8-4C4C-4495-BD07-06C1AB196FCF}" type="slidenum">
              <a:rPr lang="ar-EG" smtClean="0"/>
              <a:pPr/>
              <a:t>974</a:t>
            </a:fld>
            <a:endParaRPr lang="en-CA"/>
          </a:p>
        </p:txBody>
      </p:sp>
      <p:sp>
        <p:nvSpPr>
          <p:cNvPr id="2944003" name="Rectangle 2"/>
          <p:cNvSpPr>
            <a:spLocks noGrp="1" noRot="1" noChangeAspect="1" noChangeArrowheads="1" noTextEdit="1"/>
          </p:cNvSpPr>
          <p:nvPr>
            <p:ph type="sldImg"/>
          </p:nvPr>
        </p:nvSpPr>
        <p:spPr>
          <a:xfrm>
            <a:off x="1144588" y="685800"/>
            <a:ext cx="4572000" cy="3429000"/>
          </a:xfrm>
          <a:ln/>
        </p:spPr>
      </p:sp>
      <p:sp>
        <p:nvSpPr>
          <p:cNvPr id="294400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6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5026" name="Rectangle 7"/>
          <p:cNvSpPr>
            <a:spLocks noGrp="1" noChangeArrowheads="1"/>
          </p:cNvSpPr>
          <p:nvPr>
            <p:ph type="sldNum" sz="quarter" idx="5"/>
          </p:nvPr>
        </p:nvSpPr>
        <p:spPr>
          <a:noFill/>
        </p:spPr>
        <p:txBody>
          <a:bodyPr/>
          <a:lstStyle/>
          <a:p>
            <a:fld id="{B4B684F2-3293-4547-9ABA-6382AD9AE5C3}" type="slidenum">
              <a:rPr lang="ar-EG" smtClean="0"/>
              <a:pPr/>
              <a:t>975</a:t>
            </a:fld>
            <a:endParaRPr lang="en-CA"/>
          </a:p>
        </p:txBody>
      </p:sp>
      <p:sp>
        <p:nvSpPr>
          <p:cNvPr id="2945027" name="Rectangle 2"/>
          <p:cNvSpPr>
            <a:spLocks noGrp="1" noRot="1" noChangeAspect="1" noChangeArrowheads="1" noTextEdit="1"/>
          </p:cNvSpPr>
          <p:nvPr>
            <p:ph type="sldImg"/>
          </p:nvPr>
        </p:nvSpPr>
        <p:spPr>
          <a:ln/>
        </p:spPr>
      </p:sp>
      <p:sp>
        <p:nvSpPr>
          <p:cNvPr id="29450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6050" name="Rectangle 7"/>
          <p:cNvSpPr>
            <a:spLocks noGrp="1" noChangeArrowheads="1"/>
          </p:cNvSpPr>
          <p:nvPr>
            <p:ph type="sldNum" sz="quarter" idx="5"/>
          </p:nvPr>
        </p:nvSpPr>
        <p:spPr>
          <a:noFill/>
        </p:spPr>
        <p:txBody>
          <a:bodyPr/>
          <a:lstStyle/>
          <a:p>
            <a:fld id="{98E52AD0-0DD5-46AF-BE5F-C97726A3348C}" type="slidenum">
              <a:rPr lang="ar-EG" smtClean="0"/>
              <a:pPr/>
              <a:t>976</a:t>
            </a:fld>
            <a:endParaRPr lang="en-CA"/>
          </a:p>
        </p:txBody>
      </p:sp>
      <p:sp>
        <p:nvSpPr>
          <p:cNvPr id="2946051" name="Rectangle 2"/>
          <p:cNvSpPr>
            <a:spLocks noGrp="1" noRot="1" noChangeAspect="1" noChangeArrowheads="1" noTextEdit="1"/>
          </p:cNvSpPr>
          <p:nvPr>
            <p:ph type="sldImg"/>
          </p:nvPr>
        </p:nvSpPr>
        <p:spPr>
          <a:ln/>
        </p:spPr>
      </p:sp>
      <p:sp>
        <p:nvSpPr>
          <p:cNvPr id="29460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7074" name="Rectangle 7"/>
          <p:cNvSpPr>
            <a:spLocks noGrp="1" noChangeArrowheads="1"/>
          </p:cNvSpPr>
          <p:nvPr>
            <p:ph type="sldNum" sz="quarter" idx="5"/>
          </p:nvPr>
        </p:nvSpPr>
        <p:spPr>
          <a:noFill/>
        </p:spPr>
        <p:txBody>
          <a:bodyPr/>
          <a:lstStyle/>
          <a:p>
            <a:fld id="{5BF7314A-B0DB-4925-B1D3-0903DC52D6DE}" type="slidenum">
              <a:rPr lang="ar-EG" smtClean="0"/>
              <a:pPr/>
              <a:t>977</a:t>
            </a:fld>
            <a:endParaRPr lang="en-CA"/>
          </a:p>
        </p:txBody>
      </p:sp>
      <p:sp>
        <p:nvSpPr>
          <p:cNvPr id="2947075" name="Rectangle 2"/>
          <p:cNvSpPr>
            <a:spLocks noGrp="1" noRot="1" noChangeAspect="1" noChangeArrowheads="1" noTextEdit="1"/>
          </p:cNvSpPr>
          <p:nvPr>
            <p:ph type="sldImg"/>
          </p:nvPr>
        </p:nvSpPr>
        <p:spPr>
          <a:ln/>
        </p:spPr>
      </p:sp>
      <p:sp>
        <p:nvSpPr>
          <p:cNvPr id="29470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8098" name="Rectangle 7"/>
          <p:cNvSpPr>
            <a:spLocks noGrp="1" noChangeArrowheads="1"/>
          </p:cNvSpPr>
          <p:nvPr>
            <p:ph type="sldNum" sz="quarter" idx="5"/>
          </p:nvPr>
        </p:nvSpPr>
        <p:spPr>
          <a:noFill/>
        </p:spPr>
        <p:txBody>
          <a:bodyPr/>
          <a:lstStyle/>
          <a:p>
            <a:fld id="{79CB488E-3D6A-4E9C-8A8D-AB74AAA1375F}" type="slidenum">
              <a:rPr lang="ar-EG" smtClean="0"/>
              <a:pPr/>
              <a:t>978</a:t>
            </a:fld>
            <a:endParaRPr lang="en-CA"/>
          </a:p>
        </p:txBody>
      </p:sp>
      <p:sp>
        <p:nvSpPr>
          <p:cNvPr id="2948099" name="Rectangle 2"/>
          <p:cNvSpPr>
            <a:spLocks noGrp="1" noRot="1" noChangeAspect="1" noChangeArrowheads="1" noTextEdit="1"/>
          </p:cNvSpPr>
          <p:nvPr>
            <p:ph type="sldImg"/>
          </p:nvPr>
        </p:nvSpPr>
        <p:spPr>
          <a:ln/>
        </p:spPr>
      </p:sp>
      <p:sp>
        <p:nvSpPr>
          <p:cNvPr id="29481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0146" name="Rectangle 7"/>
          <p:cNvSpPr>
            <a:spLocks noGrp="1" noChangeArrowheads="1"/>
          </p:cNvSpPr>
          <p:nvPr>
            <p:ph type="sldNum" sz="quarter" idx="5"/>
          </p:nvPr>
        </p:nvSpPr>
        <p:spPr>
          <a:noFill/>
        </p:spPr>
        <p:txBody>
          <a:bodyPr/>
          <a:lstStyle/>
          <a:p>
            <a:fld id="{9AED42B2-5ED3-49DF-9440-24994BFB18D9}" type="slidenum">
              <a:rPr lang="ar-EG" smtClean="0"/>
              <a:pPr/>
              <a:t>980</a:t>
            </a:fld>
            <a:endParaRPr lang="en-CA"/>
          </a:p>
        </p:txBody>
      </p:sp>
      <p:sp>
        <p:nvSpPr>
          <p:cNvPr id="2950147" name="Rectangle 2"/>
          <p:cNvSpPr>
            <a:spLocks noGrp="1" noRot="1" noChangeAspect="1" noChangeArrowheads="1" noTextEdit="1"/>
          </p:cNvSpPr>
          <p:nvPr>
            <p:ph type="sldImg"/>
          </p:nvPr>
        </p:nvSpPr>
        <p:spPr>
          <a:ln/>
        </p:spPr>
      </p:sp>
      <p:sp>
        <p:nvSpPr>
          <p:cNvPr id="29501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1170" name="Rectangle 7"/>
          <p:cNvSpPr>
            <a:spLocks noGrp="1" noChangeArrowheads="1"/>
          </p:cNvSpPr>
          <p:nvPr>
            <p:ph type="sldNum" sz="quarter" idx="5"/>
          </p:nvPr>
        </p:nvSpPr>
        <p:spPr>
          <a:noFill/>
        </p:spPr>
        <p:txBody>
          <a:bodyPr/>
          <a:lstStyle/>
          <a:p>
            <a:fld id="{A49604BC-A287-4F59-8246-0FAB7A41DBEC}" type="slidenum">
              <a:rPr lang="ar-EG" smtClean="0"/>
              <a:pPr/>
              <a:t>981</a:t>
            </a:fld>
            <a:endParaRPr lang="en-CA"/>
          </a:p>
        </p:txBody>
      </p:sp>
      <p:sp>
        <p:nvSpPr>
          <p:cNvPr id="2951171" name="Rectangle 2"/>
          <p:cNvSpPr>
            <a:spLocks noGrp="1" noRot="1" noChangeAspect="1" noChangeArrowheads="1" noTextEdit="1"/>
          </p:cNvSpPr>
          <p:nvPr>
            <p:ph type="sldImg"/>
          </p:nvPr>
        </p:nvSpPr>
        <p:spPr>
          <a:ln/>
        </p:spPr>
      </p:sp>
      <p:sp>
        <p:nvSpPr>
          <p:cNvPr id="29511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2194" name="Rectangle 7"/>
          <p:cNvSpPr>
            <a:spLocks noGrp="1" noChangeArrowheads="1"/>
          </p:cNvSpPr>
          <p:nvPr>
            <p:ph type="sldNum" sz="quarter" idx="5"/>
          </p:nvPr>
        </p:nvSpPr>
        <p:spPr>
          <a:noFill/>
        </p:spPr>
        <p:txBody>
          <a:bodyPr/>
          <a:lstStyle/>
          <a:p>
            <a:fld id="{94DBC7FA-62D4-4F08-B555-4C71EC5EFADE}" type="slidenum">
              <a:rPr lang="ar-EG" smtClean="0"/>
              <a:pPr/>
              <a:t>982</a:t>
            </a:fld>
            <a:endParaRPr lang="en-CA"/>
          </a:p>
        </p:txBody>
      </p:sp>
      <p:sp>
        <p:nvSpPr>
          <p:cNvPr id="2952195" name="Rectangle 2"/>
          <p:cNvSpPr>
            <a:spLocks noGrp="1" noRot="1" noChangeAspect="1" noChangeArrowheads="1" noTextEdit="1"/>
          </p:cNvSpPr>
          <p:nvPr>
            <p:ph type="sldImg"/>
          </p:nvPr>
        </p:nvSpPr>
        <p:spPr>
          <a:ln/>
        </p:spPr>
      </p:sp>
      <p:sp>
        <p:nvSpPr>
          <p:cNvPr id="29521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3218" name="Rectangle 7"/>
          <p:cNvSpPr>
            <a:spLocks noGrp="1" noChangeArrowheads="1"/>
          </p:cNvSpPr>
          <p:nvPr>
            <p:ph type="sldNum" sz="quarter" idx="5"/>
          </p:nvPr>
        </p:nvSpPr>
        <p:spPr>
          <a:noFill/>
        </p:spPr>
        <p:txBody>
          <a:bodyPr/>
          <a:lstStyle/>
          <a:p>
            <a:fld id="{812ED22E-C4BD-4124-9E17-E81DE0C40A94}" type="slidenum">
              <a:rPr lang="ar-EG" smtClean="0"/>
              <a:pPr/>
              <a:t>983</a:t>
            </a:fld>
            <a:endParaRPr lang="en-CA"/>
          </a:p>
        </p:txBody>
      </p:sp>
      <p:sp>
        <p:nvSpPr>
          <p:cNvPr id="2953219" name="Rectangle 2"/>
          <p:cNvSpPr>
            <a:spLocks noGrp="1" noRot="1" noChangeAspect="1" noChangeArrowheads="1" noTextEdit="1"/>
          </p:cNvSpPr>
          <p:nvPr>
            <p:ph type="sldImg"/>
          </p:nvPr>
        </p:nvSpPr>
        <p:spPr>
          <a:ln/>
        </p:spPr>
      </p:sp>
      <p:sp>
        <p:nvSpPr>
          <p:cNvPr id="29532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4242" name="Rectangle 7"/>
          <p:cNvSpPr>
            <a:spLocks noGrp="1" noChangeArrowheads="1"/>
          </p:cNvSpPr>
          <p:nvPr>
            <p:ph type="sldNum" sz="quarter" idx="5"/>
          </p:nvPr>
        </p:nvSpPr>
        <p:spPr>
          <a:noFill/>
        </p:spPr>
        <p:txBody>
          <a:bodyPr/>
          <a:lstStyle/>
          <a:p>
            <a:fld id="{7AA9A0A4-D249-4B7C-8D23-9960CCBB0435}" type="slidenum">
              <a:rPr lang="ar-EG" smtClean="0"/>
              <a:pPr/>
              <a:t>984</a:t>
            </a:fld>
            <a:endParaRPr lang="en-CA"/>
          </a:p>
        </p:txBody>
      </p:sp>
      <p:sp>
        <p:nvSpPr>
          <p:cNvPr id="2954243" name="Rectangle 2"/>
          <p:cNvSpPr>
            <a:spLocks noGrp="1" noRot="1" noChangeAspect="1" noChangeArrowheads="1" noTextEdit="1"/>
          </p:cNvSpPr>
          <p:nvPr>
            <p:ph type="sldImg"/>
          </p:nvPr>
        </p:nvSpPr>
        <p:spPr>
          <a:ln/>
        </p:spPr>
      </p:sp>
      <p:sp>
        <p:nvSpPr>
          <p:cNvPr id="29542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5266" name="Rectangle 7"/>
          <p:cNvSpPr>
            <a:spLocks noGrp="1" noChangeArrowheads="1"/>
          </p:cNvSpPr>
          <p:nvPr>
            <p:ph type="sldNum" sz="quarter" idx="5"/>
          </p:nvPr>
        </p:nvSpPr>
        <p:spPr>
          <a:noFill/>
        </p:spPr>
        <p:txBody>
          <a:bodyPr/>
          <a:lstStyle/>
          <a:p>
            <a:fld id="{89528F28-9145-4276-B449-D29FFE44F14C}" type="slidenum">
              <a:rPr lang="ar-EG" smtClean="0"/>
              <a:pPr/>
              <a:t>985</a:t>
            </a:fld>
            <a:endParaRPr lang="en-CA"/>
          </a:p>
        </p:txBody>
      </p:sp>
      <p:sp>
        <p:nvSpPr>
          <p:cNvPr id="2955267" name="Rectangle 2"/>
          <p:cNvSpPr>
            <a:spLocks noGrp="1" noRot="1" noChangeAspect="1" noChangeArrowheads="1" noTextEdit="1"/>
          </p:cNvSpPr>
          <p:nvPr>
            <p:ph type="sldImg"/>
          </p:nvPr>
        </p:nvSpPr>
        <p:spPr>
          <a:ln/>
        </p:spPr>
      </p:sp>
      <p:sp>
        <p:nvSpPr>
          <p:cNvPr id="29552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6290" name="Rectangle 7"/>
          <p:cNvSpPr>
            <a:spLocks noGrp="1" noChangeArrowheads="1"/>
          </p:cNvSpPr>
          <p:nvPr>
            <p:ph type="sldNum" sz="quarter" idx="5"/>
          </p:nvPr>
        </p:nvSpPr>
        <p:spPr>
          <a:noFill/>
        </p:spPr>
        <p:txBody>
          <a:bodyPr/>
          <a:lstStyle/>
          <a:p>
            <a:fld id="{F8B66FF3-5901-4C76-8CCA-73DC0CFFB106}" type="slidenum">
              <a:rPr lang="ar-EG" smtClean="0"/>
              <a:pPr/>
              <a:t>986</a:t>
            </a:fld>
            <a:endParaRPr lang="en-CA"/>
          </a:p>
        </p:txBody>
      </p:sp>
      <p:sp>
        <p:nvSpPr>
          <p:cNvPr id="2956291" name="Rectangle 2"/>
          <p:cNvSpPr>
            <a:spLocks noGrp="1" noRot="1" noChangeAspect="1" noChangeArrowheads="1" noTextEdit="1"/>
          </p:cNvSpPr>
          <p:nvPr>
            <p:ph type="sldImg"/>
          </p:nvPr>
        </p:nvSpPr>
        <p:spPr>
          <a:ln/>
        </p:spPr>
      </p:sp>
      <p:sp>
        <p:nvSpPr>
          <p:cNvPr id="29562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7314" name="Rectangle 7"/>
          <p:cNvSpPr>
            <a:spLocks noGrp="1" noChangeArrowheads="1"/>
          </p:cNvSpPr>
          <p:nvPr>
            <p:ph type="sldNum" sz="quarter" idx="5"/>
          </p:nvPr>
        </p:nvSpPr>
        <p:spPr>
          <a:noFill/>
        </p:spPr>
        <p:txBody>
          <a:bodyPr/>
          <a:lstStyle/>
          <a:p>
            <a:fld id="{94F148A5-477B-4E56-AA15-CA04AE20567A}" type="slidenum">
              <a:rPr lang="ar-EG" smtClean="0"/>
              <a:pPr/>
              <a:t>987</a:t>
            </a:fld>
            <a:endParaRPr lang="en-CA"/>
          </a:p>
        </p:txBody>
      </p:sp>
      <p:sp>
        <p:nvSpPr>
          <p:cNvPr id="2957315" name="Rectangle 2"/>
          <p:cNvSpPr>
            <a:spLocks noGrp="1" noRot="1" noChangeAspect="1" noChangeArrowheads="1" noTextEdit="1"/>
          </p:cNvSpPr>
          <p:nvPr>
            <p:ph type="sldImg"/>
          </p:nvPr>
        </p:nvSpPr>
        <p:spPr>
          <a:ln/>
        </p:spPr>
      </p:sp>
      <p:sp>
        <p:nvSpPr>
          <p:cNvPr id="29573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8338" name="Rectangle 7"/>
          <p:cNvSpPr>
            <a:spLocks noGrp="1" noChangeArrowheads="1"/>
          </p:cNvSpPr>
          <p:nvPr>
            <p:ph type="sldNum" sz="quarter" idx="5"/>
          </p:nvPr>
        </p:nvSpPr>
        <p:spPr>
          <a:noFill/>
        </p:spPr>
        <p:txBody>
          <a:bodyPr/>
          <a:lstStyle/>
          <a:p>
            <a:fld id="{5AF5138A-8697-48FF-A67F-6FB9D79A5161}" type="slidenum">
              <a:rPr lang="ar-EG" smtClean="0"/>
              <a:pPr/>
              <a:t>988</a:t>
            </a:fld>
            <a:endParaRPr lang="en-CA"/>
          </a:p>
        </p:txBody>
      </p:sp>
      <p:sp>
        <p:nvSpPr>
          <p:cNvPr id="2958339" name="Rectangle 2"/>
          <p:cNvSpPr>
            <a:spLocks noGrp="1" noRot="1" noChangeAspect="1" noChangeArrowheads="1" noTextEdit="1"/>
          </p:cNvSpPr>
          <p:nvPr>
            <p:ph type="sldImg"/>
          </p:nvPr>
        </p:nvSpPr>
        <p:spPr>
          <a:ln/>
        </p:spPr>
      </p:sp>
      <p:sp>
        <p:nvSpPr>
          <p:cNvPr id="29583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362" name="Slide Image Placeholder 1"/>
          <p:cNvSpPr>
            <a:spLocks noGrp="1" noRot="1" noChangeAspect="1" noTextEdit="1"/>
          </p:cNvSpPr>
          <p:nvPr>
            <p:ph type="sldImg"/>
          </p:nvPr>
        </p:nvSpPr>
        <p:spPr>
          <a:ln/>
        </p:spPr>
      </p:sp>
      <p:sp>
        <p:nvSpPr>
          <p:cNvPr id="2959363" name="Notes Placeholder 2"/>
          <p:cNvSpPr>
            <a:spLocks noGrp="1"/>
          </p:cNvSpPr>
          <p:nvPr>
            <p:ph type="body" idx="1"/>
          </p:nvPr>
        </p:nvSpPr>
        <p:spPr>
          <a:noFill/>
          <a:ln/>
        </p:spPr>
        <p:txBody>
          <a:bodyPr/>
          <a:lstStyle/>
          <a:p>
            <a:endParaRPr lang="en-US"/>
          </a:p>
        </p:txBody>
      </p:sp>
      <p:sp>
        <p:nvSpPr>
          <p:cNvPr id="2959364" name="Slide Number Placeholder 3"/>
          <p:cNvSpPr>
            <a:spLocks noGrp="1"/>
          </p:cNvSpPr>
          <p:nvPr>
            <p:ph type="sldNum" sz="quarter" idx="5"/>
          </p:nvPr>
        </p:nvSpPr>
        <p:spPr>
          <a:noFill/>
        </p:spPr>
        <p:txBody>
          <a:bodyPr/>
          <a:lstStyle/>
          <a:p>
            <a:fld id="{0EA22339-23BE-40FA-976C-65737BE27CB9}" type="slidenum">
              <a:rPr lang="ar-SA" smtClean="0"/>
              <a:pPr/>
              <a:t>989</a:t>
            </a:fld>
            <a:endParaRPr lang="en-CA"/>
          </a:p>
        </p:txBody>
      </p:sp>
    </p:spTree>
  </p:cSld>
  <p:clrMapOvr>
    <a:masterClrMapping/>
  </p:clrMapOvr>
</p:notes>
</file>

<file path=ppt/notesSlides/notesSlide6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0386" name="Rectangle 7"/>
          <p:cNvSpPr>
            <a:spLocks noGrp="1" noChangeArrowheads="1"/>
          </p:cNvSpPr>
          <p:nvPr>
            <p:ph type="sldNum" sz="quarter" idx="5"/>
          </p:nvPr>
        </p:nvSpPr>
        <p:spPr>
          <a:noFill/>
        </p:spPr>
        <p:txBody>
          <a:bodyPr/>
          <a:lstStyle/>
          <a:p>
            <a:fld id="{09365F89-833D-4A67-8455-53FB7B7B440C}" type="slidenum">
              <a:rPr lang="ar-EG" smtClean="0"/>
              <a:pPr/>
              <a:t>990</a:t>
            </a:fld>
            <a:endParaRPr lang="en-CA"/>
          </a:p>
        </p:txBody>
      </p:sp>
      <p:sp>
        <p:nvSpPr>
          <p:cNvPr id="2960387" name="Rectangle 2"/>
          <p:cNvSpPr>
            <a:spLocks noGrp="1" noRot="1" noChangeAspect="1" noChangeArrowheads="1" noTextEdit="1"/>
          </p:cNvSpPr>
          <p:nvPr>
            <p:ph type="sldImg"/>
          </p:nvPr>
        </p:nvSpPr>
        <p:spPr>
          <a:ln/>
        </p:spPr>
      </p:sp>
      <p:sp>
        <p:nvSpPr>
          <p:cNvPr id="29603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1410" name="Rectangle 7"/>
          <p:cNvSpPr>
            <a:spLocks noGrp="1" noChangeArrowheads="1"/>
          </p:cNvSpPr>
          <p:nvPr>
            <p:ph type="sldNum" sz="quarter" idx="5"/>
          </p:nvPr>
        </p:nvSpPr>
        <p:spPr>
          <a:noFill/>
        </p:spPr>
        <p:txBody>
          <a:bodyPr/>
          <a:lstStyle/>
          <a:p>
            <a:fld id="{CD97AE94-924A-453E-8871-19D2D87DFA04}" type="slidenum">
              <a:rPr lang="ar-EG" smtClean="0"/>
              <a:pPr/>
              <a:t>991</a:t>
            </a:fld>
            <a:endParaRPr lang="en-CA"/>
          </a:p>
        </p:txBody>
      </p:sp>
      <p:sp>
        <p:nvSpPr>
          <p:cNvPr id="2961411" name="Rectangle 2"/>
          <p:cNvSpPr>
            <a:spLocks noGrp="1" noRot="1" noChangeAspect="1" noChangeArrowheads="1" noTextEdit="1"/>
          </p:cNvSpPr>
          <p:nvPr>
            <p:ph type="sldImg"/>
          </p:nvPr>
        </p:nvSpPr>
        <p:spPr>
          <a:ln/>
        </p:spPr>
      </p:sp>
      <p:sp>
        <p:nvSpPr>
          <p:cNvPr id="29614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2434" name="Rectangle 7"/>
          <p:cNvSpPr>
            <a:spLocks noGrp="1" noChangeArrowheads="1"/>
          </p:cNvSpPr>
          <p:nvPr>
            <p:ph type="sldNum" sz="quarter" idx="5"/>
          </p:nvPr>
        </p:nvSpPr>
        <p:spPr>
          <a:noFill/>
        </p:spPr>
        <p:txBody>
          <a:bodyPr/>
          <a:lstStyle/>
          <a:p>
            <a:fld id="{7AC3CA44-A753-43BF-AD13-3848AC72AAD0}" type="slidenum">
              <a:rPr lang="ar-EG" smtClean="0"/>
              <a:pPr/>
              <a:t>992</a:t>
            </a:fld>
            <a:endParaRPr lang="en-CA"/>
          </a:p>
        </p:txBody>
      </p:sp>
      <p:sp>
        <p:nvSpPr>
          <p:cNvPr id="2962435" name="Rectangle 2"/>
          <p:cNvSpPr>
            <a:spLocks noGrp="1" noRot="1" noChangeAspect="1" noChangeArrowheads="1" noTextEdit="1"/>
          </p:cNvSpPr>
          <p:nvPr>
            <p:ph type="sldImg"/>
          </p:nvPr>
        </p:nvSpPr>
        <p:spPr>
          <a:ln/>
        </p:spPr>
      </p:sp>
      <p:sp>
        <p:nvSpPr>
          <p:cNvPr id="29624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3458" name="Rectangle 7"/>
          <p:cNvSpPr>
            <a:spLocks noGrp="1" noChangeArrowheads="1"/>
          </p:cNvSpPr>
          <p:nvPr>
            <p:ph type="sldNum" sz="quarter" idx="5"/>
          </p:nvPr>
        </p:nvSpPr>
        <p:spPr>
          <a:noFill/>
        </p:spPr>
        <p:txBody>
          <a:bodyPr/>
          <a:lstStyle/>
          <a:p>
            <a:fld id="{D8F616C4-377D-4894-A410-F8A0B4C1D7BB}" type="slidenum">
              <a:rPr lang="ar-EG" smtClean="0"/>
              <a:pPr/>
              <a:t>993</a:t>
            </a:fld>
            <a:endParaRPr lang="en-CA"/>
          </a:p>
        </p:txBody>
      </p:sp>
      <p:sp>
        <p:nvSpPr>
          <p:cNvPr id="2963459" name="Rectangle 2"/>
          <p:cNvSpPr>
            <a:spLocks noGrp="1" noRot="1" noChangeAspect="1" noChangeArrowheads="1" noTextEdit="1"/>
          </p:cNvSpPr>
          <p:nvPr>
            <p:ph type="sldImg"/>
          </p:nvPr>
        </p:nvSpPr>
        <p:spPr>
          <a:ln/>
        </p:spPr>
      </p:sp>
      <p:sp>
        <p:nvSpPr>
          <p:cNvPr id="29634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4482" name="Rectangle 7"/>
          <p:cNvSpPr>
            <a:spLocks noGrp="1" noChangeArrowheads="1"/>
          </p:cNvSpPr>
          <p:nvPr>
            <p:ph type="sldNum" sz="quarter" idx="5"/>
          </p:nvPr>
        </p:nvSpPr>
        <p:spPr>
          <a:noFill/>
        </p:spPr>
        <p:txBody>
          <a:bodyPr/>
          <a:lstStyle/>
          <a:p>
            <a:fld id="{44E0564E-0025-4041-A158-0F040F8DDDA1}" type="slidenum">
              <a:rPr lang="ar-EG" smtClean="0"/>
              <a:pPr/>
              <a:t>994</a:t>
            </a:fld>
            <a:endParaRPr lang="en-CA"/>
          </a:p>
        </p:txBody>
      </p:sp>
      <p:sp>
        <p:nvSpPr>
          <p:cNvPr id="2964483" name="Rectangle 2"/>
          <p:cNvSpPr>
            <a:spLocks noGrp="1" noRot="1" noChangeAspect="1" noChangeArrowheads="1" noTextEdit="1"/>
          </p:cNvSpPr>
          <p:nvPr>
            <p:ph type="sldImg"/>
          </p:nvPr>
        </p:nvSpPr>
        <p:spPr>
          <a:ln/>
        </p:spPr>
      </p:sp>
      <p:sp>
        <p:nvSpPr>
          <p:cNvPr id="29644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6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5506" name="Rectangle 7"/>
          <p:cNvSpPr>
            <a:spLocks noGrp="1" noChangeArrowheads="1"/>
          </p:cNvSpPr>
          <p:nvPr>
            <p:ph type="sldNum" sz="quarter" idx="5"/>
          </p:nvPr>
        </p:nvSpPr>
        <p:spPr>
          <a:noFill/>
        </p:spPr>
        <p:txBody>
          <a:bodyPr/>
          <a:lstStyle/>
          <a:p>
            <a:fld id="{358FC4EB-6805-4ACF-A611-C55EB125E794}" type="slidenum">
              <a:rPr lang="ar-EG" smtClean="0"/>
              <a:pPr/>
              <a:t>995</a:t>
            </a:fld>
            <a:endParaRPr lang="en-CA"/>
          </a:p>
        </p:txBody>
      </p:sp>
      <p:sp>
        <p:nvSpPr>
          <p:cNvPr id="2965507" name="Rectangle 2"/>
          <p:cNvSpPr>
            <a:spLocks noGrp="1" noRot="1" noChangeAspect="1" noChangeArrowheads="1" noTextEdit="1"/>
          </p:cNvSpPr>
          <p:nvPr>
            <p:ph type="sldImg"/>
          </p:nvPr>
        </p:nvSpPr>
        <p:spPr>
          <a:ln/>
        </p:spPr>
      </p:sp>
      <p:sp>
        <p:nvSpPr>
          <p:cNvPr id="29655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6530" name="Rectangle 7"/>
          <p:cNvSpPr>
            <a:spLocks noGrp="1" noChangeArrowheads="1"/>
          </p:cNvSpPr>
          <p:nvPr>
            <p:ph type="sldNum" sz="quarter" idx="5"/>
          </p:nvPr>
        </p:nvSpPr>
        <p:spPr>
          <a:noFill/>
        </p:spPr>
        <p:txBody>
          <a:bodyPr/>
          <a:lstStyle/>
          <a:p>
            <a:fld id="{200D507A-2A91-4E77-B44E-115538F83192}" type="slidenum">
              <a:rPr lang="ar-EG" smtClean="0"/>
              <a:pPr/>
              <a:t>996</a:t>
            </a:fld>
            <a:endParaRPr lang="en-CA"/>
          </a:p>
        </p:txBody>
      </p:sp>
      <p:sp>
        <p:nvSpPr>
          <p:cNvPr id="2966531" name="Rectangle 2"/>
          <p:cNvSpPr>
            <a:spLocks noGrp="1" noRot="1" noChangeAspect="1" noChangeArrowheads="1" noTextEdit="1"/>
          </p:cNvSpPr>
          <p:nvPr>
            <p:ph type="sldImg"/>
          </p:nvPr>
        </p:nvSpPr>
        <p:spPr>
          <a:ln/>
        </p:spPr>
      </p:sp>
      <p:sp>
        <p:nvSpPr>
          <p:cNvPr id="29665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7554" name="Rectangle 7"/>
          <p:cNvSpPr>
            <a:spLocks noGrp="1" noChangeArrowheads="1"/>
          </p:cNvSpPr>
          <p:nvPr>
            <p:ph type="sldNum" sz="quarter" idx="5"/>
          </p:nvPr>
        </p:nvSpPr>
        <p:spPr>
          <a:noFill/>
        </p:spPr>
        <p:txBody>
          <a:bodyPr/>
          <a:lstStyle/>
          <a:p>
            <a:fld id="{44ABC089-9B50-4C8C-9EBE-7563A579B8D7}" type="slidenum">
              <a:rPr lang="ar-EG" smtClean="0"/>
              <a:pPr/>
              <a:t>997</a:t>
            </a:fld>
            <a:endParaRPr lang="en-CA"/>
          </a:p>
        </p:txBody>
      </p:sp>
      <p:sp>
        <p:nvSpPr>
          <p:cNvPr id="2967555" name="Rectangle 2"/>
          <p:cNvSpPr>
            <a:spLocks noGrp="1" noRot="1" noChangeAspect="1" noChangeArrowheads="1" noTextEdit="1"/>
          </p:cNvSpPr>
          <p:nvPr>
            <p:ph type="sldImg"/>
          </p:nvPr>
        </p:nvSpPr>
        <p:spPr>
          <a:ln/>
        </p:spPr>
      </p:sp>
      <p:sp>
        <p:nvSpPr>
          <p:cNvPr id="29675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8578" name="Rectangle 7"/>
          <p:cNvSpPr>
            <a:spLocks noGrp="1" noChangeArrowheads="1"/>
          </p:cNvSpPr>
          <p:nvPr>
            <p:ph type="sldNum" sz="quarter" idx="5"/>
          </p:nvPr>
        </p:nvSpPr>
        <p:spPr>
          <a:noFill/>
        </p:spPr>
        <p:txBody>
          <a:bodyPr/>
          <a:lstStyle/>
          <a:p>
            <a:fld id="{1E63F7D4-BE18-4F99-A3E1-4FD9502D1121}" type="slidenum">
              <a:rPr lang="ar-EG" smtClean="0"/>
              <a:pPr/>
              <a:t>998</a:t>
            </a:fld>
            <a:endParaRPr lang="en-CA"/>
          </a:p>
        </p:txBody>
      </p:sp>
      <p:sp>
        <p:nvSpPr>
          <p:cNvPr id="2968579" name="Rectangle 2"/>
          <p:cNvSpPr>
            <a:spLocks noGrp="1" noRot="1" noChangeAspect="1" noChangeArrowheads="1" noTextEdit="1"/>
          </p:cNvSpPr>
          <p:nvPr>
            <p:ph type="sldImg"/>
          </p:nvPr>
        </p:nvSpPr>
        <p:spPr>
          <a:ln/>
        </p:spPr>
      </p:sp>
      <p:sp>
        <p:nvSpPr>
          <p:cNvPr id="29685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02" name="Rectangle 7"/>
          <p:cNvSpPr>
            <a:spLocks noGrp="1" noChangeArrowheads="1"/>
          </p:cNvSpPr>
          <p:nvPr>
            <p:ph type="sldNum" sz="quarter" idx="5"/>
          </p:nvPr>
        </p:nvSpPr>
        <p:spPr>
          <a:noFill/>
        </p:spPr>
        <p:txBody>
          <a:bodyPr/>
          <a:lstStyle/>
          <a:p>
            <a:fld id="{48515D7B-F3F5-462F-999A-46BA29C076C3}" type="slidenum">
              <a:rPr lang="ar-EG" smtClean="0"/>
              <a:pPr/>
              <a:t>999</a:t>
            </a:fld>
            <a:endParaRPr lang="en-CA"/>
          </a:p>
        </p:txBody>
      </p:sp>
      <p:sp>
        <p:nvSpPr>
          <p:cNvPr id="2969603" name="Rectangle 2"/>
          <p:cNvSpPr>
            <a:spLocks noGrp="1" noRot="1" noChangeAspect="1" noChangeArrowheads="1" noTextEdit="1"/>
          </p:cNvSpPr>
          <p:nvPr>
            <p:ph type="sldImg"/>
          </p:nvPr>
        </p:nvSpPr>
        <p:spPr>
          <a:ln/>
        </p:spPr>
      </p:sp>
      <p:sp>
        <p:nvSpPr>
          <p:cNvPr id="29696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0626" name="Rectangle 7"/>
          <p:cNvSpPr>
            <a:spLocks noGrp="1" noChangeArrowheads="1"/>
          </p:cNvSpPr>
          <p:nvPr>
            <p:ph type="sldNum" sz="quarter" idx="5"/>
          </p:nvPr>
        </p:nvSpPr>
        <p:spPr>
          <a:noFill/>
        </p:spPr>
        <p:txBody>
          <a:bodyPr/>
          <a:lstStyle/>
          <a:p>
            <a:fld id="{83704F81-FC6F-4530-A252-14CF157FB587}" type="slidenum">
              <a:rPr lang="ar-EG" smtClean="0"/>
              <a:pPr/>
              <a:t>1000</a:t>
            </a:fld>
            <a:endParaRPr lang="en-CA"/>
          </a:p>
        </p:txBody>
      </p:sp>
      <p:sp>
        <p:nvSpPr>
          <p:cNvPr id="2970627" name="Rectangle 2"/>
          <p:cNvSpPr>
            <a:spLocks noGrp="1" noRot="1" noChangeAspect="1" noChangeArrowheads="1" noTextEdit="1"/>
          </p:cNvSpPr>
          <p:nvPr>
            <p:ph type="sldImg"/>
          </p:nvPr>
        </p:nvSpPr>
        <p:spPr>
          <a:ln/>
        </p:spPr>
      </p:sp>
      <p:sp>
        <p:nvSpPr>
          <p:cNvPr id="29706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1650" name="Rectangle 7"/>
          <p:cNvSpPr>
            <a:spLocks noGrp="1" noChangeArrowheads="1"/>
          </p:cNvSpPr>
          <p:nvPr>
            <p:ph type="sldNum" sz="quarter" idx="5"/>
          </p:nvPr>
        </p:nvSpPr>
        <p:spPr>
          <a:noFill/>
        </p:spPr>
        <p:txBody>
          <a:bodyPr/>
          <a:lstStyle/>
          <a:p>
            <a:fld id="{0133DA6D-2382-4E0A-A8A9-B0EF21ACD2CF}" type="slidenum">
              <a:rPr lang="ar-EG" smtClean="0"/>
              <a:pPr/>
              <a:t>1001</a:t>
            </a:fld>
            <a:endParaRPr lang="en-CA"/>
          </a:p>
        </p:txBody>
      </p:sp>
      <p:sp>
        <p:nvSpPr>
          <p:cNvPr id="2971651" name="Rectangle 2"/>
          <p:cNvSpPr>
            <a:spLocks noGrp="1" noRot="1" noChangeAspect="1" noChangeArrowheads="1" noTextEdit="1"/>
          </p:cNvSpPr>
          <p:nvPr>
            <p:ph type="sldImg"/>
          </p:nvPr>
        </p:nvSpPr>
        <p:spPr>
          <a:xfrm>
            <a:off x="1144588" y="685800"/>
            <a:ext cx="4572000" cy="3429000"/>
          </a:xfrm>
          <a:ln/>
        </p:spPr>
      </p:sp>
      <p:sp>
        <p:nvSpPr>
          <p:cNvPr id="2971652"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7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2674" name="Rectangle 7"/>
          <p:cNvSpPr>
            <a:spLocks noGrp="1" noChangeArrowheads="1"/>
          </p:cNvSpPr>
          <p:nvPr>
            <p:ph type="sldNum" sz="quarter" idx="5"/>
          </p:nvPr>
        </p:nvSpPr>
        <p:spPr>
          <a:noFill/>
        </p:spPr>
        <p:txBody>
          <a:bodyPr/>
          <a:lstStyle/>
          <a:p>
            <a:fld id="{EB2A0FCE-7EB2-493D-9881-04F705392E5A}" type="slidenum">
              <a:rPr lang="ar-EG" smtClean="0"/>
              <a:pPr/>
              <a:t>1002</a:t>
            </a:fld>
            <a:endParaRPr lang="en-CA"/>
          </a:p>
        </p:txBody>
      </p:sp>
      <p:sp>
        <p:nvSpPr>
          <p:cNvPr id="2972675" name="Rectangle 2"/>
          <p:cNvSpPr>
            <a:spLocks noGrp="1" noRot="1" noChangeAspect="1" noChangeArrowheads="1" noTextEdit="1"/>
          </p:cNvSpPr>
          <p:nvPr>
            <p:ph type="sldImg"/>
          </p:nvPr>
        </p:nvSpPr>
        <p:spPr>
          <a:ln/>
        </p:spPr>
      </p:sp>
      <p:sp>
        <p:nvSpPr>
          <p:cNvPr id="29726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3698" name="Rectangle 7"/>
          <p:cNvSpPr>
            <a:spLocks noGrp="1" noChangeArrowheads="1"/>
          </p:cNvSpPr>
          <p:nvPr>
            <p:ph type="sldNum" sz="quarter" idx="5"/>
          </p:nvPr>
        </p:nvSpPr>
        <p:spPr>
          <a:noFill/>
        </p:spPr>
        <p:txBody>
          <a:bodyPr/>
          <a:lstStyle/>
          <a:p>
            <a:fld id="{248F3D5F-2886-45E3-B510-95B7DC40656B}" type="slidenum">
              <a:rPr lang="ar-EG" smtClean="0"/>
              <a:pPr/>
              <a:t>1003</a:t>
            </a:fld>
            <a:endParaRPr lang="en-CA"/>
          </a:p>
        </p:txBody>
      </p:sp>
      <p:sp>
        <p:nvSpPr>
          <p:cNvPr id="2973699" name="Rectangle 2"/>
          <p:cNvSpPr>
            <a:spLocks noGrp="1" noRot="1" noChangeAspect="1" noChangeArrowheads="1" noTextEdit="1"/>
          </p:cNvSpPr>
          <p:nvPr>
            <p:ph type="sldImg"/>
          </p:nvPr>
        </p:nvSpPr>
        <p:spPr>
          <a:ln/>
        </p:spPr>
      </p:sp>
      <p:sp>
        <p:nvSpPr>
          <p:cNvPr id="29737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4722" name="Rectangle 7"/>
          <p:cNvSpPr>
            <a:spLocks noGrp="1" noChangeArrowheads="1"/>
          </p:cNvSpPr>
          <p:nvPr>
            <p:ph type="sldNum" sz="quarter" idx="5"/>
          </p:nvPr>
        </p:nvSpPr>
        <p:spPr>
          <a:noFill/>
        </p:spPr>
        <p:txBody>
          <a:bodyPr/>
          <a:lstStyle/>
          <a:p>
            <a:fld id="{7DE9B15F-E87C-49C6-9E8F-1861E14D345F}" type="slidenum">
              <a:rPr lang="ar-EG" smtClean="0"/>
              <a:pPr/>
              <a:t>1004</a:t>
            </a:fld>
            <a:endParaRPr lang="en-CA"/>
          </a:p>
        </p:txBody>
      </p:sp>
      <p:sp>
        <p:nvSpPr>
          <p:cNvPr id="2974723" name="Rectangle 2"/>
          <p:cNvSpPr>
            <a:spLocks noGrp="1" noRot="1" noChangeAspect="1" noChangeArrowheads="1" noTextEdit="1"/>
          </p:cNvSpPr>
          <p:nvPr>
            <p:ph type="sldImg"/>
          </p:nvPr>
        </p:nvSpPr>
        <p:spPr>
          <a:ln/>
        </p:spPr>
      </p:sp>
      <p:sp>
        <p:nvSpPr>
          <p:cNvPr id="29747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6770" name="Rectangle 7"/>
          <p:cNvSpPr>
            <a:spLocks noGrp="1" noChangeArrowheads="1"/>
          </p:cNvSpPr>
          <p:nvPr>
            <p:ph type="sldNum" sz="quarter" idx="5"/>
          </p:nvPr>
        </p:nvSpPr>
        <p:spPr>
          <a:noFill/>
        </p:spPr>
        <p:txBody>
          <a:bodyPr/>
          <a:lstStyle/>
          <a:p>
            <a:fld id="{82F2393D-5179-47A7-8916-84BC6BEEB6FB}" type="slidenum">
              <a:rPr lang="ar-EG" smtClean="0"/>
              <a:pPr/>
              <a:t>1006</a:t>
            </a:fld>
            <a:endParaRPr lang="en-CA"/>
          </a:p>
        </p:txBody>
      </p:sp>
      <p:sp>
        <p:nvSpPr>
          <p:cNvPr id="2976771" name="Rectangle 2"/>
          <p:cNvSpPr>
            <a:spLocks noGrp="1" noRot="1" noChangeAspect="1" noChangeArrowheads="1" noTextEdit="1"/>
          </p:cNvSpPr>
          <p:nvPr>
            <p:ph type="sldImg"/>
          </p:nvPr>
        </p:nvSpPr>
        <p:spPr>
          <a:xfrm>
            <a:off x="1144588" y="685800"/>
            <a:ext cx="4572000" cy="3429000"/>
          </a:xfrm>
          <a:ln/>
        </p:spPr>
      </p:sp>
      <p:sp>
        <p:nvSpPr>
          <p:cNvPr id="2976772"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7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7794" name="Rectangle 7"/>
          <p:cNvSpPr>
            <a:spLocks noGrp="1" noChangeArrowheads="1"/>
          </p:cNvSpPr>
          <p:nvPr>
            <p:ph type="sldNum" sz="quarter" idx="5"/>
          </p:nvPr>
        </p:nvSpPr>
        <p:spPr>
          <a:noFill/>
        </p:spPr>
        <p:txBody>
          <a:bodyPr/>
          <a:lstStyle/>
          <a:p>
            <a:fld id="{1C9E13ED-F86F-4C56-A7AA-AD5630B23560}" type="slidenum">
              <a:rPr lang="ar-EG" smtClean="0"/>
              <a:pPr/>
              <a:t>1007</a:t>
            </a:fld>
            <a:endParaRPr lang="en-CA"/>
          </a:p>
        </p:txBody>
      </p:sp>
      <p:sp>
        <p:nvSpPr>
          <p:cNvPr id="2977795" name="Rectangle 2"/>
          <p:cNvSpPr>
            <a:spLocks noGrp="1" noRot="1" noChangeAspect="1" noChangeArrowheads="1" noTextEdit="1"/>
          </p:cNvSpPr>
          <p:nvPr>
            <p:ph type="sldImg"/>
          </p:nvPr>
        </p:nvSpPr>
        <p:spPr>
          <a:ln/>
        </p:spPr>
      </p:sp>
      <p:sp>
        <p:nvSpPr>
          <p:cNvPr id="29777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8818" name="Rectangle 7"/>
          <p:cNvSpPr>
            <a:spLocks noGrp="1" noChangeArrowheads="1"/>
          </p:cNvSpPr>
          <p:nvPr>
            <p:ph type="sldNum" sz="quarter" idx="5"/>
          </p:nvPr>
        </p:nvSpPr>
        <p:spPr>
          <a:noFill/>
        </p:spPr>
        <p:txBody>
          <a:bodyPr/>
          <a:lstStyle/>
          <a:p>
            <a:fld id="{E9786763-AFE1-448C-9AD4-BDA604EAC40D}" type="slidenum">
              <a:rPr lang="ar-EG" smtClean="0"/>
              <a:pPr/>
              <a:t>1008</a:t>
            </a:fld>
            <a:endParaRPr lang="en-CA"/>
          </a:p>
        </p:txBody>
      </p:sp>
      <p:sp>
        <p:nvSpPr>
          <p:cNvPr id="2978819" name="Rectangle 2"/>
          <p:cNvSpPr>
            <a:spLocks noGrp="1" noRot="1" noChangeAspect="1" noChangeArrowheads="1" noTextEdit="1"/>
          </p:cNvSpPr>
          <p:nvPr>
            <p:ph type="sldImg"/>
          </p:nvPr>
        </p:nvSpPr>
        <p:spPr>
          <a:ln/>
        </p:spPr>
      </p:sp>
      <p:sp>
        <p:nvSpPr>
          <p:cNvPr id="29788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9842" name="Rectangle 7"/>
          <p:cNvSpPr>
            <a:spLocks noGrp="1" noChangeArrowheads="1"/>
          </p:cNvSpPr>
          <p:nvPr>
            <p:ph type="sldNum" sz="quarter" idx="5"/>
          </p:nvPr>
        </p:nvSpPr>
        <p:spPr>
          <a:noFill/>
        </p:spPr>
        <p:txBody>
          <a:bodyPr/>
          <a:lstStyle/>
          <a:p>
            <a:fld id="{4BE5EB8C-50B8-4360-8463-F88B2B79F97F}" type="slidenum">
              <a:rPr lang="ar-EG" smtClean="0"/>
              <a:pPr/>
              <a:t>1009</a:t>
            </a:fld>
            <a:endParaRPr lang="en-CA"/>
          </a:p>
        </p:txBody>
      </p:sp>
      <p:sp>
        <p:nvSpPr>
          <p:cNvPr id="2979843" name="Rectangle 2"/>
          <p:cNvSpPr>
            <a:spLocks noGrp="1" noRot="1" noChangeAspect="1" noChangeArrowheads="1" noTextEdit="1"/>
          </p:cNvSpPr>
          <p:nvPr>
            <p:ph type="sldImg"/>
          </p:nvPr>
        </p:nvSpPr>
        <p:spPr>
          <a:ln/>
        </p:spPr>
      </p:sp>
      <p:sp>
        <p:nvSpPr>
          <p:cNvPr id="29798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80866" name="Rectangle 7"/>
          <p:cNvSpPr>
            <a:spLocks noGrp="1" noChangeArrowheads="1"/>
          </p:cNvSpPr>
          <p:nvPr>
            <p:ph type="sldNum" sz="quarter" idx="5"/>
          </p:nvPr>
        </p:nvSpPr>
        <p:spPr>
          <a:noFill/>
        </p:spPr>
        <p:txBody>
          <a:bodyPr/>
          <a:lstStyle/>
          <a:p>
            <a:fld id="{B0DC25F3-B854-45B9-B3F5-D8A557B278DA}" type="slidenum">
              <a:rPr lang="ar-EG" smtClean="0"/>
              <a:pPr/>
              <a:t>1010</a:t>
            </a:fld>
            <a:endParaRPr lang="en-CA"/>
          </a:p>
        </p:txBody>
      </p:sp>
      <p:sp>
        <p:nvSpPr>
          <p:cNvPr id="2980867" name="Rectangle 2"/>
          <p:cNvSpPr>
            <a:spLocks noGrp="1" noRot="1" noChangeAspect="1" noChangeArrowheads="1" noTextEdit="1"/>
          </p:cNvSpPr>
          <p:nvPr>
            <p:ph type="sldImg"/>
          </p:nvPr>
        </p:nvSpPr>
        <p:spPr>
          <a:ln/>
        </p:spPr>
      </p:sp>
      <p:sp>
        <p:nvSpPr>
          <p:cNvPr id="29808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82914" name="Rectangle 7"/>
          <p:cNvSpPr>
            <a:spLocks noGrp="1" noChangeArrowheads="1"/>
          </p:cNvSpPr>
          <p:nvPr>
            <p:ph type="sldNum" sz="quarter" idx="5"/>
          </p:nvPr>
        </p:nvSpPr>
        <p:spPr>
          <a:noFill/>
        </p:spPr>
        <p:txBody>
          <a:bodyPr/>
          <a:lstStyle/>
          <a:p>
            <a:fld id="{02F1CAB5-BC02-4C45-9189-43414A216CA3}" type="slidenum">
              <a:rPr lang="ar-EG" smtClean="0"/>
              <a:pPr/>
              <a:t>1012</a:t>
            </a:fld>
            <a:endParaRPr lang="en-CA"/>
          </a:p>
        </p:txBody>
      </p:sp>
      <p:sp>
        <p:nvSpPr>
          <p:cNvPr id="2982915" name="Rectangle 2"/>
          <p:cNvSpPr>
            <a:spLocks noGrp="1" noRot="1" noChangeAspect="1" noChangeArrowheads="1" noTextEdit="1"/>
          </p:cNvSpPr>
          <p:nvPr>
            <p:ph type="sldImg"/>
          </p:nvPr>
        </p:nvSpPr>
        <p:spPr>
          <a:xfrm>
            <a:off x="1144588" y="685800"/>
            <a:ext cx="4572000" cy="3429000"/>
          </a:xfrm>
          <a:ln/>
        </p:spPr>
      </p:sp>
      <p:sp>
        <p:nvSpPr>
          <p:cNvPr id="2982916"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7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83938" name="Rectangle 7"/>
          <p:cNvSpPr>
            <a:spLocks noGrp="1" noChangeArrowheads="1"/>
          </p:cNvSpPr>
          <p:nvPr>
            <p:ph type="sldNum" sz="quarter" idx="5"/>
          </p:nvPr>
        </p:nvSpPr>
        <p:spPr>
          <a:noFill/>
        </p:spPr>
        <p:txBody>
          <a:bodyPr/>
          <a:lstStyle/>
          <a:p>
            <a:fld id="{CCD61AF4-9A27-4231-A236-2F5F7F2E6BFC}" type="slidenum">
              <a:rPr lang="ar-EG" smtClean="0"/>
              <a:pPr/>
              <a:t>1013</a:t>
            </a:fld>
            <a:endParaRPr lang="en-CA"/>
          </a:p>
        </p:txBody>
      </p:sp>
      <p:sp>
        <p:nvSpPr>
          <p:cNvPr id="2983939" name="Rectangle 2"/>
          <p:cNvSpPr>
            <a:spLocks noGrp="1" noRot="1" noChangeAspect="1" noChangeArrowheads="1" noTextEdit="1"/>
          </p:cNvSpPr>
          <p:nvPr>
            <p:ph type="sldImg"/>
          </p:nvPr>
        </p:nvSpPr>
        <p:spPr>
          <a:ln/>
        </p:spPr>
      </p:sp>
      <p:sp>
        <p:nvSpPr>
          <p:cNvPr id="29839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84962" name="Rectangle 7"/>
          <p:cNvSpPr>
            <a:spLocks noGrp="1" noChangeArrowheads="1"/>
          </p:cNvSpPr>
          <p:nvPr>
            <p:ph type="sldNum" sz="quarter" idx="5"/>
          </p:nvPr>
        </p:nvSpPr>
        <p:spPr>
          <a:noFill/>
        </p:spPr>
        <p:txBody>
          <a:bodyPr/>
          <a:lstStyle/>
          <a:p>
            <a:fld id="{F47B4B1E-7C2B-4297-A8F1-76A68547D707}" type="slidenum">
              <a:rPr lang="ar-EG" smtClean="0"/>
              <a:pPr/>
              <a:t>1014</a:t>
            </a:fld>
            <a:endParaRPr lang="en-CA"/>
          </a:p>
        </p:txBody>
      </p:sp>
      <p:sp>
        <p:nvSpPr>
          <p:cNvPr id="2984963" name="Rectangle 2"/>
          <p:cNvSpPr>
            <a:spLocks noGrp="1" noRot="1" noChangeAspect="1" noChangeArrowheads="1" noTextEdit="1"/>
          </p:cNvSpPr>
          <p:nvPr>
            <p:ph type="sldImg"/>
          </p:nvPr>
        </p:nvSpPr>
        <p:spPr>
          <a:ln/>
        </p:spPr>
      </p:sp>
      <p:sp>
        <p:nvSpPr>
          <p:cNvPr id="29849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85986" name="Rectangle 7"/>
          <p:cNvSpPr>
            <a:spLocks noGrp="1" noChangeArrowheads="1"/>
          </p:cNvSpPr>
          <p:nvPr>
            <p:ph type="sldNum" sz="quarter" idx="5"/>
          </p:nvPr>
        </p:nvSpPr>
        <p:spPr>
          <a:noFill/>
        </p:spPr>
        <p:txBody>
          <a:bodyPr/>
          <a:lstStyle/>
          <a:p>
            <a:fld id="{3AD36CF9-7E69-46C6-986A-E88D73622388}" type="slidenum">
              <a:rPr lang="ar-EG" smtClean="0"/>
              <a:pPr/>
              <a:t>1015</a:t>
            </a:fld>
            <a:endParaRPr lang="en-CA"/>
          </a:p>
        </p:txBody>
      </p:sp>
      <p:sp>
        <p:nvSpPr>
          <p:cNvPr id="2985987" name="Rectangle 2"/>
          <p:cNvSpPr>
            <a:spLocks noGrp="1" noRot="1" noChangeAspect="1" noChangeArrowheads="1" noTextEdit="1"/>
          </p:cNvSpPr>
          <p:nvPr>
            <p:ph type="sldImg"/>
          </p:nvPr>
        </p:nvSpPr>
        <p:spPr>
          <a:ln/>
        </p:spPr>
      </p:sp>
      <p:sp>
        <p:nvSpPr>
          <p:cNvPr id="29859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88034" name="Rectangle 7"/>
          <p:cNvSpPr>
            <a:spLocks noGrp="1" noChangeArrowheads="1"/>
          </p:cNvSpPr>
          <p:nvPr>
            <p:ph type="sldNum" sz="quarter" idx="5"/>
          </p:nvPr>
        </p:nvSpPr>
        <p:spPr>
          <a:noFill/>
        </p:spPr>
        <p:txBody>
          <a:bodyPr/>
          <a:lstStyle/>
          <a:p>
            <a:fld id="{2358FF80-5AF1-4063-BF2A-CD94EAE0D64E}" type="slidenum">
              <a:rPr lang="ar-EG" smtClean="0"/>
              <a:pPr/>
              <a:t>1017</a:t>
            </a:fld>
            <a:endParaRPr lang="en-CA"/>
          </a:p>
        </p:txBody>
      </p:sp>
      <p:sp>
        <p:nvSpPr>
          <p:cNvPr id="2988035" name="Rectangle 2"/>
          <p:cNvSpPr>
            <a:spLocks noGrp="1" noRot="1" noChangeAspect="1" noChangeArrowheads="1" noTextEdit="1"/>
          </p:cNvSpPr>
          <p:nvPr>
            <p:ph type="sldImg"/>
          </p:nvPr>
        </p:nvSpPr>
        <p:spPr>
          <a:ln/>
        </p:spPr>
      </p:sp>
      <p:sp>
        <p:nvSpPr>
          <p:cNvPr id="29880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89058" name="Rectangle 7"/>
          <p:cNvSpPr>
            <a:spLocks noGrp="1" noChangeArrowheads="1"/>
          </p:cNvSpPr>
          <p:nvPr>
            <p:ph type="sldNum" sz="quarter" idx="5"/>
          </p:nvPr>
        </p:nvSpPr>
        <p:spPr>
          <a:noFill/>
        </p:spPr>
        <p:txBody>
          <a:bodyPr/>
          <a:lstStyle/>
          <a:p>
            <a:fld id="{9FB16C83-7A56-4A32-9DA9-6172CD2189BA}" type="slidenum">
              <a:rPr lang="ar-EG" smtClean="0"/>
              <a:pPr/>
              <a:t>1018</a:t>
            </a:fld>
            <a:endParaRPr lang="en-CA"/>
          </a:p>
        </p:txBody>
      </p:sp>
      <p:sp>
        <p:nvSpPr>
          <p:cNvPr id="2989059" name="Rectangle 2"/>
          <p:cNvSpPr>
            <a:spLocks noGrp="1" noRot="1" noChangeAspect="1" noChangeArrowheads="1" noTextEdit="1"/>
          </p:cNvSpPr>
          <p:nvPr>
            <p:ph type="sldImg"/>
          </p:nvPr>
        </p:nvSpPr>
        <p:spPr>
          <a:ln/>
        </p:spPr>
      </p:sp>
      <p:sp>
        <p:nvSpPr>
          <p:cNvPr id="29890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082" name="Rectangle 7"/>
          <p:cNvSpPr>
            <a:spLocks noGrp="1" noChangeArrowheads="1"/>
          </p:cNvSpPr>
          <p:nvPr>
            <p:ph type="sldNum" sz="quarter" idx="5"/>
          </p:nvPr>
        </p:nvSpPr>
        <p:spPr>
          <a:noFill/>
        </p:spPr>
        <p:txBody>
          <a:bodyPr/>
          <a:lstStyle/>
          <a:p>
            <a:fld id="{F3DE86CF-89A1-47EB-B83B-23338CB9DAF8}" type="slidenum">
              <a:rPr lang="ar-EG" smtClean="0"/>
              <a:pPr/>
              <a:t>1019</a:t>
            </a:fld>
            <a:endParaRPr lang="en-CA"/>
          </a:p>
        </p:txBody>
      </p:sp>
      <p:sp>
        <p:nvSpPr>
          <p:cNvPr id="2990083" name="Rectangle 2"/>
          <p:cNvSpPr>
            <a:spLocks noGrp="1" noRot="1" noChangeAspect="1" noChangeArrowheads="1" noTextEdit="1"/>
          </p:cNvSpPr>
          <p:nvPr>
            <p:ph type="sldImg"/>
          </p:nvPr>
        </p:nvSpPr>
        <p:spPr>
          <a:ln/>
        </p:spPr>
      </p:sp>
      <p:sp>
        <p:nvSpPr>
          <p:cNvPr id="29900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1106" name="Rectangle 7"/>
          <p:cNvSpPr>
            <a:spLocks noGrp="1" noChangeArrowheads="1"/>
          </p:cNvSpPr>
          <p:nvPr>
            <p:ph type="sldNum" sz="quarter" idx="5"/>
          </p:nvPr>
        </p:nvSpPr>
        <p:spPr>
          <a:noFill/>
        </p:spPr>
        <p:txBody>
          <a:bodyPr/>
          <a:lstStyle/>
          <a:p>
            <a:fld id="{30C92171-1B26-4EFC-B53B-337765F45B46}" type="slidenum">
              <a:rPr lang="ar-EG" smtClean="0"/>
              <a:pPr/>
              <a:t>1020</a:t>
            </a:fld>
            <a:endParaRPr lang="en-CA"/>
          </a:p>
        </p:txBody>
      </p:sp>
      <p:sp>
        <p:nvSpPr>
          <p:cNvPr id="2991107" name="Rectangle 2"/>
          <p:cNvSpPr>
            <a:spLocks noGrp="1" noRot="1" noChangeAspect="1" noChangeArrowheads="1" noTextEdit="1"/>
          </p:cNvSpPr>
          <p:nvPr>
            <p:ph type="sldImg"/>
          </p:nvPr>
        </p:nvSpPr>
        <p:spPr>
          <a:ln/>
        </p:spPr>
      </p:sp>
      <p:sp>
        <p:nvSpPr>
          <p:cNvPr id="29911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2130" name="Rectangle 7"/>
          <p:cNvSpPr>
            <a:spLocks noGrp="1" noChangeArrowheads="1"/>
          </p:cNvSpPr>
          <p:nvPr>
            <p:ph type="sldNum" sz="quarter" idx="5"/>
          </p:nvPr>
        </p:nvSpPr>
        <p:spPr>
          <a:noFill/>
        </p:spPr>
        <p:txBody>
          <a:bodyPr/>
          <a:lstStyle/>
          <a:p>
            <a:fld id="{B20840E3-A4C6-4187-9946-7285B2EE2A1C}" type="slidenum">
              <a:rPr lang="ar-EG" smtClean="0"/>
              <a:pPr/>
              <a:t>1021</a:t>
            </a:fld>
            <a:endParaRPr lang="en-CA"/>
          </a:p>
        </p:txBody>
      </p:sp>
      <p:sp>
        <p:nvSpPr>
          <p:cNvPr id="2992131" name="Rectangle 2"/>
          <p:cNvSpPr>
            <a:spLocks noGrp="1" noRot="1" noChangeAspect="1" noChangeArrowheads="1" noTextEdit="1"/>
          </p:cNvSpPr>
          <p:nvPr>
            <p:ph type="sldImg"/>
          </p:nvPr>
        </p:nvSpPr>
        <p:spPr>
          <a:ln/>
        </p:spPr>
      </p:sp>
      <p:sp>
        <p:nvSpPr>
          <p:cNvPr id="29921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3154" name="Slide Image Placeholder 1"/>
          <p:cNvSpPr>
            <a:spLocks noGrp="1" noRot="1" noChangeAspect="1" noTextEdit="1"/>
          </p:cNvSpPr>
          <p:nvPr>
            <p:ph type="sldImg"/>
          </p:nvPr>
        </p:nvSpPr>
        <p:spPr>
          <a:ln/>
        </p:spPr>
      </p:sp>
      <p:sp>
        <p:nvSpPr>
          <p:cNvPr id="2993155" name="Notes Placeholder 2"/>
          <p:cNvSpPr>
            <a:spLocks noGrp="1"/>
          </p:cNvSpPr>
          <p:nvPr>
            <p:ph type="body" idx="1"/>
          </p:nvPr>
        </p:nvSpPr>
        <p:spPr>
          <a:noFill/>
          <a:ln/>
        </p:spPr>
        <p:txBody>
          <a:bodyPr/>
          <a:lstStyle/>
          <a:p>
            <a:endParaRPr lang="en-US"/>
          </a:p>
        </p:txBody>
      </p:sp>
      <p:sp>
        <p:nvSpPr>
          <p:cNvPr id="2993156" name="Slide Number Placeholder 3"/>
          <p:cNvSpPr>
            <a:spLocks noGrp="1"/>
          </p:cNvSpPr>
          <p:nvPr>
            <p:ph type="sldNum" sz="quarter" idx="5"/>
          </p:nvPr>
        </p:nvSpPr>
        <p:spPr>
          <a:noFill/>
        </p:spPr>
        <p:txBody>
          <a:bodyPr/>
          <a:lstStyle/>
          <a:p>
            <a:fld id="{D13A34D8-6ED8-4CB9-9566-A40519513D2C}" type="slidenum">
              <a:rPr lang="ar-SA" smtClean="0"/>
              <a:pPr/>
              <a:t>1022</a:t>
            </a:fld>
            <a:endParaRPr lang="en-CA"/>
          </a:p>
        </p:txBody>
      </p:sp>
    </p:spTree>
  </p:cSld>
  <p:clrMapOvr>
    <a:masterClrMapping/>
  </p:clrMapOvr>
</p:notes>
</file>

<file path=ppt/notesSlides/notesSlide7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4178" name="Rectangle 7"/>
          <p:cNvSpPr>
            <a:spLocks noGrp="1" noChangeArrowheads="1"/>
          </p:cNvSpPr>
          <p:nvPr>
            <p:ph type="sldNum" sz="quarter" idx="5"/>
          </p:nvPr>
        </p:nvSpPr>
        <p:spPr>
          <a:noFill/>
        </p:spPr>
        <p:txBody>
          <a:bodyPr/>
          <a:lstStyle/>
          <a:p>
            <a:fld id="{DA63F015-B1CF-4096-B7BE-1876BEA6575D}" type="slidenum">
              <a:rPr lang="ar-EG" smtClean="0"/>
              <a:pPr/>
              <a:t>1023</a:t>
            </a:fld>
            <a:endParaRPr lang="en-CA"/>
          </a:p>
        </p:txBody>
      </p:sp>
      <p:sp>
        <p:nvSpPr>
          <p:cNvPr id="2994179" name="Rectangle 2"/>
          <p:cNvSpPr>
            <a:spLocks noGrp="1" noRot="1" noChangeAspect="1" noChangeArrowheads="1" noTextEdit="1"/>
          </p:cNvSpPr>
          <p:nvPr>
            <p:ph type="sldImg"/>
          </p:nvPr>
        </p:nvSpPr>
        <p:spPr>
          <a:ln/>
        </p:spPr>
      </p:sp>
      <p:sp>
        <p:nvSpPr>
          <p:cNvPr id="29941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5202" name="Rectangle 7"/>
          <p:cNvSpPr>
            <a:spLocks noGrp="1" noChangeArrowheads="1"/>
          </p:cNvSpPr>
          <p:nvPr>
            <p:ph type="sldNum" sz="quarter" idx="5"/>
          </p:nvPr>
        </p:nvSpPr>
        <p:spPr>
          <a:noFill/>
        </p:spPr>
        <p:txBody>
          <a:bodyPr/>
          <a:lstStyle/>
          <a:p>
            <a:fld id="{1AB363BB-0378-4785-AE25-69BB97893466}" type="slidenum">
              <a:rPr lang="ar-EG" smtClean="0"/>
              <a:pPr/>
              <a:t>1024</a:t>
            </a:fld>
            <a:endParaRPr lang="en-CA"/>
          </a:p>
        </p:txBody>
      </p:sp>
      <p:sp>
        <p:nvSpPr>
          <p:cNvPr id="2995203" name="Rectangle 2"/>
          <p:cNvSpPr>
            <a:spLocks noGrp="1" noRot="1" noChangeAspect="1" noChangeArrowheads="1" noTextEdit="1"/>
          </p:cNvSpPr>
          <p:nvPr>
            <p:ph type="sldImg"/>
          </p:nvPr>
        </p:nvSpPr>
        <p:spPr>
          <a:ln/>
        </p:spPr>
      </p:sp>
      <p:sp>
        <p:nvSpPr>
          <p:cNvPr id="29952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6226" name="Rectangle 7"/>
          <p:cNvSpPr>
            <a:spLocks noGrp="1" noChangeArrowheads="1"/>
          </p:cNvSpPr>
          <p:nvPr>
            <p:ph type="sldNum" sz="quarter" idx="5"/>
          </p:nvPr>
        </p:nvSpPr>
        <p:spPr>
          <a:noFill/>
        </p:spPr>
        <p:txBody>
          <a:bodyPr/>
          <a:lstStyle/>
          <a:p>
            <a:fld id="{2F9D9BE9-A274-43B1-8E65-6F1292EB3C25}" type="slidenum">
              <a:rPr lang="ar-EG" smtClean="0"/>
              <a:pPr/>
              <a:t>1025</a:t>
            </a:fld>
            <a:endParaRPr lang="en-CA"/>
          </a:p>
        </p:txBody>
      </p:sp>
      <p:sp>
        <p:nvSpPr>
          <p:cNvPr id="2996227" name="Rectangle 2"/>
          <p:cNvSpPr>
            <a:spLocks noGrp="1" noRot="1" noChangeAspect="1" noChangeArrowheads="1" noTextEdit="1"/>
          </p:cNvSpPr>
          <p:nvPr>
            <p:ph type="sldImg"/>
          </p:nvPr>
        </p:nvSpPr>
        <p:spPr>
          <a:ln/>
        </p:spPr>
      </p:sp>
      <p:sp>
        <p:nvSpPr>
          <p:cNvPr id="29962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7250" name="Rectangle 7"/>
          <p:cNvSpPr>
            <a:spLocks noGrp="1" noChangeArrowheads="1"/>
          </p:cNvSpPr>
          <p:nvPr>
            <p:ph type="sldNum" sz="quarter" idx="5"/>
          </p:nvPr>
        </p:nvSpPr>
        <p:spPr>
          <a:noFill/>
        </p:spPr>
        <p:txBody>
          <a:bodyPr/>
          <a:lstStyle/>
          <a:p>
            <a:fld id="{88354F18-7814-482E-9B02-C13DF985B14C}" type="slidenum">
              <a:rPr lang="ar-EG" smtClean="0"/>
              <a:pPr/>
              <a:t>1026</a:t>
            </a:fld>
            <a:endParaRPr lang="en-CA"/>
          </a:p>
        </p:txBody>
      </p:sp>
      <p:sp>
        <p:nvSpPr>
          <p:cNvPr id="2997251" name="Rectangle 2"/>
          <p:cNvSpPr>
            <a:spLocks noGrp="1" noRot="1" noChangeAspect="1" noChangeArrowheads="1" noTextEdit="1"/>
          </p:cNvSpPr>
          <p:nvPr>
            <p:ph type="sldImg"/>
          </p:nvPr>
        </p:nvSpPr>
        <p:spPr>
          <a:ln/>
        </p:spPr>
      </p:sp>
      <p:sp>
        <p:nvSpPr>
          <p:cNvPr id="29972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8274" name="Rectangle 7"/>
          <p:cNvSpPr>
            <a:spLocks noGrp="1" noChangeArrowheads="1"/>
          </p:cNvSpPr>
          <p:nvPr>
            <p:ph type="sldNum" sz="quarter" idx="5"/>
          </p:nvPr>
        </p:nvSpPr>
        <p:spPr>
          <a:noFill/>
        </p:spPr>
        <p:txBody>
          <a:bodyPr/>
          <a:lstStyle/>
          <a:p>
            <a:fld id="{E3983F3E-083B-4BC8-B63C-8C183C572D24}" type="slidenum">
              <a:rPr lang="ar-EG" smtClean="0"/>
              <a:pPr/>
              <a:t>1027</a:t>
            </a:fld>
            <a:endParaRPr lang="en-CA"/>
          </a:p>
        </p:txBody>
      </p:sp>
      <p:sp>
        <p:nvSpPr>
          <p:cNvPr id="2998275" name="Rectangle 2"/>
          <p:cNvSpPr>
            <a:spLocks noGrp="1" noRot="1" noChangeAspect="1" noChangeArrowheads="1" noTextEdit="1"/>
          </p:cNvSpPr>
          <p:nvPr>
            <p:ph type="sldImg"/>
          </p:nvPr>
        </p:nvSpPr>
        <p:spPr>
          <a:ln/>
        </p:spPr>
      </p:sp>
      <p:sp>
        <p:nvSpPr>
          <p:cNvPr id="29982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9298" name="Rectangle 7"/>
          <p:cNvSpPr>
            <a:spLocks noGrp="1" noChangeArrowheads="1"/>
          </p:cNvSpPr>
          <p:nvPr>
            <p:ph type="sldNum" sz="quarter" idx="5"/>
          </p:nvPr>
        </p:nvSpPr>
        <p:spPr>
          <a:noFill/>
        </p:spPr>
        <p:txBody>
          <a:bodyPr/>
          <a:lstStyle/>
          <a:p>
            <a:fld id="{37FE6C8D-0673-4A45-BDFF-3F29C95D5CAB}" type="slidenum">
              <a:rPr lang="ar-EG" smtClean="0"/>
              <a:pPr/>
              <a:t>1028</a:t>
            </a:fld>
            <a:endParaRPr lang="en-CA"/>
          </a:p>
        </p:txBody>
      </p:sp>
      <p:sp>
        <p:nvSpPr>
          <p:cNvPr id="2999299" name="Rectangle 2"/>
          <p:cNvSpPr>
            <a:spLocks noGrp="1" noRot="1" noChangeAspect="1" noChangeArrowheads="1" noTextEdit="1"/>
          </p:cNvSpPr>
          <p:nvPr>
            <p:ph type="sldImg"/>
          </p:nvPr>
        </p:nvSpPr>
        <p:spPr>
          <a:ln/>
        </p:spPr>
      </p:sp>
      <p:sp>
        <p:nvSpPr>
          <p:cNvPr id="29993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22" name="Rectangle 7"/>
          <p:cNvSpPr>
            <a:spLocks noGrp="1" noChangeArrowheads="1"/>
          </p:cNvSpPr>
          <p:nvPr>
            <p:ph type="sldNum" sz="quarter" idx="5"/>
          </p:nvPr>
        </p:nvSpPr>
        <p:spPr>
          <a:noFill/>
        </p:spPr>
        <p:txBody>
          <a:bodyPr/>
          <a:lstStyle/>
          <a:p>
            <a:fld id="{FF00246D-54AC-40FC-B886-316EB388C998}" type="slidenum">
              <a:rPr lang="ar-EG" smtClean="0"/>
              <a:pPr/>
              <a:t>1029</a:t>
            </a:fld>
            <a:endParaRPr lang="en-CA"/>
          </a:p>
        </p:txBody>
      </p:sp>
      <p:sp>
        <p:nvSpPr>
          <p:cNvPr id="3000323" name="Rectangle 2"/>
          <p:cNvSpPr>
            <a:spLocks noGrp="1" noRot="1" noChangeAspect="1" noChangeArrowheads="1" noTextEdit="1"/>
          </p:cNvSpPr>
          <p:nvPr>
            <p:ph type="sldImg"/>
          </p:nvPr>
        </p:nvSpPr>
        <p:spPr>
          <a:ln/>
        </p:spPr>
      </p:sp>
      <p:sp>
        <p:nvSpPr>
          <p:cNvPr id="30003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1346" name="Rectangle 7"/>
          <p:cNvSpPr>
            <a:spLocks noGrp="1" noChangeArrowheads="1"/>
          </p:cNvSpPr>
          <p:nvPr>
            <p:ph type="sldNum" sz="quarter" idx="5"/>
          </p:nvPr>
        </p:nvSpPr>
        <p:spPr>
          <a:noFill/>
        </p:spPr>
        <p:txBody>
          <a:bodyPr/>
          <a:lstStyle/>
          <a:p>
            <a:fld id="{709808D5-E5E8-4ADD-9D58-AE58B9143D9A}" type="slidenum">
              <a:rPr lang="ar-EG" smtClean="0"/>
              <a:pPr/>
              <a:t>1030</a:t>
            </a:fld>
            <a:endParaRPr lang="en-CA"/>
          </a:p>
        </p:txBody>
      </p:sp>
      <p:sp>
        <p:nvSpPr>
          <p:cNvPr id="3001347" name="Rectangle 2"/>
          <p:cNvSpPr>
            <a:spLocks noGrp="1" noRot="1" noChangeAspect="1" noChangeArrowheads="1" noTextEdit="1"/>
          </p:cNvSpPr>
          <p:nvPr>
            <p:ph type="sldImg"/>
          </p:nvPr>
        </p:nvSpPr>
        <p:spPr>
          <a:ln/>
        </p:spPr>
      </p:sp>
      <p:sp>
        <p:nvSpPr>
          <p:cNvPr id="30013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2370" name="Rectangle 7"/>
          <p:cNvSpPr>
            <a:spLocks noGrp="1" noChangeArrowheads="1"/>
          </p:cNvSpPr>
          <p:nvPr>
            <p:ph type="sldNum" sz="quarter" idx="5"/>
          </p:nvPr>
        </p:nvSpPr>
        <p:spPr>
          <a:noFill/>
        </p:spPr>
        <p:txBody>
          <a:bodyPr/>
          <a:lstStyle/>
          <a:p>
            <a:fld id="{AA6CA7C9-352E-4873-92EE-6191833708DB}" type="slidenum">
              <a:rPr lang="ar-EG" smtClean="0"/>
              <a:pPr/>
              <a:t>1031</a:t>
            </a:fld>
            <a:endParaRPr lang="en-CA"/>
          </a:p>
        </p:txBody>
      </p:sp>
      <p:sp>
        <p:nvSpPr>
          <p:cNvPr id="3002371" name="Rectangle 2"/>
          <p:cNvSpPr>
            <a:spLocks noGrp="1" noRot="1" noChangeAspect="1" noChangeArrowheads="1" noTextEdit="1"/>
          </p:cNvSpPr>
          <p:nvPr>
            <p:ph type="sldImg"/>
          </p:nvPr>
        </p:nvSpPr>
        <p:spPr>
          <a:ln/>
        </p:spPr>
      </p:sp>
      <p:sp>
        <p:nvSpPr>
          <p:cNvPr id="30023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3394" name="Rectangle 7"/>
          <p:cNvSpPr>
            <a:spLocks noGrp="1" noChangeArrowheads="1"/>
          </p:cNvSpPr>
          <p:nvPr>
            <p:ph type="sldNum" sz="quarter" idx="5"/>
          </p:nvPr>
        </p:nvSpPr>
        <p:spPr>
          <a:noFill/>
        </p:spPr>
        <p:txBody>
          <a:bodyPr/>
          <a:lstStyle/>
          <a:p>
            <a:fld id="{6CD8486A-EB05-4429-BC50-758ADE1192B4}" type="slidenum">
              <a:rPr lang="ar-EG" smtClean="0"/>
              <a:pPr/>
              <a:t>1032</a:t>
            </a:fld>
            <a:endParaRPr lang="en-CA"/>
          </a:p>
        </p:txBody>
      </p:sp>
      <p:sp>
        <p:nvSpPr>
          <p:cNvPr id="3003395" name="Rectangle 2"/>
          <p:cNvSpPr>
            <a:spLocks noGrp="1" noRot="1" noChangeAspect="1" noChangeArrowheads="1" noTextEdit="1"/>
          </p:cNvSpPr>
          <p:nvPr>
            <p:ph type="sldImg"/>
          </p:nvPr>
        </p:nvSpPr>
        <p:spPr>
          <a:ln/>
        </p:spPr>
      </p:sp>
      <p:sp>
        <p:nvSpPr>
          <p:cNvPr id="30033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4418" name="Rectangle 7"/>
          <p:cNvSpPr>
            <a:spLocks noGrp="1" noChangeArrowheads="1"/>
          </p:cNvSpPr>
          <p:nvPr>
            <p:ph type="sldNum" sz="quarter" idx="5"/>
          </p:nvPr>
        </p:nvSpPr>
        <p:spPr>
          <a:noFill/>
        </p:spPr>
        <p:txBody>
          <a:bodyPr/>
          <a:lstStyle/>
          <a:p>
            <a:fld id="{34E3922D-305D-4108-BC5C-55E6D8F437C6}" type="slidenum">
              <a:rPr lang="ar-EG" smtClean="0"/>
              <a:pPr/>
              <a:t>1033</a:t>
            </a:fld>
            <a:endParaRPr lang="en-CA"/>
          </a:p>
        </p:txBody>
      </p:sp>
      <p:sp>
        <p:nvSpPr>
          <p:cNvPr id="3004419" name="Rectangle 2"/>
          <p:cNvSpPr>
            <a:spLocks noGrp="1" noRot="1" noChangeAspect="1" noChangeArrowheads="1" noTextEdit="1"/>
          </p:cNvSpPr>
          <p:nvPr>
            <p:ph type="sldImg"/>
          </p:nvPr>
        </p:nvSpPr>
        <p:spPr>
          <a:xfrm>
            <a:off x="1144588" y="685800"/>
            <a:ext cx="4572000" cy="3429000"/>
          </a:xfrm>
          <a:ln/>
        </p:spPr>
      </p:sp>
      <p:sp>
        <p:nvSpPr>
          <p:cNvPr id="300442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7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5442" name="Rectangle 7"/>
          <p:cNvSpPr>
            <a:spLocks noGrp="1" noChangeArrowheads="1"/>
          </p:cNvSpPr>
          <p:nvPr>
            <p:ph type="sldNum" sz="quarter" idx="5"/>
          </p:nvPr>
        </p:nvSpPr>
        <p:spPr>
          <a:noFill/>
        </p:spPr>
        <p:txBody>
          <a:bodyPr/>
          <a:lstStyle/>
          <a:p>
            <a:fld id="{DA09D700-3751-40F3-AC22-DB46F58DE7F9}" type="slidenum">
              <a:rPr lang="ar-EG" smtClean="0"/>
              <a:pPr/>
              <a:t>1034</a:t>
            </a:fld>
            <a:endParaRPr lang="en-CA"/>
          </a:p>
        </p:txBody>
      </p:sp>
      <p:sp>
        <p:nvSpPr>
          <p:cNvPr id="3005443" name="Rectangle 2"/>
          <p:cNvSpPr>
            <a:spLocks noGrp="1" noRot="1" noChangeAspect="1" noChangeArrowheads="1" noTextEdit="1"/>
          </p:cNvSpPr>
          <p:nvPr>
            <p:ph type="sldImg"/>
          </p:nvPr>
        </p:nvSpPr>
        <p:spPr>
          <a:ln/>
        </p:spPr>
      </p:sp>
      <p:sp>
        <p:nvSpPr>
          <p:cNvPr id="30054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6466" name="Rectangle 7"/>
          <p:cNvSpPr>
            <a:spLocks noGrp="1" noChangeArrowheads="1"/>
          </p:cNvSpPr>
          <p:nvPr>
            <p:ph type="sldNum" sz="quarter" idx="5"/>
          </p:nvPr>
        </p:nvSpPr>
        <p:spPr>
          <a:noFill/>
        </p:spPr>
        <p:txBody>
          <a:bodyPr/>
          <a:lstStyle/>
          <a:p>
            <a:fld id="{075DD53F-5F91-4C08-A26A-3422332666E2}" type="slidenum">
              <a:rPr lang="ar-EG" smtClean="0"/>
              <a:pPr/>
              <a:t>1035</a:t>
            </a:fld>
            <a:endParaRPr lang="en-CA"/>
          </a:p>
        </p:txBody>
      </p:sp>
      <p:sp>
        <p:nvSpPr>
          <p:cNvPr id="3006467" name="Rectangle 2"/>
          <p:cNvSpPr>
            <a:spLocks noGrp="1" noRot="1" noChangeAspect="1" noChangeArrowheads="1" noTextEdit="1"/>
          </p:cNvSpPr>
          <p:nvPr>
            <p:ph type="sldImg"/>
          </p:nvPr>
        </p:nvSpPr>
        <p:spPr>
          <a:ln/>
        </p:spPr>
      </p:sp>
      <p:sp>
        <p:nvSpPr>
          <p:cNvPr id="30064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8514" name="Rectangle 7"/>
          <p:cNvSpPr>
            <a:spLocks noGrp="1" noChangeArrowheads="1"/>
          </p:cNvSpPr>
          <p:nvPr>
            <p:ph type="sldNum" sz="quarter" idx="5"/>
          </p:nvPr>
        </p:nvSpPr>
        <p:spPr>
          <a:noFill/>
        </p:spPr>
        <p:txBody>
          <a:bodyPr/>
          <a:lstStyle/>
          <a:p>
            <a:fld id="{A65F05B3-BAD2-4158-8946-0D63C2DCD55A}" type="slidenum">
              <a:rPr lang="ar-EG" smtClean="0"/>
              <a:pPr/>
              <a:t>1037</a:t>
            </a:fld>
            <a:endParaRPr lang="en-CA"/>
          </a:p>
        </p:txBody>
      </p:sp>
      <p:sp>
        <p:nvSpPr>
          <p:cNvPr id="3008515" name="Rectangle 2"/>
          <p:cNvSpPr>
            <a:spLocks noGrp="1" noRot="1" noChangeAspect="1" noChangeArrowheads="1" noTextEdit="1"/>
          </p:cNvSpPr>
          <p:nvPr>
            <p:ph type="sldImg"/>
          </p:nvPr>
        </p:nvSpPr>
        <p:spPr>
          <a:xfrm>
            <a:off x="1144588" y="685800"/>
            <a:ext cx="4572000" cy="3429000"/>
          </a:xfrm>
          <a:ln/>
        </p:spPr>
      </p:sp>
      <p:sp>
        <p:nvSpPr>
          <p:cNvPr id="3008516"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7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9538" name="Rectangle 7"/>
          <p:cNvSpPr>
            <a:spLocks noGrp="1" noChangeArrowheads="1"/>
          </p:cNvSpPr>
          <p:nvPr>
            <p:ph type="sldNum" sz="quarter" idx="5"/>
          </p:nvPr>
        </p:nvSpPr>
        <p:spPr>
          <a:noFill/>
        </p:spPr>
        <p:txBody>
          <a:bodyPr/>
          <a:lstStyle/>
          <a:p>
            <a:fld id="{24E16C6B-453C-4BDF-A954-8DC3ABE244DC}" type="slidenum">
              <a:rPr lang="ar-EG" smtClean="0"/>
              <a:pPr/>
              <a:t>1038</a:t>
            </a:fld>
            <a:endParaRPr lang="en-CA"/>
          </a:p>
        </p:txBody>
      </p:sp>
      <p:sp>
        <p:nvSpPr>
          <p:cNvPr id="3009539" name="Rectangle 2"/>
          <p:cNvSpPr>
            <a:spLocks noGrp="1" noRot="1" noChangeAspect="1" noChangeArrowheads="1" noTextEdit="1"/>
          </p:cNvSpPr>
          <p:nvPr>
            <p:ph type="sldImg"/>
          </p:nvPr>
        </p:nvSpPr>
        <p:spPr>
          <a:ln/>
        </p:spPr>
      </p:sp>
      <p:sp>
        <p:nvSpPr>
          <p:cNvPr id="30095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0562" name="Rectangle 7"/>
          <p:cNvSpPr>
            <a:spLocks noGrp="1" noChangeArrowheads="1"/>
          </p:cNvSpPr>
          <p:nvPr>
            <p:ph type="sldNum" sz="quarter" idx="5"/>
          </p:nvPr>
        </p:nvSpPr>
        <p:spPr>
          <a:noFill/>
        </p:spPr>
        <p:txBody>
          <a:bodyPr/>
          <a:lstStyle/>
          <a:p>
            <a:fld id="{F01D1A01-EE75-4EAC-B6D0-B331D6788B73}" type="slidenum">
              <a:rPr lang="ar-EG" smtClean="0"/>
              <a:pPr/>
              <a:t>1039</a:t>
            </a:fld>
            <a:endParaRPr lang="en-CA"/>
          </a:p>
        </p:txBody>
      </p:sp>
      <p:sp>
        <p:nvSpPr>
          <p:cNvPr id="3010563" name="Rectangle 2"/>
          <p:cNvSpPr>
            <a:spLocks noGrp="1" noRot="1" noChangeAspect="1" noChangeArrowheads="1" noTextEdit="1"/>
          </p:cNvSpPr>
          <p:nvPr>
            <p:ph type="sldImg"/>
          </p:nvPr>
        </p:nvSpPr>
        <p:spPr>
          <a:ln/>
        </p:spPr>
      </p:sp>
      <p:sp>
        <p:nvSpPr>
          <p:cNvPr id="30105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1586" name="Rectangle 7"/>
          <p:cNvSpPr>
            <a:spLocks noGrp="1" noChangeArrowheads="1"/>
          </p:cNvSpPr>
          <p:nvPr>
            <p:ph type="sldNum" sz="quarter" idx="5"/>
          </p:nvPr>
        </p:nvSpPr>
        <p:spPr>
          <a:noFill/>
        </p:spPr>
        <p:txBody>
          <a:bodyPr/>
          <a:lstStyle/>
          <a:p>
            <a:fld id="{71DE93AE-6B26-4960-B1D2-FED7BB3195DE}" type="slidenum">
              <a:rPr lang="ar-EG" smtClean="0"/>
              <a:pPr/>
              <a:t>1040</a:t>
            </a:fld>
            <a:endParaRPr lang="en-CA"/>
          </a:p>
        </p:txBody>
      </p:sp>
      <p:sp>
        <p:nvSpPr>
          <p:cNvPr id="3011587" name="Rectangle 2"/>
          <p:cNvSpPr>
            <a:spLocks noGrp="1" noRot="1" noChangeAspect="1" noChangeArrowheads="1" noTextEdit="1"/>
          </p:cNvSpPr>
          <p:nvPr>
            <p:ph type="sldImg"/>
          </p:nvPr>
        </p:nvSpPr>
        <p:spPr>
          <a:ln/>
        </p:spPr>
      </p:sp>
      <p:sp>
        <p:nvSpPr>
          <p:cNvPr id="30115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3634" name="Rectangle 7"/>
          <p:cNvSpPr>
            <a:spLocks noGrp="1" noChangeArrowheads="1"/>
          </p:cNvSpPr>
          <p:nvPr>
            <p:ph type="sldNum" sz="quarter" idx="5"/>
          </p:nvPr>
        </p:nvSpPr>
        <p:spPr>
          <a:noFill/>
        </p:spPr>
        <p:txBody>
          <a:bodyPr/>
          <a:lstStyle/>
          <a:p>
            <a:fld id="{D1D0ECB9-518D-4515-8E5F-938310ADC50E}" type="slidenum">
              <a:rPr lang="ar-EG" smtClean="0"/>
              <a:pPr/>
              <a:t>1042</a:t>
            </a:fld>
            <a:endParaRPr lang="en-CA"/>
          </a:p>
        </p:txBody>
      </p:sp>
      <p:sp>
        <p:nvSpPr>
          <p:cNvPr id="3013635" name="Rectangle 2"/>
          <p:cNvSpPr>
            <a:spLocks noGrp="1" noRot="1" noChangeAspect="1" noChangeArrowheads="1" noTextEdit="1"/>
          </p:cNvSpPr>
          <p:nvPr>
            <p:ph type="sldImg"/>
          </p:nvPr>
        </p:nvSpPr>
        <p:spPr>
          <a:xfrm>
            <a:off x="1144588" y="685800"/>
            <a:ext cx="4572000" cy="3429000"/>
          </a:xfrm>
          <a:ln/>
        </p:spPr>
      </p:sp>
      <p:sp>
        <p:nvSpPr>
          <p:cNvPr id="3013636"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7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4658" name="Rectangle 7"/>
          <p:cNvSpPr>
            <a:spLocks noGrp="1" noChangeArrowheads="1"/>
          </p:cNvSpPr>
          <p:nvPr>
            <p:ph type="sldNum" sz="quarter" idx="5"/>
          </p:nvPr>
        </p:nvSpPr>
        <p:spPr>
          <a:noFill/>
        </p:spPr>
        <p:txBody>
          <a:bodyPr/>
          <a:lstStyle/>
          <a:p>
            <a:fld id="{0F7A4C92-4E1E-472F-AEB2-17836466CBE0}" type="slidenum">
              <a:rPr lang="ar-EG" smtClean="0"/>
              <a:pPr/>
              <a:t>1043</a:t>
            </a:fld>
            <a:endParaRPr lang="en-CA"/>
          </a:p>
        </p:txBody>
      </p:sp>
      <p:sp>
        <p:nvSpPr>
          <p:cNvPr id="3014659" name="Rectangle 2"/>
          <p:cNvSpPr>
            <a:spLocks noGrp="1" noRot="1" noChangeAspect="1" noChangeArrowheads="1" noTextEdit="1"/>
          </p:cNvSpPr>
          <p:nvPr>
            <p:ph type="sldImg"/>
          </p:nvPr>
        </p:nvSpPr>
        <p:spPr>
          <a:ln/>
        </p:spPr>
      </p:sp>
      <p:sp>
        <p:nvSpPr>
          <p:cNvPr id="30146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5682" name="Rectangle 7"/>
          <p:cNvSpPr>
            <a:spLocks noGrp="1" noChangeArrowheads="1"/>
          </p:cNvSpPr>
          <p:nvPr>
            <p:ph type="sldNum" sz="quarter" idx="5"/>
          </p:nvPr>
        </p:nvSpPr>
        <p:spPr>
          <a:noFill/>
        </p:spPr>
        <p:txBody>
          <a:bodyPr/>
          <a:lstStyle/>
          <a:p>
            <a:fld id="{0C11FB2B-9B13-45B9-9B43-0387EE6E283A}" type="slidenum">
              <a:rPr lang="ar-EG" smtClean="0"/>
              <a:pPr/>
              <a:t>1044</a:t>
            </a:fld>
            <a:endParaRPr lang="en-CA"/>
          </a:p>
        </p:txBody>
      </p:sp>
      <p:sp>
        <p:nvSpPr>
          <p:cNvPr id="3015683" name="Rectangle 2"/>
          <p:cNvSpPr>
            <a:spLocks noGrp="1" noRot="1" noChangeAspect="1" noChangeArrowheads="1" noTextEdit="1"/>
          </p:cNvSpPr>
          <p:nvPr>
            <p:ph type="sldImg"/>
          </p:nvPr>
        </p:nvSpPr>
        <p:spPr>
          <a:ln/>
        </p:spPr>
      </p:sp>
      <p:sp>
        <p:nvSpPr>
          <p:cNvPr id="30156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6706" name="Rectangle 7"/>
          <p:cNvSpPr>
            <a:spLocks noGrp="1" noChangeArrowheads="1"/>
          </p:cNvSpPr>
          <p:nvPr>
            <p:ph type="sldNum" sz="quarter" idx="5"/>
          </p:nvPr>
        </p:nvSpPr>
        <p:spPr>
          <a:noFill/>
        </p:spPr>
        <p:txBody>
          <a:bodyPr/>
          <a:lstStyle/>
          <a:p>
            <a:fld id="{90615622-7E05-4991-A671-103DB8F6F461}" type="slidenum">
              <a:rPr lang="ar-EG" smtClean="0"/>
              <a:pPr/>
              <a:t>1045</a:t>
            </a:fld>
            <a:endParaRPr lang="en-CA"/>
          </a:p>
        </p:txBody>
      </p:sp>
      <p:sp>
        <p:nvSpPr>
          <p:cNvPr id="3016707" name="Rectangle 2"/>
          <p:cNvSpPr>
            <a:spLocks noGrp="1" noRot="1" noChangeAspect="1" noChangeArrowheads="1" noTextEdit="1"/>
          </p:cNvSpPr>
          <p:nvPr>
            <p:ph type="sldImg"/>
          </p:nvPr>
        </p:nvSpPr>
        <p:spPr>
          <a:ln/>
        </p:spPr>
      </p:sp>
      <p:sp>
        <p:nvSpPr>
          <p:cNvPr id="30167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8754" name="Rectangle 7"/>
          <p:cNvSpPr>
            <a:spLocks noGrp="1" noChangeArrowheads="1"/>
          </p:cNvSpPr>
          <p:nvPr>
            <p:ph type="sldNum" sz="quarter" idx="5"/>
          </p:nvPr>
        </p:nvSpPr>
        <p:spPr>
          <a:noFill/>
        </p:spPr>
        <p:txBody>
          <a:bodyPr/>
          <a:lstStyle/>
          <a:p>
            <a:fld id="{EDF75B6D-D452-4868-BFC4-8F34BD6609C8}" type="slidenum">
              <a:rPr lang="ar-EG" smtClean="0"/>
              <a:pPr/>
              <a:t>1047</a:t>
            </a:fld>
            <a:endParaRPr lang="en-CA"/>
          </a:p>
        </p:txBody>
      </p:sp>
      <p:sp>
        <p:nvSpPr>
          <p:cNvPr id="3018755" name="Rectangle 2"/>
          <p:cNvSpPr>
            <a:spLocks noGrp="1" noRot="1" noChangeAspect="1" noChangeArrowheads="1" noTextEdit="1"/>
          </p:cNvSpPr>
          <p:nvPr>
            <p:ph type="sldImg"/>
          </p:nvPr>
        </p:nvSpPr>
        <p:spPr>
          <a:ln/>
        </p:spPr>
      </p:sp>
      <p:sp>
        <p:nvSpPr>
          <p:cNvPr id="30187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9778" name="Rectangle 7"/>
          <p:cNvSpPr>
            <a:spLocks noGrp="1" noChangeArrowheads="1"/>
          </p:cNvSpPr>
          <p:nvPr>
            <p:ph type="sldNum" sz="quarter" idx="5"/>
          </p:nvPr>
        </p:nvSpPr>
        <p:spPr>
          <a:noFill/>
        </p:spPr>
        <p:txBody>
          <a:bodyPr/>
          <a:lstStyle/>
          <a:p>
            <a:fld id="{5C755BE8-D495-49E4-B87D-E655696E6372}" type="slidenum">
              <a:rPr lang="ar-EG" smtClean="0"/>
              <a:pPr/>
              <a:t>1048</a:t>
            </a:fld>
            <a:endParaRPr lang="en-CA"/>
          </a:p>
        </p:txBody>
      </p:sp>
      <p:sp>
        <p:nvSpPr>
          <p:cNvPr id="3019779" name="Rectangle 2"/>
          <p:cNvSpPr>
            <a:spLocks noGrp="1" noRot="1" noChangeAspect="1" noChangeArrowheads="1" noTextEdit="1"/>
          </p:cNvSpPr>
          <p:nvPr>
            <p:ph type="sldImg"/>
          </p:nvPr>
        </p:nvSpPr>
        <p:spPr>
          <a:ln/>
        </p:spPr>
      </p:sp>
      <p:sp>
        <p:nvSpPr>
          <p:cNvPr id="30197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0802" name="Rectangle 7"/>
          <p:cNvSpPr>
            <a:spLocks noGrp="1" noChangeArrowheads="1"/>
          </p:cNvSpPr>
          <p:nvPr>
            <p:ph type="sldNum" sz="quarter" idx="5"/>
          </p:nvPr>
        </p:nvSpPr>
        <p:spPr>
          <a:noFill/>
        </p:spPr>
        <p:txBody>
          <a:bodyPr/>
          <a:lstStyle/>
          <a:p>
            <a:fld id="{EFCF26DB-8BDA-4F92-BB6A-9CD872F31FEF}" type="slidenum">
              <a:rPr lang="ar-EG" smtClean="0"/>
              <a:pPr/>
              <a:t>1049</a:t>
            </a:fld>
            <a:endParaRPr lang="en-CA"/>
          </a:p>
        </p:txBody>
      </p:sp>
      <p:sp>
        <p:nvSpPr>
          <p:cNvPr id="3020803" name="Rectangle 2"/>
          <p:cNvSpPr>
            <a:spLocks noGrp="1" noRot="1" noChangeAspect="1" noChangeArrowheads="1" noTextEdit="1"/>
          </p:cNvSpPr>
          <p:nvPr>
            <p:ph type="sldImg"/>
          </p:nvPr>
        </p:nvSpPr>
        <p:spPr>
          <a:ln/>
        </p:spPr>
      </p:sp>
      <p:sp>
        <p:nvSpPr>
          <p:cNvPr id="30208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1826" name="Rectangle 7"/>
          <p:cNvSpPr>
            <a:spLocks noGrp="1" noChangeArrowheads="1"/>
          </p:cNvSpPr>
          <p:nvPr>
            <p:ph type="sldNum" sz="quarter" idx="5"/>
          </p:nvPr>
        </p:nvSpPr>
        <p:spPr>
          <a:noFill/>
        </p:spPr>
        <p:txBody>
          <a:bodyPr/>
          <a:lstStyle/>
          <a:p>
            <a:fld id="{7780A256-9040-4339-B08D-653E7FA14236}" type="slidenum">
              <a:rPr lang="ar-EG" smtClean="0"/>
              <a:pPr/>
              <a:t>1050</a:t>
            </a:fld>
            <a:endParaRPr lang="en-CA"/>
          </a:p>
        </p:txBody>
      </p:sp>
      <p:sp>
        <p:nvSpPr>
          <p:cNvPr id="3021827" name="Rectangle 2"/>
          <p:cNvSpPr>
            <a:spLocks noGrp="1" noRot="1" noChangeAspect="1" noChangeArrowheads="1" noTextEdit="1"/>
          </p:cNvSpPr>
          <p:nvPr>
            <p:ph type="sldImg"/>
          </p:nvPr>
        </p:nvSpPr>
        <p:spPr>
          <a:ln/>
        </p:spPr>
      </p:sp>
      <p:sp>
        <p:nvSpPr>
          <p:cNvPr id="30218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2850" name="Slide Image Placeholder 1"/>
          <p:cNvSpPr>
            <a:spLocks noGrp="1" noRot="1" noChangeAspect="1" noTextEdit="1"/>
          </p:cNvSpPr>
          <p:nvPr>
            <p:ph type="sldImg"/>
          </p:nvPr>
        </p:nvSpPr>
        <p:spPr>
          <a:ln/>
        </p:spPr>
      </p:sp>
      <p:sp>
        <p:nvSpPr>
          <p:cNvPr id="3022851" name="Notes Placeholder 2"/>
          <p:cNvSpPr>
            <a:spLocks noGrp="1"/>
          </p:cNvSpPr>
          <p:nvPr>
            <p:ph type="body" idx="1"/>
          </p:nvPr>
        </p:nvSpPr>
        <p:spPr>
          <a:noFill/>
          <a:ln/>
        </p:spPr>
        <p:txBody>
          <a:bodyPr/>
          <a:lstStyle/>
          <a:p>
            <a:endParaRPr lang="en-US"/>
          </a:p>
        </p:txBody>
      </p:sp>
      <p:sp>
        <p:nvSpPr>
          <p:cNvPr id="3022852" name="Slide Number Placeholder 3"/>
          <p:cNvSpPr>
            <a:spLocks noGrp="1"/>
          </p:cNvSpPr>
          <p:nvPr>
            <p:ph type="sldNum" sz="quarter" idx="5"/>
          </p:nvPr>
        </p:nvSpPr>
        <p:spPr>
          <a:noFill/>
        </p:spPr>
        <p:txBody>
          <a:bodyPr/>
          <a:lstStyle/>
          <a:p>
            <a:fld id="{534CC948-3051-4B8A-8090-ACDA3A8A7D8D}" type="slidenum">
              <a:rPr lang="ar-SA" smtClean="0"/>
              <a:pPr/>
              <a:t>1051</a:t>
            </a:fld>
            <a:endParaRPr lang="en-CA"/>
          </a:p>
        </p:txBody>
      </p:sp>
    </p:spTree>
  </p:cSld>
  <p:clrMapOvr>
    <a:masterClrMapping/>
  </p:clrMapOvr>
</p:notes>
</file>

<file path=ppt/notesSlides/notesSlide7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3874" name="Rectangle 7"/>
          <p:cNvSpPr>
            <a:spLocks noGrp="1" noChangeArrowheads="1"/>
          </p:cNvSpPr>
          <p:nvPr>
            <p:ph type="sldNum" sz="quarter" idx="5"/>
          </p:nvPr>
        </p:nvSpPr>
        <p:spPr>
          <a:noFill/>
        </p:spPr>
        <p:txBody>
          <a:bodyPr/>
          <a:lstStyle/>
          <a:p>
            <a:fld id="{0A4A451B-D664-4943-93B8-1D0CBD6386C3}" type="slidenum">
              <a:rPr lang="ar-EG" smtClean="0"/>
              <a:pPr/>
              <a:t>1052</a:t>
            </a:fld>
            <a:endParaRPr lang="en-CA"/>
          </a:p>
        </p:txBody>
      </p:sp>
      <p:sp>
        <p:nvSpPr>
          <p:cNvPr id="3023875" name="Rectangle 2"/>
          <p:cNvSpPr>
            <a:spLocks noGrp="1" noRot="1" noChangeAspect="1" noChangeArrowheads="1" noTextEdit="1"/>
          </p:cNvSpPr>
          <p:nvPr>
            <p:ph type="sldImg"/>
          </p:nvPr>
        </p:nvSpPr>
        <p:spPr>
          <a:ln/>
        </p:spPr>
      </p:sp>
      <p:sp>
        <p:nvSpPr>
          <p:cNvPr id="30238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4898" name="Rectangle 7"/>
          <p:cNvSpPr>
            <a:spLocks noGrp="1" noChangeArrowheads="1"/>
          </p:cNvSpPr>
          <p:nvPr>
            <p:ph type="sldNum" sz="quarter" idx="5"/>
          </p:nvPr>
        </p:nvSpPr>
        <p:spPr>
          <a:noFill/>
        </p:spPr>
        <p:txBody>
          <a:bodyPr/>
          <a:lstStyle/>
          <a:p>
            <a:fld id="{90364311-19CF-488B-B681-82CF393A3036}" type="slidenum">
              <a:rPr lang="ar-EG" smtClean="0"/>
              <a:pPr/>
              <a:t>1053</a:t>
            </a:fld>
            <a:endParaRPr lang="en-CA"/>
          </a:p>
        </p:txBody>
      </p:sp>
      <p:sp>
        <p:nvSpPr>
          <p:cNvPr id="3024899" name="Rectangle 2"/>
          <p:cNvSpPr>
            <a:spLocks noGrp="1" noRot="1" noChangeAspect="1" noChangeArrowheads="1" noTextEdit="1"/>
          </p:cNvSpPr>
          <p:nvPr>
            <p:ph type="sldImg"/>
          </p:nvPr>
        </p:nvSpPr>
        <p:spPr>
          <a:ln/>
        </p:spPr>
      </p:sp>
      <p:sp>
        <p:nvSpPr>
          <p:cNvPr id="30249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5922" name="Rectangle 7"/>
          <p:cNvSpPr>
            <a:spLocks noGrp="1" noChangeArrowheads="1"/>
          </p:cNvSpPr>
          <p:nvPr>
            <p:ph type="sldNum" sz="quarter" idx="5"/>
          </p:nvPr>
        </p:nvSpPr>
        <p:spPr>
          <a:noFill/>
        </p:spPr>
        <p:txBody>
          <a:bodyPr/>
          <a:lstStyle/>
          <a:p>
            <a:fld id="{20061EB9-ACF3-4812-A243-A3CA9F8BBF80}" type="slidenum">
              <a:rPr lang="ar-EG" smtClean="0"/>
              <a:pPr/>
              <a:t>1054</a:t>
            </a:fld>
            <a:endParaRPr lang="en-CA"/>
          </a:p>
        </p:txBody>
      </p:sp>
      <p:sp>
        <p:nvSpPr>
          <p:cNvPr id="3025923" name="Rectangle 2"/>
          <p:cNvSpPr>
            <a:spLocks noGrp="1" noRot="1" noChangeAspect="1" noChangeArrowheads="1" noTextEdit="1"/>
          </p:cNvSpPr>
          <p:nvPr>
            <p:ph type="sldImg"/>
          </p:nvPr>
        </p:nvSpPr>
        <p:spPr>
          <a:ln/>
        </p:spPr>
      </p:sp>
      <p:sp>
        <p:nvSpPr>
          <p:cNvPr id="30259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6946" name="Rectangle 7"/>
          <p:cNvSpPr>
            <a:spLocks noGrp="1" noChangeArrowheads="1"/>
          </p:cNvSpPr>
          <p:nvPr>
            <p:ph type="sldNum" sz="quarter" idx="5"/>
          </p:nvPr>
        </p:nvSpPr>
        <p:spPr>
          <a:noFill/>
        </p:spPr>
        <p:txBody>
          <a:bodyPr/>
          <a:lstStyle/>
          <a:p>
            <a:fld id="{634F37BC-45DC-4E23-BEDF-BBB1A0E9682E}" type="slidenum">
              <a:rPr lang="ar-EG" smtClean="0"/>
              <a:pPr/>
              <a:t>1055</a:t>
            </a:fld>
            <a:endParaRPr lang="en-CA"/>
          </a:p>
        </p:txBody>
      </p:sp>
      <p:sp>
        <p:nvSpPr>
          <p:cNvPr id="3026947" name="Rectangle 2"/>
          <p:cNvSpPr>
            <a:spLocks noGrp="1" noRot="1" noChangeAspect="1" noChangeArrowheads="1" noTextEdit="1"/>
          </p:cNvSpPr>
          <p:nvPr>
            <p:ph type="sldImg"/>
          </p:nvPr>
        </p:nvSpPr>
        <p:spPr>
          <a:ln/>
        </p:spPr>
      </p:sp>
      <p:sp>
        <p:nvSpPr>
          <p:cNvPr id="30269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7970" name="Rectangle 7"/>
          <p:cNvSpPr>
            <a:spLocks noGrp="1" noChangeArrowheads="1"/>
          </p:cNvSpPr>
          <p:nvPr>
            <p:ph type="sldNum" sz="quarter" idx="5"/>
          </p:nvPr>
        </p:nvSpPr>
        <p:spPr>
          <a:noFill/>
        </p:spPr>
        <p:txBody>
          <a:bodyPr/>
          <a:lstStyle/>
          <a:p>
            <a:fld id="{BECBB7B8-7ECD-40BB-AADF-A07CD1C22568}" type="slidenum">
              <a:rPr lang="ar-EG" smtClean="0"/>
              <a:pPr/>
              <a:t>1056</a:t>
            </a:fld>
            <a:endParaRPr lang="en-CA"/>
          </a:p>
        </p:txBody>
      </p:sp>
      <p:sp>
        <p:nvSpPr>
          <p:cNvPr id="3027971" name="Rectangle 2"/>
          <p:cNvSpPr>
            <a:spLocks noGrp="1" noRot="1" noChangeAspect="1" noChangeArrowheads="1" noTextEdit="1"/>
          </p:cNvSpPr>
          <p:nvPr>
            <p:ph type="sldImg"/>
          </p:nvPr>
        </p:nvSpPr>
        <p:spPr>
          <a:ln/>
        </p:spPr>
      </p:sp>
      <p:sp>
        <p:nvSpPr>
          <p:cNvPr id="30279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8994" name="Rectangle 7"/>
          <p:cNvSpPr>
            <a:spLocks noGrp="1" noChangeArrowheads="1"/>
          </p:cNvSpPr>
          <p:nvPr>
            <p:ph type="sldNum" sz="quarter" idx="5"/>
          </p:nvPr>
        </p:nvSpPr>
        <p:spPr>
          <a:noFill/>
        </p:spPr>
        <p:txBody>
          <a:bodyPr/>
          <a:lstStyle/>
          <a:p>
            <a:fld id="{00A3EE47-315E-4746-AE3F-61C0116B2ABA}" type="slidenum">
              <a:rPr lang="ar-EG" smtClean="0"/>
              <a:pPr/>
              <a:t>1057</a:t>
            </a:fld>
            <a:endParaRPr lang="en-CA"/>
          </a:p>
        </p:txBody>
      </p:sp>
      <p:sp>
        <p:nvSpPr>
          <p:cNvPr id="3028995" name="Rectangle 2"/>
          <p:cNvSpPr>
            <a:spLocks noGrp="1" noRot="1" noChangeAspect="1" noChangeArrowheads="1" noTextEdit="1"/>
          </p:cNvSpPr>
          <p:nvPr>
            <p:ph type="sldImg"/>
          </p:nvPr>
        </p:nvSpPr>
        <p:spPr>
          <a:ln/>
        </p:spPr>
      </p:sp>
      <p:sp>
        <p:nvSpPr>
          <p:cNvPr id="30289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0018" name="Rectangle 7"/>
          <p:cNvSpPr>
            <a:spLocks noGrp="1" noChangeArrowheads="1"/>
          </p:cNvSpPr>
          <p:nvPr>
            <p:ph type="sldNum" sz="quarter" idx="5"/>
          </p:nvPr>
        </p:nvSpPr>
        <p:spPr>
          <a:noFill/>
        </p:spPr>
        <p:txBody>
          <a:bodyPr/>
          <a:lstStyle/>
          <a:p>
            <a:fld id="{8BBA4710-D514-4F4E-A951-9610417048F1}" type="slidenum">
              <a:rPr lang="ar-EG" smtClean="0"/>
              <a:pPr/>
              <a:t>1058</a:t>
            </a:fld>
            <a:endParaRPr lang="en-CA"/>
          </a:p>
        </p:txBody>
      </p:sp>
      <p:sp>
        <p:nvSpPr>
          <p:cNvPr id="3030019" name="Rectangle 2"/>
          <p:cNvSpPr>
            <a:spLocks noGrp="1" noRot="1" noChangeAspect="1" noChangeArrowheads="1" noTextEdit="1"/>
          </p:cNvSpPr>
          <p:nvPr>
            <p:ph type="sldImg"/>
          </p:nvPr>
        </p:nvSpPr>
        <p:spPr>
          <a:ln/>
        </p:spPr>
      </p:sp>
      <p:sp>
        <p:nvSpPr>
          <p:cNvPr id="30300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42" name="Rectangle 7"/>
          <p:cNvSpPr>
            <a:spLocks noGrp="1" noChangeArrowheads="1"/>
          </p:cNvSpPr>
          <p:nvPr>
            <p:ph type="sldNum" sz="quarter" idx="5"/>
          </p:nvPr>
        </p:nvSpPr>
        <p:spPr>
          <a:noFill/>
        </p:spPr>
        <p:txBody>
          <a:bodyPr/>
          <a:lstStyle/>
          <a:p>
            <a:fld id="{0395E24D-52CE-453B-8D61-118A3F02067C}" type="slidenum">
              <a:rPr lang="ar-EG" smtClean="0"/>
              <a:pPr/>
              <a:t>1059</a:t>
            </a:fld>
            <a:endParaRPr lang="en-CA"/>
          </a:p>
        </p:txBody>
      </p:sp>
      <p:sp>
        <p:nvSpPr>
          <p:cNvPr id="3031043" name="Rectangle 2"/>
          <p:cNvSpPr>
            <a:spLocks noGrp="1" noRot="1" noChangeAspect="1" noChangeArrowheads="1" noTextEdit="1"/>
          </p:cNvSpPr>
          <p:nvPr>
            <p:ph type="sldImg"/>
          </p:nvPr>
        </p:nvSpPr>
        <p:spPr>
          <a:ln/>
        </p:spPr>
      </p:sp>
      <p:sp>
        <p:nvSpPr>
          <p:cNvPr id="30310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2066" name="Rectangle 7"/>
          <p:cNvSpPr>
            <a:spLocks noGrp="1" noChangeArrowheads="1"/>
          </p:cNvSpPr>
          <p:nvPr>
            <p:ph type="sldNum" sz="quarter" idx="5"/>
          </p:nvPr>
        </p:nvSpPr>
        <p:spPr>
          <a:noFill/>
        </p:spPr>
        <p:txBody>
          <a:bodyPr/>
          <a:lstStyle/>
          <a:p>
            <a:fld id="{50800AB8-F267-45BD-AC8A-95120754B739}" type="slidenum">
              <a:rPr lang="ar-EG" smtClean="0"/>
              <a:pPr/>
              <a:t>1060</a:t>
            </a:fld>
            <a:endParaRPr lang="en-CA"/>
          </a:p>
        </p:txBody>
      </p:sp>
      <p:sp>
        <p:nvSpPr>
          <p:cNvPr id="3032067" name="Rectangle 2"/>
          <p:cNvSpPr>
            <a:spLocks noGrp="1" noRot="1" noChangeAspect="1" noChangeArrowheads="1" noTextEdit="1"/>
          </p:cNvSpPr>
          <p:nvPr>
            <p:ph type="sldImg"/>
          </p:nvPr>
        </p:nvSpPr>
        <p:spPr>
          <a:ln/>
        </p:spPr>
      </p:sp>
      <p:sp>
        <p:nvSpPr>
          <p:cNvPr id="30320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3090" name="Rectangle 7"/>
          <p:cNvSpPr>
            <a:spLocks noGrp="1" noChangeArrowheads="1"/>
          </p:cNvSpPr>
          <p:nvPr>
            <p:ph type="sldNum" sz="quarter" idx="5"/>
          </p:nvPr>
        </p:nvSpPr>
        <p:spPr>
          <a:noFill/>
        </p:spPr>
        <p:txBody>
          <a:bodyPr/>
          <a:lstStyle/>
          <a:p>
            <a:fld id="{BEE22FE2-7F76-4182-8029-54CD9174FA7C}" type="slidenum">
              <a:rPr lang="ar-EG" smtClean="0"/>
              <a:pPr/>
              <a:t>1061</a:t>
            </a:fld>
            <a:endParaRPr lang="en-CA"/>
          </a:p>
        </p:txBody>
      </p:sp>
      <p:sp>
        <p:nvSpPr>
          <p:cNvPr id="3033091" name="Rectangle 2"/>
          <p:cNvSpPr>
            <a:spLocks noGrp="1" noRot="1" noChangeAspect="1" noChangeArrowheads="1" noTextEdit="1"/>
          </p:cNvSpPr>
          <p:nvPr>
            <p:ph type="sldImg"/>
          </p:nvPr>
        </p:nvSpPr>
        <p:spPr>
          <a:ln/>
        </p:spPr>
      </p:sp>
      <p:sp>
        <p:nvSpPr>
          <p:cNvPr id="30330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4114" name="Rectangle 7"/>
          <p:cNvSpPr>
            <a:spLocks noGrp="1" noChangeArrowheads="1"/>
          </p:cNvSpPr>
          <p:nvPr>
            <p:ph type="sldNum" sz="quarter" idx="5"/>
          </p:nvPr>
        </p:nvSpPr>
        <p:spPr>
          <a:noFill/>
        </p:spPr>
        <p:txBody>
          <a:bodyPr/>
          <a:lstStyle/>
          <a:p>
            <a:fld id="{A23735E7-D863-4035-886B-B2F92710DA53}" type="slidenum">
              <a:rPr lang="ar-EG" smtClean="0"/>
              <a:pPr/>
              <a:t>1062</a:t>
            </a:fld>
            <a:endParaRPr lang="en-CA"/>
          </a:p>
        </p:txBody>
      </p:sp>
      <p:sp>
        <p:nvSpPr>
          <p:cNvPr id="3034115" name="Rectangle 2"/>
          <p:cNvSpPr>
            <a:spLocks noGrp="1" noRot="1" noChangeAspect="1" noChangeArrowheads="1" noTextEdit="1"/>
          </p:cNvSpPr>
          <p:nvPr>
            <p:ph type="sldImg"/>
          </p:nvPr>
        </p:nvSpPr>
        <p:spPr>
          <a:ln/>
        </p:spPr>
      </p:sp>
      <p:sp>
        <p:nvSpPr>
          <p:cNvPr id="30341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5138" name="Rectangle 7"/>
          <p:cNvSpPr>
            <a:spLocks noGrp="1" noChangeArrowheads="1"/>
          </p:cNvSpPr>
          <p:nvPr>
            <p:ph type="sldNum" sz="quarter" idx="5"/>
          </p:nvPr>
        </p:nvSpPr>
        <p:spPr>
          <a:noFill/>
        </p:spPr>
        <p:txBody>
          <a:bodyPr/>
          <a:lstStyle/>
          <a:p>
            <a:fld id="{A2C3675F-8F31-41D7-8E11-29C11211EB63}" type="slidenum">
              <a:rPr lang="ar-EG" smtClean="0"/>
              <a:pPr/>
              <a:t>1063</a:t>
            </a:fld>
            <a:endParaRPr lang="en-CA"/>
          </a:p>
        </p:txBody>
      </p:sp>
      <p:sp>
        <p:nvSpPr>
          <p:cNvPr id="3035139" name="Rectangle 2"/>
          <p:cNvSpPr>
            <a:spLocks noGrp="1" noRot="1" noChangeAspect="1" noChangeArrowheads="1" noTextEdit="1"/>
          </p:cNvSpPr>
          <p:nvPr>
            <p:ph type="sldImg"/>
          </p:nvPr>
        </p:nvSpPr>
        <p:spPr>
          <a:ln/>
        </p:spPr>
      </p:sp>
      <p:sp>
        <p:nvSpPr>
          <p:cNvPr id="30351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6162" name="Rectangle 7"/>
          <p:cNvSpPr>
            <a:spLocks noGrp="1" noChangeArrowheads="1"/>
          </p:cNvSpPr>
          <p:nvPr>
            <p:ph type="sldNum" sz="quarter" idx="5"/>
          </p:nvPr>
        </p:nvSpPr>
        <p:spPr>
          <a:noFill/>
        </p:spPr>
        <p:txBody>
          <a:bodyPr/>
          <a:lstStyle/>
          <a:p>
            <a:fld id="{76B04A45-1997-4CFB-9001-960C03C60950}" type="slidenum">
              <a:rPr lang="ar-EG" smtClean="0"/>
              <a:pPr/>
              <a:t>1064</a:t>
            </a:fld>
            <a:endParaRPr lang="en-CA"/>
          </a:p>
        </p:txBody>
      </p:sp>
      <p:sp>
        <p:nvSpPr>
          <p:cNvPr id="3036163" name="Rectangle 2"/>
          <p:cNvSpPr>
            <a:spLocks noGrp="1" noRot="1" noChangeAspect="1" noChangeArrowheads="1" noTextEdit="1"/>
          </p:cNvSpPr>
          <p:nvPr>
            <p:ph type="sldImg"/>
          </p:nvPr>
        </p:nvSpPr>
        <p:spPr>
          <a:ln/>
        </p:spPr>
      </p:sp>
      <p:sp>
        <p:nvSpPr>
          <p:cNvPr id="30361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7186" name="Rectangle 7"/>
          <p:cNvSpPr>
            <a:spLocks noGrp="1" noChangeArrowheads="1"/>
          </p:cNvSpPr>
          <p:nvPr>
            <p:ph type="sldNum" sz="quarter" idx="5"/>
          </p:nvPr>
        </p:nvSpPr>
        <p:spPr>
          <a:noFill/>
        </p:spPr>
        <p:txBody>
          <a:bodyPr/>
          <a:lstStyle/>
          <a:p>
            <a:fld id="{95144A99-49F0-48BA-986D-AADF62F022A7}" type="slidenum">
              <a:rPr lang="ar-EG" smtClean="0"/>
              <a:pPr/>
              <a:t>1065</a:t>
            </a:fld>
            <a:endParaRPr lang="en-CA"/>
          </a:p>
        </p:txBody>
      </p:sp>
      <p:sp>
        <p:nvSpPr>
          <p:cNvPr id="3037187" name="Rectangle 2"/>
          <p:cNvSpPr>
            <a:spLocks noGrp="1" noRot="1" noChangeAspect="1" noChangeArrowheads="1" noTextEdit="1"/>
          </p:cNvSpPr>
          <p:nvPr>
            <p:ph type="sldImg"/>
          </p:nvPr>
        </p:nvSpPr>
        <p:spPr>
          <a:xfrm>
            <a:off x="1144588" y="685800"/>
            <a:ext cx="4572000" cy="3429000"/>
          </a:xfrm>
          <a:ln/>
        </p:spPr>
      </p:sp>
      <p:sp>
        <p:nvSpPr>
          <p:cNvPr id="303718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7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8210" name="Rectangle 7"/>
          <p:cNvSpPr>
            <a:spLocks noGrp="1" noChangeArrowheads="1"/>
          </p:cNvSpPr>
          <p:nvPr>
            <p:ph type="sldNum" sz="quarter" idx="5"/>
          </p:nvPr>
        </p:nvSpPr>
        <p:spPr>
          <a:noFill/>
        </p:spPr>
        <p:txBody>
          <a:bodyPr/>
          <a:lstStyle/>
          <a:p>
            <a:fld id="{9BD7B810-FC7E-4EBB-B7F0-2946F9EDBC47}" type="slidenum">
              <a:rPr lang="ar-EG" smtClean="0"/>
              <a:pPr/>
              <a:t>1066</a:t>
            </a:fld>
            <a:endParaRPr lang="en-CA"/>
          </a:p>
        </p:txBody>
      </p:sp>
      <p:sp>
        <p:nvSpPr>
          <p:cNvPr id="3038211" name="Rectangle 2"/>
          <p:cNvSpPr>
            <a:spLocks noGrp="1" noRot="1" noChangeAspect="1" noChangeArrowheads="1" noTextEdit="1"/>
          </p:cNvSpPr>
          <p:nvPr>
            <p:ph type="sldImg"/>
          </p:nvPr>
        </p:nvSpPr>
        <p:spPr>
          <a:ln/>
        </p:spPr>
      </p:sp>
      <p:sp>
        <p:nvSpPr>
          <p:cNvPr id="30382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9234" name="Rectangle 7"/>
          <p:cNvSpPr>
            <a:spLocks noGrp="1" noChangeArrowheads="1"/>
          </p:cNvSpPr>
          <p:nvPr>
            <p:ph type="sldNum" sz="quarter" idx="5"/>
          </p:nvPr>
        </p:nvSpPr>
        <p:spPr>
          <a:noFill/>
        </p:spPr>
        <p:txBody>
          <a:bodyPr/>
          <a:lstStyle/>
          <a:p>
            <a:fld id="{7F23BAA4-D956-42D3-BC41-7F77627838A6}" type="slidenum">
              <a:rPr lang="ar-EG" smtClean="0"/>
              <a:pPr/>
              <a:t>1067</a:t>
            </a:fld>
            <a:endParaRPr lang="en-CA"/>
          </a:p>
        </p:txBody>
      </p:sp>
      <p:sp>
        <p:nvSpPr>
          <p:cNvPr id="3039235" name="Rectangle 2"/>
          <p:cNvSpPr>
            <a:spLocks noGrp="1" noRot="1" noChangeAspect="1" noChangeArrowheads="1" noTextEdit="1"/>
          </p:cNvSpPr>
          <p:nvPr>
            <p:ph type="sldImg"/>
          </p:nvPr>
        </p:nvSpPr>
        <p:spPr>
          <a:ln/>
        </p:spPr>
      </p:sp>
      <p:sp>
        <p:nvSpPr>
          <p:cNvPr id="30392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0258" name="Rectangle 7"/>
          <p:cNvSpPr>
            <a:spLocks noGrp="1" noChangeArrowheads="1"/>
          </p:cNvSpPr>
          <p:nvPr>
            <p:ph type="sldNum" sz="quarter" idx="5"/>
          </p:nvPr>
        </p:nvSpPr>
        <p:spPr>
          <a:noFill/>
        </p:spPr>
        <p:txBody>
          <a:bodyPr/>
          <a:lstStyle/>
          <a:p>
            <a:fld id="{BCB1B509-4916-4EEC-B8B7-81ED9DBA68C8}" type="slidenum">
              <a:rPr lang="ar-EG" smtClean="0"/>
              <a:pPr/>
              <a:t>1068</a:t>
            </a:fld>
            <a:endParaRPr lang="en-CA"/>
          </a:p>
        </p:txBody>
      </p:sp>
      <p:sp>
        <p:nvSpPr>
          <p:cNvPr id="3040259" name="Rectangle 2"/>
          <p:cNvSpPr>
            <a:spLocks noGrp="1" noRot="1" noChangeAspect="1" noChangeArrowheads="1" noTextEdit="1"/>
          </p:cNvSpPr>
          <p:nvPr>
            <p:ph type="sldImg"/>
          </p:nvPr>
        </p:nvSpPr>
        <p:spPr>
          <a:ln/>
        </p:spPr>
      </p:sp>
      <p:sp>
        <p:nvSpPr>
          <p:cNvPr id="30402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1282" name="Rectangle 7"/>
          <p:cNvSpPr>
            <a:spLocks noGrp="1" noChangeArrowheads="1"/>
          </p:cNvSpPr>
          <p:nvPr>
            <p:ph type="sldNum" sz="quarter" idx="5"/>
          </p:nvPr>
        </p:nvSpPr>
        <p:spPr>
          <a:noFill/>
        </p:spPr>
        <p:txBody>
          <a:bodyPr/>
          <a:lstStyle/>
          <a:p>
            <a:fld id="{2ED892C5-8427-4B82-8260-DF12F7B2154F}" type="slidenum">
              <a:rPr lang="ar-EG" smtClean="0"/>
              <a:pPr/>
              <a:t>1069</a:t>
            </a:fld>
            <a:endParaRPr lang="en-CA"/>
          </a:p>
        </p:txBody>
      </p:sp>
      <p:sp>
        <p:nvSpPr>
          <p:cNvPr id="3041283" name="Rectangle 2"/>
          <p:cNvSpPr>
            <a:spLocks noGrp="1" noRot="1" noChangeAspect="1" noChangeArrowheads="1" noTextEdit="1"/>
          </p:cNvSpPr>
          <p:nvPr>
            <p:ph type="sldImg"/>
          </p:nvPr>
        </p:nvSpPr>
        <p:spPr>
          <a:ln/>
        </p:spPr>
      </p:sp>
      <p:sp>
        <p:nvSpPr>
          <p:cNvPr id="30412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2306" name="Rectangle 7"/>
          <p:cNvSpPr>
            <a:spLocks noGrp="1" noChangeArrowheads="1"/>
          </p:cNvSpPr>
          <p:nvPr>
            <p:ph type="sldNum" sz="quarter" idx="5"/>
          </p:nvPr>
        </p:nvSpPr>
        <p:spPr>
          <a:noFill/>
        </p:spPr>
        <p:txBody>
          <a:bodyPr/>
          <a:lstStyle/>
          <a:p>
            <a:fld id="{C9BCD887-3A97-4F3F-9A99-64806A094131}" type="slidenum">
              <a:rPr lang="ar-EG" smtClean="0"/>
              <a:pPr/>
              <a:t>1070</a:t>
            </a:fld>
            <a:endParaRPr lang="en-CA"/>
          </a:p>
        </p:txBody>
      </p:sp>
      <p:sp>
        <p:nvSpPr>
          <p:cNvPr id="3042307" name="Rectangle 2"/>
          <p:cNvSpPr>
            <a:spLocks noGrp="1" noRot="1" noChangeAspect="1" noChangeArrowheads="1" noTextEdit="1"/>
          </p:cNvSpPr>
          <p:nvPr>
            <p:ph type="sldImg"/>
          </p:nvPr>
        </p:nvSpPr>
        <p:spPr>
          <a:ln/>
        </p:spPr>
      </p:sp>
      <p:sp>
        <p:nvSpPr>
          <p:cNvPr id="30423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3330" name="Rectangle 7"/>
          <p:cNvSpPr>
            <a:spLocks noGrp="1" noChangeArrowheads="1"/>
          </p:cNvSpPr>
          <p:nvPr>
            <p:ph type="sldNum" sz="quarter" idx="5"/>
          </p:nvPr>
        </p:nvSpPr>
        <p:spPr>
          <a:noFill/>
        </p:spPr>
        <p:txBody>
          <a:bodyPr/>
          <a:lstStyle/>
          <a:p>
            <a:fld id="{CA2B1198-74B1-44C7-9200-DBF65F6056C5}" type="slidenum">
              <a:rPr lang="ar-EG" smtClean="0"/>
              <a:pPr/>
              <a:t>1071</a:t>
            </a:fld>
            <a:endParaRPr lang="en-CA"/>
          </a:p>
        </p:txBody>
      </p:sp>
      <p:sp>
        <p:nvSpPr>
          <p:cNvPr id="3043331" name="Rectangle 2"/>
          <p:cNvSpPr>
            <a:spLocks noGrp="1" noRot="1" noChangeAspect="1" noChangeArrowheads="1" noTextEdit="1"/>
          </p:cNvSpPr>
          <p:nvPr>
            <p:ph type="sldImg"/>
          </p:nvPr>
        </p:nvSpPr>
        <p:spPr>
          <a:ln/>
        </p:spPr>
      </p:sp>
      <p:sp>
        <p:nvSpPr>
          <p:cNvPr id="30433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5378" name="Rectangle 7"/>
          <p:cNvSpPr>
            <a:spLocks noGrp="1" noChangeArrowheads="1"/>
          </p:cNvSpPr>
          <p:nvPr>
            <p:ph type="sldNum" sz="quarter" idx="5"/>
          </p:nvPr>
        </p:nvSpPr>
        <p:spPr>
          <a:noFill/>
        </p:spPr>
        <p:txBody>
          <a:bodyPr/>
          <a:lstStyle/>
          <a:p>
            <a:fld id="{0A274A24-E46D-4782-853C-212BB8AEF103}" type="slidenum">
              <a:rPr lang="ar-EG" smtClean="0"/>
              <a:pPr/>
              <a:t>1073</a:t>
            </a:fld>
            <a:endParaRPr lang="en-CA"/>
          </a:p>
        </p:txBody>
      </p:sp>
      <p:sp>
        <p:nvSpPr>
          <p:cNvPr id="3045379" name="Rectangle 2"/>
          <p:cNvSpPr>
            <a:spLocks noGrp="1" noRot="1" noChangeAspect="1" noChangeArrowheads="1" noTextEdit="1"/>
          </p:cNvSpPr>
          <p:nvPr>
            <p:ph type="sldImg"/>
          </p:nvPr>
        </p:nvSpPr>
        <p:spPr>
          <a:xfrm>
            <a:off x="1144588" y="685800"/>
            <a:ext cx="4572000" cy="3429000"/>
          </a:xfrm>
          <a:ln/>
        </p:spPr>
      </p:sp>
      <p:sp>
        <p:nvSpPr>
          <p:cNvPr id="304538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7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6402" name="Rectangle 7"/>
          <p:cNvSpPr>
            <a:spLocks noGrp="1" noChangeArrowheads="1"/>
          </p:cNvSpPr>
          <p:nvPr>
            <p:ph type="sldNum" sz="quarter" idx="5"/>
          </p:nvPr>
        </p:nvSpPr>
        <p:spPr>
          <a:noFill/>
        </p:spPr>
        <p:txBody>
          <a:bodyPr/>
          <a:lstStyle/>
          <a:p>
            <a:fld id="{68B96754-A0AC-4F7A-B70A-896D655824C6}" type="slidenum">
              <a:rPr lang="ar-EG" smtClean="0"/>
              <a:pPr/>
              <a:t>1074</a:t>
            </a:fld>
            <a:endParaRPr lang="en-CA"/>
          </a:p>
        </p:txBody>
      </p:sp>
      <p:sp>
        <p:nvSpPr>
          <p:cNvPr id="3046403" name="Rectangle 2"/>
          <p:cNvSpPr>
            <a:spLocks noGrp="1" noRot="1" noChangeAspect="1" noChangeArrowheads="1" noTextEdit="1"/>
          </p:cNvSpPr>
          <p:nvPr>
            <p:ph type="sldImg"/>
          </p:nvPr>
        </p:nvSpPr>
        <p:spPr>
          <a:ln/>
        </p:spPr>
      </p:sp>
      <p:sp>
        <p:nvSpPr>
          <p:cNvPr id="30464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7426" name="Rectangle 7"/>
          <p:cNvSpPr>
            <a:spLocks noGrp="1" noChangeArrowheads="1"/>
          </p:cNvSpPr>
          <p:nvPr>
            <p:ph type="sldNum" sz="quarter" idx="5"/>
          </p:nvPr>
        </p:nvSpPr>
        <p:spPr>
          <a:noFill/>
        </p:spPr>
        <p:txBody>
          <a:bodyPr/>
          <a:lstStyle/>
          <a:p>
            <a:fld id="{D7D2993B-A668-49DB-B957-BD75D30084D1}" type="slidenum">
              <a:rPr lang="ar-EG" smtClean="0"/>
              <a:pPr/>
              <a:t>1075</a:t>
            </a:fld>
            <a:endParaRPr lang="en-CA"/>
          </a:p>
        </p:txBody>
      </p:sp>
      <p:sp>
        <p:nvSpPr>
          <p:cNvPr id="3047427" name="Rectangle 2"/>
          <p:cNvSpPr>
            <a:spLocks noGrp="1" noRot="1" noChangeAspect="1" noChangeArrowheads="1" noTextEdit="1"/>
          </p:cNvSpPr>
          <p:nvPr>
            <p:ph type="sldImg"/>
          </p:nvPr>
        </p:nvSpPr>
        <p:spPr>
          <a:ln/>
        </p:spPr>
      </p:sp>
      <p:sp>
        <p:nvSpPr>
          <p:cNvPr id="30474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8450" name="Rectangle 7"/>
          <p:cNvSpPr>
            <a:spLocks noGrp="1" noChangeArrowheads="1"/>
          </p:cNvSpPr>
          <p:nvPr>
            <p:ph type="sldNum" sz="quarter" idx="5"/>
          </p:nvPr>
        </p:nvSpPr>
        <p:spPr>
          <a:noFill/>
        </p:spPr>
        <p:txBody>
          <a:bodyPr/>
          <a:lstStyle/>
          <a:p>
            <a:fld id="{991156DE-3C0D-4B21-9D1E-E8519081CBE8}" type="slidenum">
              <a:rPr lang="ar-EG" smtClean="0"/>
              <a:pPr/>
              <a:t>1076</a:t>
            </a:fld>
            <a:endParaRPr lang="en-CA"/>
          </a:p>
        </p:txBody>
      </p:sp>
      <p:sp>
        <p:nvSpPr>
          <p:cNvPr id="3048451" name="Rectangle 2"/>
          <p:cNvSpPr>
            <a:spLocks noGrp="1" noRot="1" noChangeAspect="1" noChangeArrowheads="1" noTextEdit="1"/>
          </p:cNvSpPr>
          <p:nvPr>
            <p:ph type="sldImg"/>
          </p:nvPr>
        </p:nvSpPr>
        <p:spPr>
          <a:ln/>
        </p:spPr>
      </p:sp>
      <p:sp>
        <p:nvSpPr>
          <p:cNvPr id="30484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9474" name="Rectangle 7"/>
          <p:cNvSpPr>
            <a:spLocks noGrp="1" noChangeArrowheads="1"/>
          </p:cNvSpPr>
          <p:nvPr>
            <p:ph type="sldNum" sz="quarter" idx="5"/>
          </p:nvPr>
        </p:nvSpPr>
        <p:spPr>
          <a:noFill/>
        </p:spPr>
        <p:txBody>
          <a:bodyPr/>
          <a:lstStyle/>
          <a:p>
            <a:fld id="{615FF0A5-BD57-4C5A-822A-38FC8916D734}" type="slidenum">
              <a:rPr lang="ar-EG" smtClean="0"/>
              <a:pPr/>
              <a:t>1077</a:t>
            </a:fld>
            <a:endParaRPr lang="en-CA"/>
          </a:p>
        </p:txBody>
      </p:sp>
      <p:sp>
        <p:nvSpPr>
          <p:cNvPr id="3049475" name="Rectangle 2"/>
          <p:cNvSpPr>
            <a:spLocks noGrp="1" noRot="1" noChangeAspect="1" noChangeArrowheads="1" noTextEdit="1"/>
          </p:cNvSpPr>
          <p:nvPr>
            <p:ph type="sldImg"/>
          </p:nvPr>
        </p:nvSpPr>
        <p:spPr>
          <a:ln/>
        </p:spPr>
      </p:sp>
      <p:sp>
        <p:nvSpPr>
          <p:cNvPr id="30494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1522" name="Rectangle 7"/>
          <p:cNvSpPr>
            <a:spLocks noGrp="1" noChangeArrowheads="1"/>
          </p:cNvSpPr>
          <p:nvPr>
            <p:ph type="sldNum" sz="quarter" idx="5"/>
          </p:nvPr>
        </p:nvSpPr>
        <p:spPr>
          <a:noFill/>
        </p:spPr>
        <p:txBody>
          <a:bodyPr/>
          <a:lstStyle/>
          <a:p>
            <a:fld id="{ADEFC7B6-A3A2-4222-A21C-6E832120E498}" type="slidenum">
              <a:rPr lang="ar-EG" smtClean="0"/>
              <a:pPr/>
              <a:t>1079</a:t>
            </a:fld>
            <a:endParaRPr lang="en-CA"/>
          </a:p>
        </p:txBody>
      </p:sp>
      <p:sp>
        <p:nvSpPr>
          <p:cNvPr id="3051523" name="Rectangle 2"/>
          <p:cNvSpPr>
            <a:spLocks noGrp="1" noRot="1" noChangeAspect="1" noChangeArrowheads="1" noTextEdit="1"/>
          </p:cNvSpPr>
          <p:nvPr>
            <p:ph type="sldImg"/>
          </p:nvPr>
        </p:nvSpPr>
        <p:spPr>
          <a:xfrm>
            <a:off x="1144588" y="685800"/>
            <a:ext cx="4572000" cy="3429000"/>
          </a:xfrm>
          <a:ln/>
        </p:spPr>
      </p:sp>
      <p:sp>
        <p:nvSpPr>
          <p:cNvPr id="305152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7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2546" name="Rectangle 7"/>
          <p:cNvSpPr>
            <a:spLocks noGrp="1" noChangeArrowheads="1"/>
          </p:cNvSpPr>
          <p:nvPr>
            <p:ph type="sldNum" sz="quarter" idx="5"/>
          </p:nvPr>
        </p:nvSpPr>
        <p:spPr>
          <a:noFill/>
        </p:spPr>
        <p:txBody>
          <a:bodyPr/>
          <a:lstStyle/>
          <a:p>
            <a:fld id="{3796B0DF-76B6-4CF4-B2EB-31D7E55511B5}" type="slidenum">
              <a:rPr lang="ar-EG" smtClean="0"/>
              <a:pPr/>
              <a:t>1080</a:t>
            </a:fld>
            <a:endParaRPr lang="en-CA"/>
          </a:p>
        </p:txBody>
      </p:sp>
      <p:sp>
        <p:nvSpPr>
          <p:cNvPr id="3052547" name="Rectangle 2"/>
          <p:cNvSpPr>
            <a:spLocks noGrp="1" noRot="1" noChangeAspect="1" noChangeArrowheads="1" noTextEdit="1"/>
          </p:cNvSpPr>
          <p:nvPr>
            <p:ph type="sldImg"/>
          </p:nvPr>
        </p:nvSpPr>
        <p:spPr>
          <a:ln/>
        </p:spPr>
      </p:sp>
      <p:sp>
        <p:nvSpPr>
          <p:cNvPr id="30525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3570" name="Rectangle 7"/>
          <p:cNvSpPr>
            <a:spLocks noGrp="1" noChangeArrowheads="1"/>
          </p:cNvSpPr>
          <p:nvPr>
            <p:ph type="sldNum" sz="quarter" idx="5"/>
          </p:nvPr>
        </p:nvSpPr>
        <p:spPr>
          <a:noFill/>
        </p:spPr>
        <p:txBody>
          <a:bodyPr/>
          <a:lstStyle/>
          <a:p>
            <a:fld id="{3B6ADFC9-8128-466C-9D74-F8B9F04D89CC}" type="slidenum">
              <a:rPr lang="ar-EG" smtClean="0"/>
              <a:pPr/>
              <a:t>1081</a:t>
            </a:fld>
            <a:endParaRPr lang="en-CA"/>
          </a:p>
        </p:txBody>
      </p:sp>
      <p:sp>
        <p:nvSpPr>
          <p:cNvPr id="3053571" name="Rectangle 2"/>
          <p:cNvSpPr>
            <a:spLocks noGrp="1" noRot="1" noChangeAspect="1" noChangeArrowheads="1" noTextEdit="1"/>
          </p:cNvSpPr>
          <p:nvPr>
            <p:ph type="sldImg"/>
          </p:nvPr>
        </p:nvSpPr>
        <p:spPr>
          <a:ln/>
        </p:spPr>
      </p:sp>
      <p:sp>
        <p:nvSpPr>
          <p:cNvPr id="30535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4594" name="Rectangle 7"/>
          <p:cNvSpPr>
            <a:spLocks noGrp="1" noChangeArrowheads="1"/>
          </p:cNvSpPr>
          <p:nvPr>
            <p:ph type="sldNum" sz="quarter" idx="5"/>
          </p:nvPr>
        </p:nvSpPr>
        <p:spPr>
          <a:noFill/>
        </p:spPr>
        <p:txBody>
          <a:bodyPr/>
          <a:lstStyle/>
          <a:p>
            <a:fld id="{43F14A25-7EDD-4E5E-A467-3AF64EE3549C}" type="slidenum">
              <a:rPr lang="ar-EG" smtClean="0"/>
              <a:pPr/>
              <a:t>1082</a:t>
            </a:fld>
            <a:endParaRPr lang="en-CA"/>
          </a:p>
        </p:txBody>
      </p:sp>
      <p:sp>
        <p:nvSpPr>
          <p:cNvPr id="3054595" name="Rectangle 2"/>
          <p:cNvSpPr>
            <a:spLocks noGrp="1" noRot="1" noChangeAspect="1" noChangeArrowheads="1" noTextEdit="1"/>
          </p:cNvSpPr>
          <p:nvPr>
            <p:ph type="sldImg"/>
          </p:nvPr>
        </p:nvSpPr>
        <p:spPr>
          <a:ln/>
        </p:spPr>
      </p:sp>
      <p:sp>
        <p:nvSpPr>
          <p:cNvPr id="30545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5618" name="Rectangle 7"/>
          <p:cNvSpPr>
            <a:spLocks noGrp="1" noChangeArrowheads="1"/>
          </p:cNvSpPr>
          <p:nvPr>
            <p:ph type="sldNum" sz="quarter" idx="5"/>
          </p:nvPr>
        </p:nvSpPr>
        <p:spPr>
          <a:noFill/>
        </p:spPr>
        <p:txBody>
          <a:bodyPr/>
          <a:lstStyle/>
          <a:p>
            <a:fld id="{C5FB731A-2A00-4DA9-B1D1-2232DEF6B03B}" type="slidenum">
              <a:rPr lang="ar-EG" smtClean="0"/>
              <a:pPr/>
              <a:t>1083</a:t>
            </a:fld>
            <a:endParaRPr lang="en-CA"/>
          </a:p>
        </p:txBody>
      </p:sp>
      <p:sp>
        <p:nvSpPr>
          <p:cNvPr id="3055619" name="Rectangle 2"/>
          <p:cNvSpPr>
            <a:spLocks noGrp="1" noRot="1" noChangeAspect="1" noChangeArrowheads="1" noTextEdit="1"/>
          </p:cNvSpPr>
          <p:nvPr>
            <p:ph type="sldImg"/>
          </p:nvPr>
        </p:nvSpPr>
        <p:spPr>
          <a:ln/>
        </p:spPr>
      </p:sp>
      <p:sp>
        <p:nvSpPr>
          <p:cNvPr id="30556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6642" name="Rectangle 7"/>
          <p:cNvSpPr>
            <a:spLocks noGrp="1" noChangeArrowheads="1"/>
          </p:cNvSpPr>
          <p:nvPr>
            <p:ph type="sldNum" sz="quarter" idx="5"/>
          </p:nvPr>
        </p:nvSpPr>
        <p:spPr>
          <a:noFill/>
        </p:spPr>
        <p:txBody>
          <a:bodyPr/>
          <a:lstStyle/>
          <a:p>
            <a:fld id="{F7B3F9E3-BE69-4540-9E88-96D55321225F}" type="slidenum">
              <a:rPr lang="ar-EG" smtClean="0"/>
              <a:pPr/>
              <a:t>1084</a:t>
            </a:fld>
            <a:endParaRPr lang="en-CA"/>
          </a:p>
        </p:txBody>
      </p:sp>
      <p:sp>
        <p:nvSpPr>
          <p:cNvPr id="3056643" name="Rectangle 2"/>
          <p:cNvSpPr>
            <a:spLocks noGrp="1" noRot="1" noChangeAspect="1" noChangeArrowheads="1" noTextEdit="1"/>
          </p:cNvSpPr>
          <p:nvPr>
            <p:ph type="sldImg"/>
          </p:nvPr>
        </p:nvSpPr>
        <p:spPr>
          <a:ln/>
        </p:spPr>
      </p:sp>
      <p:sp>
        <p:nvSpPr>
          <p:cNvPr id="30566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8690" name="Rectangle 7"/>
          <p:cNvSpPr>
            <a:spLocks noGrp="1" noChangeArrowheads="1"/>
          </p:cNvSpPr>
          <p:nvPr>
            <p:ph type="sldNum" sz="quarter" idx="5"/>
          </p:nvPr>
        </p:nvSpPr>
        <p:spPr>
          <a:noFill/>
        </p:spPr>
        <p:txBody>
          <a:bodyPr/>
          <a:lstStyle/>
          <a:p>
            <a:fld id="{79C11724-7B9C-449B-84AE-56973E8C9ABC}" type="slidenum">
              <a:rPr lang="ar-EG" smtClean="0"/>
              <a:pPr/>
              <a:t>1086</a:t>
            </a:fld>
            <a:endParaRPr lang="en-CA"/>
          </a:p>
        </p:txBody>
      </p:sp>
      <p:sp>
        <p:nvSpPr>
          <p:cNvPr id="3058691" name="Rectangle 2"/>
          <p:cNvSpPr>
            <a:spLocks noGrp="1" noRot="1" noChangeAspect="1" noChangeArrowheads="1" noTextEdit="1"/>
          </p:cNvSpPr>
          <p:nvPr>
            <p:ph type="sldImg"/>
          </p:nvPr>
        </p:nvSpPr>
        <p:spPr>
          <a:ln/>
        </p:spPr>
      </p:sp>
      <p:sp>
        <p:nvSpPr>
          <p:cNvPr id="30586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9714" name="Rectangle 7"/>
          <p:cNvSpPr>
            <a:spLocks noGrp="1" noChangeArrowheads="1"/>
          </p:cNvSpPr>
          <p:nvPr>
            <p:ph type="sldNum" sz="quarter" idx="5"/>
          </p:nvPr>
        </p:nvSpPr>
        <p:spPr>
          <a:noFill/>
        </p:spPr>
        <p:txBody>
          <a:bodyPr/>
          <a:lstStyle/>
          <a:p>
            <a:fld id="{8CF77B14-E8E5-402D-A3BF-AE967D521C91}" type="slidenum">
              <a:rPr lang="ar-EG" smtClean="0"/>
              <a:pPr/>
              <a:t>1087</a:t>
            </a:fld>
            <a:endParaRPr lang="en-CA"/>
          </a:p>
        </p:txBody>
      </p:sp>
      <p:sp>
        <p:nvSpPr>
          <p:cNvPr id="3059715" name="Rectangle 2"/>
          <p:cNvSpPr>
            <a:spLocks noGrp="1" noRot="1" noChangeAspect="1" noChangeArrowheads="1" noTextEdit="1"/>
          </p:cNvSpPr>
          <p:nvPr>
            <p:ph type="sldImg"/>
          </p:nvPr>
        </p:nvSpPr>
        <p:spPr>
          <a:ln/>
        </p:spPr>
      </p:sp>
      <p:sp>
        <p:nvSpPr>
          <p:cNvPr id="30597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0738" name="Rectangle 7"/>
          <p:cNvSpPr>
            <a:spLocks noGrp="1" noChangeArrowheads="1"/>
          </p:cNvSpPr>
          <p:nvPr>
            <p:ph type="sldNum" sz="quarter" idx="5"/>
          </p:nvPr>
        </p:nvSpPr>
        <p:spPr>
          <a:noFill/>
        </p:spPr>
        <p:txBody>
          <a:bodyPr/>
          <a:lstStyle/>
          <a:p>
            <a:fld id="{D754D3C1-829B-4B15-BBC8-3E7E343DFD1D}" type="slidenum">
              <a:rPr lang="ar-EG" smtClean="0"/>
              <a:pPr/>
              <a:t>1088</a:t>
            </a:fld>
            <a:endParaRPr lang="en-CA"/>
          </a:p>
        </p:txBody>
      </p:sp>
      <p:sp>
        <p:nvSpPr>
          <p:cNvPr id="3060739" name="Rectangle 2"/>
          <p:cNvSpPr>
            <a:spLocks noGrp="1" noRot="1" noChangeAspect="1" noChangeArrowheads="1" noTextEdit="1"/>
          </p:cNvSpPr>
          <p:nvPr>
            <p:ph type="sldImg"/>
          </p:nvPr>
        </p:nvSpPr>
        <p:spPr>
          <a:ln/>
        </p:spPr>
      </p:sp>
      <p:sp>
        <p:nvSpPr>
          <p:cNvPr id="30607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62" name="Rectangle 7"/>
          <p:cNvSpPr>
            <a:spLocks noGrp="1" noChangeArrowheads="1"/>
          </p:cNvSpPr>
          <p:nvPr>
            <p:ph type="sldNum" sz="quarter" idx="5"/>
          </p:nvPr>
        </p:nvSpPr>
        <p:spPr>
          <a:noFill/>
        </p:spPr>
        <p:txBody>
          <a:bodyPr/>
          <a:lstStyle/>
          <a:p>
            <a:fld id="{DA628FC2-41AD-482C-BE36-AB2D037B8293}" type="slidenum">
              <a:rPr lang="ar-EG" smtClean="0"/>
              <a:pPr/>
              <a:t>1089</a:t>
            </a:fld>
            <a:endParaRPr lang="en-CA"/>
          </a:p>
        </p:txBody>
      </p:sp>
      <p:sp>
        <p:nvSpPr>
          <p:cNvPr id="3061763" name="Rectangle 2"/>
          <p:cNvSpPr>
            <a:spLocks noGrp="1" noRot="1" noChangeAspect="1" noChangeArrowheads="1" noTextEdit="1"/>
          </p:cNvSpPr>
          <p:nvPr>
            <p:ph type="sldImg"/>
          </p:nvPr>
        </p:nvSpPr>
        <p:spPr>
          <a:ln/>
        </p:spPr>
      </p:sp>
      <p:sp>
        <p:nvSpPr>
          <p:cNvPr id="30617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2786" name="Rectangle 7"/>
          <p:cNvSpPr>
            <a:spLocks noGrp="1" noChangeArrowheads="1"/>
          </p:cNvSpPr>
          <p:nvPr>
            <p:ph type="sldNum" sz="quarter" idx="5"/>
          </p:nvPr>
        </p:nvSpPr>
        <p:spPr>
          <a:noFill/>
        </p:spPr>
        <p:txBody>
          <a:bodyPr/>
          <a:lstStyle/>
          <a:p>
            <a:fld id="{74170CDB-22C5-4937-B447-B4E36E054671}" type="slidenum">
              <a:rPr lang="ar-EG" smtClean="0"/>
              <a:pPr/>
              <a:t>1090</a:t>
            </a:fld>
            <a:endParaRPr lang="en-CA"/>
          </a:p>
        </p:txBody>
      </p:sp>
      <p:sp>
        <p:nvSpPr>
          <p:cNvPr id="3062787" name="Rectangle 2"/>
          <p:cNvSpPr>
            <a:spLocks noGrp="1" noRot="1" noChangeAspect="1" noChangeArrowheads="1" noTextEdit="1"/>
          </p:cNvSpPr>
          <p:nvPr>
            <p:ph type="sldImg"/>
          </p:nvPr>
        </p:nvSpPr>
        <p:spPr>
          <a:ln/>
        </p:spPr>
      </p:sp>
      <p:sp>
        <p:nvSpPr>
          <p:cNvPr id="30627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3810" name="Rectangle 7"/>
          <p:cNvSpPr>
            <a:spLocks noGrp="1" noChangeArrowheads="1"/>
          </p:cNvSpPr>
          <p:nvPr>
            <p:ph type="sldNum" sz="quarter" idx="5"/>
          </p:nvPr>
        </p:nvSpPr>
        <p:spPr>
          <a:noFill/>
        </p:spPr>
        <p:txBody>
          <a:bodyPr/>
          <a:lstStyle/>
          <a:p>
            <a:fld id="{8393864A-7F0F-4024-8104-3DF775B2F8AD}" type="slidenum">
              <a:rPr lang="ar-EG" smtClean="0"/>
              <a:pPr/>
              <a:t>1091</a:t>
            </a:fld>
            <a:endParaRPr lang="en-CA"/>
          </a:p>
        </p:txBody>
      </p:sp>
      <p:sp>
        <p:nvSpPr>
          <p:cNvPr id="3063811" name="Rectangle 2"/>
          <p:cNvSpPr>
            <a:spLocks noGrp="1" noRot="1" noChangeAspect="1" noChangeArrowheads="1" noTextEdit="1"/>
          </p:cNvSpPr>
          <p:nvPr>
            <p:ph type="sldImg"/>
          </p:nvPr>
        </p:nvSpPr>
        <p:spPr>
          <a:ln/>
        </p:spPr>
      </p:sp>
      <p:sp>
        <p:nvSpPr>
          <p:cNvPr id="30638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4834" name="Rectangle 7"/>
          <p:cNvSpPr>
            <a:spLocks noGrp="1" noChangeArrowheads="1"/>
          </p:cNvSpPr>
          <p:nvPr>
            <p:ph type="sldNum" sz="quarter" idx="5"/>
          </p:nvPr>
        </p:nvSpPr>
        <p:spPr>
          <a:noFill/>
        </p:spPr>
        <p:txBody>
          <a:bodyPr/>
          <a:lstStyle/>
          <a:p>
            <a:fld id="{060E1DF5-DBFB-4EE1-BED1-BBDC4996D021}" type="slidenum">
              <a:rPr lang="ar-EG" smtClean="0"/>
              <a:pPr/>
              <a:t>1092</a:t>
            </a:fld>
            <a:endParaRPr lang="en-CA"/>
          </a:p>
        </p:txBody>
      </p:sp>
      <p:sp>
        <p:nvSpPr>
          <p:cNvPr id="3064835" name="Rectangle 2"/>
          <p:cNvSpPr>
            <a:spLocks noGrp="1" noRot="1" noChangeAspect="1" noChangeArrowheads="1" noTextEdit="1"/>
          </p:cNvSpPr>
          <p:nvPr>
            <p:ph type="sldImg"/>
          </p:nvPr>
        </p:nvSpPr>
        <p:spPr>
          <a:ln/>
        </p:spPr>
      </p:sp>
      <p:sp>
        <p:nvSpPr>
          <p:cNvPr id="30648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5858" name="Slide Image Placeholder 1"/>
          <p:cNvSpPr>
            <a:spLocks noGrp="1" noRot="1" noChangeAspect="1" noTextEdit="1"/>
          </p:cNvSpPr>
          <p:nvPr>
            <p:ph type="sldImg"/>
          </p:nvPr>
        </p:nvSpPr>
        <p:spPr>
          <a:ln/>
        </p:spPr>
      </p:sp>
      <p:sp>
        <p:nvSpPr>
          <p:cNvPr id="3065859" name="Notes Placeholder 2"/>
          <p:cNvSpPr>
            <a:spLocks noGrp="1"/>
          </p:cNvSpPr>
          <p:nvPr>
            <p:ph type="body" idx="1"/>
          </p:nvPr>
        </p:nvSpPr>
        <p:spPr>
          <a:noFill/>
          <a:ln/>
        </p:spPr>
        <p:txBody>
          <a:bodyPr/>
          <a:lstStyle/>
          <a:p>
            <a:endParaRPr lang="en-US"/>
          </a:p>
        </p:txBody>
      </p:sp>
      <p:sp>
        <p:nvSpPr>
          <p:cNvPr id="3065860" name="Slide Number Placeholder 3"/>
          <p:cNvSpPr>
            <a:spLocks noGrp="1"/>
          </p:cNvSpPr>
          <p:nvPr>
            <p:ph type="sldNum" sz="quarter" idx="5"/>
          </p:nvPr>
        </p:nvSpPr>
        <p:spPr>
          <a:noFill/>
        </p:spPr>
        <p:txBody>
          <a:bodyPr/>
          <a:lstStyle/>
          <a:p>
            <a:fld id="{9FC72F99-E819-4E26-A690-99CC19BE0495}" type="slidenum">
              <a:rPr lang="ar-SA" smtClean="0"/>
              <a:pPr/>
              <a:t>1093</a:t>
            </a:fld>
            <a:endParaRPr lang="en-CA"/>
          </a:p>
        </p:txBody>
      </p:sp>
    </p:spTree>
  </p:cSld>
  <p:clrMapOvr>
    <a:masterClrMapping/>
  </p:clrMapOvr>
</p:notes>
</file>

<file path=ppt/notesSlides/notesSlide7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7186" name="Rectangle 7"/>
          <p:cNvSpPr>
            <a:spLocks noGrp="1" noChangeArrowheads="1"/>
          </p:cNvSpPr>
          <p:nvPr>
            <p:ph type="sldNum" sz="quarter" idx="5"/>
          </p:nvPr>
        </p:nvSpPr>
        <p:spPr>
          <a:noFill/>
        </p:spPr>
        <p:txBody>
          <a:bodyPr/>
          <a:lstStyle/>
          <a:p>
            <a:fld id="{AFCA4CEF-503F-463F-84D6-AE7EAC8A1772}" type="slidenum">
              <a:rPr lang="ar-EG"/>
              <a:pPr/>
              <a:t>1110</a:t>
            </a:fld>
            <a:endParaRPr lang="en-CA"/>
          </a:p>
        </p:txBody>
      </p:sp>
      <p:sp>
        <p:nvSpPr>
          <p:cNvPr id="477187" name="Rectangle 2"/>
          <p:cNvSpPr>
            <a:spLocks noGrp="1" noRot="1" noChangeAspect="1" noChangeArrowheads="1" noTextEdit="1"/>
          </p:cNvSpPr>
          <p:nvPr>
            <p:ph type="sldImg"/>
          </p:nvPr>
        </p:nvSpPr>
        <p:spPr>
          <a:xfrm>
            <a:off x="1144588" y="685800"/>
            <a:ext cx="4572000" cy="3429000"/>
          </a:xfrm>
          <a:ln/>
        </p:spPr>
      </p:sp>
      <p:sp>
        <p:nvSpPr>
          <p:cNvPr id="47718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7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8210" name="Rectangle 7"/>
          <p:cNvSpPr>
            <a:spLocks noGrp="1" noChangeArrowheads="1"/>
          </p:cNvSpPr>
          <p:nvPr>
            <p:ph type="sldNum" sz="quarter" idx="5"/>
          </p:nvPr>
        </p:nvSpPr>
        <p:spPr>
          <a:noFill/>
        </p:spPr>
        <p:txBody>
          <a:bodyPr/>
          <a:lstStyle/>
          <a:p>
            <a:fld id="{7C89F66C-B50C-414E-B6F9-19892D03BB18}" type="slidenum">
              <a:rPr lang="ar-EG"/>
              <a:pPr/>
              <a:t>1117</a:t>
            </a:fld>
            <a:endParaRPr lang="en-CA"/>
          </a:p>
        </p:txBody>
      </p:sp>
      <p:sp>
        <p:nvSpPr>
          <p:cNvPr id="478211" name="Rectangle 2"/>
          <p:cNvSpPr>
            <a:spLocks noGrp="1" noRot="1" noChangeAspect="1" noChangeArrowheads="1" noTextEdit="1"/>
          </p:cNvSpPr>
          <p:nvPr>
            <p:ph type="sldImg"/>
          </p:nvPr>
        </p:nvSpPr>
        <p:spPr>
          <a:xfrm>
            <a:off x="1144588" y="685800"/>
            <a:ext cx="4572000" cy="3429000"/>
          </a:xfrm>
          <a:ln/>
        </p:spPr>
      </p:sp>
      <p:sp>
        <p:nvSpPr>
          <p:cNvPr id="478212"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7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9234" name="Rectangle 7"/>
          <p:cNvSpPr>
            <a:spLocks noGrp="1" noChangeArrowheads="1"/>
          </p:cNvSpPr>
          <p:nvPr>
            <p:ph type="sldNum" sz="quarter" idx="5"/>
          </p:nvPr>
        </p:nvSpPr>
        <p:spPr>
          <a:noFill/>
        </p:spPr>
        <p:txBody>
          <a:bodyPr/>
          <a:lstStyle/>
          <a:p>
            <a:fld id="{01986185-66DC-4A80-8612-2E6AF24F1D26}" type="slidenum">
              <a:rPr lang="ar-EG"/>
              <a:pPr/>
              <a:t>1125</a:t>
            </a:fld>
            <a:endParaRPr lang="en-CA"/>
          </a:p>
        </p:txBody>
      </p:sp>
      <p:sp>
        <p:nvSpPr>
          <p:cNvPr id="479235" name="Rectangle 2"/>
          <p:cNvSpPr>
            <a:spLocks noGrp="1" noRot="1" noChangeAspect="1" noChangeArrowheads="1" noTextEdit="1"/>
          </p:cNvSpPr>
          <p:nvPr>
            <p:ph type="sldImg"/>
          </p:nvPr>
        </p:nvSpPr>
        <p:spPr>
          <a:xfrm>
            <a:off x="1144588" y="685800"/>
            <a:ext cx="4572000" cy="3429000"/>
          </a:xfrm>
          <a:ln/>
        </p:spPr>
      </p:sp>
      <p:sp>
        <p:nvSpPr>
          <p:cNvPr id="479236"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7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0978" name="Rectangle 7"/>
          <p:cNvSpPr>
            <a:spLocks noGrp="1" noChangeArrowheads="1"/>
          </p:cNvSpPr>
          <p:nvPr>
            <p:ph type="sldNum" sz="quarter" idx="5"/>
          </p:nvPr>
        </p:nvSpPr>
        <p:spPr>
          <a:noFill/>
        </p:spPr>
        <p:txBody>
          <a:bodyPr/>
          <a:lstStyle/>
          <a:p>
            <a:fld id="{FEB80E22-C89F-4AAD-B1F5-BEF3D2271036}" type="slidenum">
              <a:rPr lang="ar-EG" smtClean="0"/>
              <a:pPr/>
              <a:t>1148</a:t>
            </a:fld>
            <a:endParaRPr lang="en-CA"/>
          </a:p>
        </p:txBody>
      </p:sp>
      <p:sp>
        <p:nvSpPr>
          <p:cNvPr id="3070979" name="Rectangle 2"/>
          <p:cNvSpPr>
            <a:spLocks noGrp="1" noRot="1" noChangeAspect="1" noChangeArrowheads="1" noTextEdit="1"/>
          </p:cNvSpPr>
          <p:nvPr>
            <p:ph type="sldImg"/>
          </p:nvPr>
        </p:nvSpPr>
        <p:spPr>
          <a:ln/>
        </p:spPr>
      </p:sp>
      <p:sp>
        <p:nvSpPr>
          <p:cNvPr id="30709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002" name="Rectangle 7"/>
          <p:cNvSpPr>
            <a:spLocks noGrp="1" noChangeArrowheads="1"/>
          </p:cNvSpPr>
          <p:nvPr>
            <p:ph type="sldNum" sz="quarter" idx="5"/>
          </p:nvPr>
        </p:nvSpPr>
        <p:spPr>
          <a:noFill/>
        </p:spPr>
        <p:txBody>
          <a:bodyPr/>
          <a:lstStyle/>
          <a:p>
            <a:fld id="{A92BF448-3D4B-412E-9E65-BFF6FEDD6CEE}" type="slidenum">
              <a:rPr lang="ar-EG" smtClean="0"/>
              <a:pPr/>
              <a:t>1149</a:t>
            </a:fld>
            <a:endParaRPr lang="en-CA"/>
          </a:p>
        </p:txBody>
      </p:sp>
      <p:sp>
        <p:nvSpPr>
          <p:cNvPr id="3072003" name="Rectangle 2"/>
          <p:cNvSpPr>
            <a:spLocks noGrp="1" noRot="1" noChangeAspect="1" noChangeArrowheads="1" noTextEdit="1"/>
          </p:cNvSpPr>
          <p:nvPr>
            <p:ph type="sldImg"/>
          </p:nvPr>
        </p:nvSpPr>
        <p:spPr>
          <a:ln/>
        </p:spPr>
      </p:sp>
      <p:sp>
        <p:nvSpPr>
          <p:cNvPr id="30720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3026" name="Rectangle 7"/>
          <p:cNvSpPr>
            <a:spLocks noGrp="1" noChangeArrowheads="1"/>
          </p:cNvSpPr>
          <p:nvPr>
            <p:ph type="sldNum" sz="quarter" idx="5"/>
          </p:nvPr>
        </p:nvSpPr>
        <p:spPr>
          <a:noFill/>
        </p:spPr>
        <p:txBody>
          <a:bodyPr/>
          <a:lstStyle/>
          <a:p>
            <a:fld id="{994E273F-802C-4A5D-B7B0-537831BC599D}" type="slidenum">
              <a:rPr lang="ar-EG" smtClean="0"/>
              <a:pPr/>
              <a:t>1150</a:t>
            </a:fld>
            <a:endParaRPr lang="en-CA"/>
          </a:p>
        </p:txBody>
      </p:sp>
      <p:sp>
        <p:nvSpPr>
          <p:cNvPr id="3073027" name="Rectangle 2"/>
          <p:cNvSpPr>
            <a:spLocks noGrp="1" noRot="1" noChangeAspect="1" noChangeArrowheads="1" noTextEdit="1"/>
          </p:cNvSpPr>
          <p:nvPr>
            <p:ph type="sldImg"/>
          </p:nvPr>
        </p:nvSpPr>
        <p:spPr>
          <a:ln/>
        </p:spPr>
      </p:sp>
      <p:sp>
        <p:nvSpPr>
          <p:cNvPr id="30730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050" name="Rectangle 7"/>
          <p:cNvSpPr>
            <a:spLocks noGrp="1" noChangeArrowheads="1"/>
          </p:cNvSpPr>
          <p:nvPr>
            <p:ph type="sldNum" sz="quarter" idx="5"/>
          </p:nvPr>
        </p:nvSpPr>
        <p:spPr>
          <a:noFill/>
        </p:spPr>
        <p:txBody>
          <a:bodyPr/>
          <a:lstStyle/>
          <a:p>
            <a:fld id="{F4FA881C-E259-4020-899D-C78C72139671}" type="slidenum">
              <a:rPr lang="ar-EG" smtClean="0"/>
              <a:pPr/>
              <a:t>1151</a:t>
            </a:fld>
            <a:endParaRPr lang="en-CA"/>
          </a:p>
        </p:txBody>
      </p:sp>
      <p:sp>
        <p:nvSpPr>
          <p:cNvPr id="3074051" name="Rectangle 2"/>
          <p:cNvSpPr>
            <a:spLocks noGrp="1" noRot="1" noChangeAspect="1" noChangeArrowheads="1" noTextEdit="1"/>
          </p:cNvSpPr>
          <p:nvPr>
            <p:ph type="sldImg"/>
          </p:nvPr>
        </p:nvSpPr>
        <p:spPr>
          <a:ln/>
        </p:spPr>
      </p:sp>
      <p:sp>
        <p:nvSpPr>
          <p:cNvPr id="30740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5074" name="Rectangle 7"/>
          <p:cNvSpPr>
            <a:spLocks noGrp="1" noChangeArrowheads="1"/>
          </p:cNvSpPr>
          <p:nvPr>
            <p:ph type="sldNum" sz="quarter" idx="5"/>
          </p:nvPr>
        </p:nvSpPr>
        <p:spPr>
          <a:noFill/>
        </p:spPr>
        <p:txBody>
          <a:bodyPr/>
          <a:lstStyle/>
          <a:p>
            <a:fld id="{1DE766CC-DED5-42B2-A1D2-7121FE590E35}" type="slidenum">
              <a:rPr lang="ar-EG" smtClean="0"/>
              <a:pPr/>
              <a:t>1152</a:t>
            </a:fld>
            <a:endParaRPr lang="en-CA"/>
          </a:p>
        </p:txBody>
      </p:sp>
      <p:sp>
        <p:nvSpPr>
          <p:cNvPr id="3075075" name="Rectangle 2"/>
          <p:cNvSpPr>
            <a:spLocks noGrp="1" noRot="1" noChangeAspect="1" noChangeArrowheads="1" noTextEdit="1"/>
          </p:cNvSpPr>
          <p:nvPr>
            <p:ph type="sldImg"/>
          </p:nvPr>
        </p:nvSpPr>
        <p:spPr>
          <a:ln/>
        </p:spPr>
      </p:sp>
      <p:sp>
        <p:nvSpPr>
          <p:cNvPr id="30750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6098" name="Rectangle 7"/>
          <p:cNvSpPr>
            <a:spLocks noGrp="1" noChangeArrowheads="1"/>
          </p:cNvSpPr>
          <p:nvPr>
            <p:ph type="sldNum" sz="quarter" idx="5"/>
          </p:nvPr>
        </p:nvSpPr>
        <p:spPr>
          <a:noFill/>
        </p:spPr>
        <p:txBody>
          <a:bodyPr/>
          <a:lstStyle/>
          <a:p>
            <a:fld id="{CB8DCEBD-90DA-49D0-BEEE-288F56A711EA}" type="slidenum">
              <a:rPr lang="ar-EG" smtClean="0"/>
              <a:pPr/>
              <a:t>1153</a:t>
            </a:fld>
            <a:endParaRPr lang="en-CA"/>
          </a:p>
        </p:txBody>
      </p:sp>
      <p:sp>
        <p:nvSpPr>
          <p:cNvPr id="3076099" name="Rectangle 2"/>
          <p:cNvSpPr>
            <a:spLocks noGrp="1" noRot="1" noChangeAspect="1" noChangeArrowheads="1" noTextEdit="1"/>
          </p:cNvSpPr>
          <p:nvPr>
            <p:ph type="sldImg"/>
          </p:nvPr>
        </p:nvSpPr>
        <p:spPr>
          <a:ln/>
        </p:spPr>
      </p:sp>
      <p:sp>
        <p:nvSpPr>
          <p:cNvPr id="30761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7122" name="Rectangle 7"/>
          <p:cNvSpPr>
            <a:spLocks noGrp="1" noChangeArrowheads="1"/>
          </p:cNvSpPr>
          <p:nvPr>
            <p:ph type="sldNum" sz="quarter" idx="5"/>
          </p:nvPr>
        </p:nvSpPr>
        <p:spPr>
          <a:noFill/>
        </p:spPr>
        <p:txBody>
          <a:bodyPr/>
          <a:lstStyle/>
          <a:p>
            <a:fld id="{4BF0821B-14A3-45A9-B84D-2C5BFA9ABF4A}" type="slidenum">
              <a:rPr lang="ar-EG" smtClean="0"/>
              <a:pPr/>
              <a:t>1154</a:t>
            </a:fld>
            <a:endParaRPr lang="en-CA"/>
          </a:p>
        </p:txBody>
      </p:sp>
      <p:sp>
        <p:nvSpPr>
          <p:cNvPr id="3077123" name="Rectangle 2"/>
          <p:cNvSpPr>
            <a:spLocks noGrp="1" noRot="1" noChangeAspect="1" noChangeArrowheads="1" noTextEdit="1"/>
          </p:cNvSpPr>
          <p:nvPr>
            <p:ph type="sldImg"/>
          </p:nvPr>
        </p:nvSpPr>
        <p:spPr>
          <a:ln/>
        </p:spPr>
      </p:sp>
      <p:sp>
        <p:nvSpPr>
          <p:cNvPr id="30771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7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8146" name="Rectangle 7"/>
          <p:cNvSpPr>
            <a:spLocks noGrp="1" noChangeArrowheads="1"/>
          </p:cNvSpPr>
          <p:nvPr>
            <p:ph type="sldNum" sz="quarter" idx="5"/>
          </p:nvPr>
        </p:nvSpPr>
        <p:spPr>
          <a:noFill/>
        </p:spPr>
        <p:txBody>
          <a:bodyPr/>
          <a:lstStyle/>
          <a:p>
            <a:fld id="{00929C51-A55C-4D66-8805-1E268D6DE0AB}" type="slidenum">
              <a:rPr lang="ar-EG" smtClean="0"/>
              <a:pPr/>
              <a:t>1155</a:t>
            </a:fld>
            <a:endParaRPr lang="en-CA"/>
          </a:p>
        </p:txBody>
      </p:sp>
      <p:sp>
        <p:nvSpPr>
          <p:cNvPr id="3078147" name="Rectangle 2"/>
          <p:cNvSpPr>
            <a:spLocks noGrp="1" noRot="1" noChangeAspect="1" noChangeArrowheads="1" noTextEdit="1"/>
          </p:cNvSpPr>
          <p:nvPr>
            <p:ph type="sldImg"/>
          </p:nvPr>
        </p:nvSpPr>
        <p:spPr>
          <a:ln/>
        </p:spPr>
      </p:sp>
      <p:sp>
        <p:nvSpPr>
          <p:cNvPr id="30781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9170" name="Rectangle 7"/>
          <p:cNvSpPr>
            <a:spLocks noGrp="1" noChangeArrowheads="1"/>
          </p:cNvSpPr>
          <p:nvPr>
            <p:ph type="sldNum" sz="quarter" idx="5"/>
          </p:nvPr>
        </p:nvSpPr>
        <p:spPr>
          <a:noFill/>
        </p:spPr>
        <p:txBody>
          <a:bodyPr/>
          <a:lstStyle/>
          <a:p>
            <a:fld id="{006354ED-3917-44D7-9D0A-E03777B2623C}" type="slidenum">
              <a:rPr lang="ar-EG" smtClean="0"/>
              <a:pPr/>
              <a:t>1156</a:t>
            </a:fld>
            <a:endParaRPr lang="en-CA"/>
          </a:p>
        </p:txBody>
      </p:sp>
      <p:sp>
        <p:nvSpPr>
          <p:cNvPr id="3079171" name="Rectangle 2"/>
          <p:cNvSpPr>
            <a:spLocks noGrp="1" noRot="1" noChangeAspect="1" noChangeArrowheads="1" noTextEdit="1"/>
          </p:cNvSpPr>
          <p:nvPr>
            <p:ph type="sldImg"/>
          </p:nvPr>
        </p:nvSpPr>
        <p:spPr>
          <a:ln/>
        </p:spPr>
      </p:sp>
      <p:sp>
        <p:nvSpPr>
          <p:cNvPr id="30791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0194" name="Rectangle 7"/>
          <p:cNvSpPr>
            <a:spLocks noGrp="1" noChangeArrowheads="1"/>
          </p:cNvSpPr>
          <p:nvPr>
            <p:ph type="sldNum" sz="quarter" idx="5"/>
          </p:nvPr>
        </p:nvSpPr>
        <p:spPr>
          <a:noFill/>
        </p:spPr>
        <p:txBody>
          <a:bodyPr/>
          <a:lstStyle/>
          <a:p>
            <a:fld id="{658703D4-A2D4-4072-98D9-BBEF7FED5F5F}" type="slidenum">
              <a:rPr lang="ar-EG" smtClean="0"/>
              <a:pPr/>
              <a:t>1157</a:t>
            </a:fld>
            <a:endParaRPr lang="en-CA"/>
          </a:p>
        </p:txBody>
      </p:sp>
      <p:sp>
        <p:nvSpPr>
          <p:cNvPr id="3080195" name="Rectangle 2"/>
          <p:cNvSpPr>
            <a:spLocks noGrp="1" noRot="1" noChangeAspect="1" noChangeArrowheads="1" noTextEdit="1"/>
          </p:cNvSpPr>
          <p:nvPr>
            <p:ph type="sldImg"/>
          </p:nvPr>
        </p:nvSpPr>
        <p:spPr>
          <a:ln/>
        </p:spPr>
      </p:sp>
      <p:sp>
        <p:nvSpPr>
          <p:cNvPr id="30801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1218" name="Rectangle 7"/>
          <p:cNvSpPr>
            <a:spLocks noGrp="1" noChangeArrowheads="1"/>
          </p:cNvSpPr>
          <p:nvPr>
            <p:ph type="sldNum" sz="quarter" idx="5"/>
          </p:nvPr>
        </p:nvSpPr>
        <p:spPr>
          <a:noFill/>
        </p:spPr>
        <p:txBody>
          <a:bodyPr/>
          <a:lstStyle/>
          <a:p>
            <a:fld id="{1AB91201-BA2B-4885-9534-B3FB8ED03CAE}" type="slidenum">
              <a:rPr lang="ar-EG" smtClean="0"/>
              <a:pPr/>
              <a:t>1158</a:t>
            </a:fld>
            <a:endParaRPr lang="en-CA"/>
          </a:p>
        </p:txBody>
      </p:sp>
      <p:sp>
        <p:nvSpPr>
          <p:cNvPr id="3081219" name="Rectangle 2"/>
          <p:cNvSpPr>
            <a:spLocks noGrp="1" noRot="1" noChangeAspect="1" noChangeArrowheads="1" noTextEdit="1"/>
          </p:cNvSpPr>
          <p:nvPr>
            <p:ph type="sldImg"/>
          </p:nvPr>
        </p:nvSpPr>
        <p:spPr>
          <a:ln/>
        </p:spPr>
      </p:sp>
      <p:sp>
        <p:nvSpPr>
          <p:cNvPr id="30812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2242" name="Rectangle 7"/>
          <p:cNvSpPr>
            <a:spLocks noGrp="1" noChangeArrowheads="1"/>
          </p:cNvSpPr>
          <p:nvPr>
            <p:ph type="sldNum" sz="quarter" idx="5"/>
          </p:nvPr>
        </p:nvSpPr>
        <p:spPr>
          <a:noFill/>
        </p:spPr>
        <p:txBody>
          <a:bodyPr/>
          <a:lstStyle/>
          <a:p>
            <a:fld id="{39E45782-E8C3-48E3-BEC7-D4454710CFFA}" type="slidenum">
              <a:rPr lang="ar-EG" smtClean="0"/>
              <a:pPr/>
              <a:t>1159</a:t>
            </a:fld>
            <a:endParaRPr lang="en-CA"/>
          </a:p>
        </p:txBody>
      </p:sp>
      <p:sp>
        <p:nvSpPr>
          <p:cNvPr id="3082243" name="Rectangle 2"/>
          <p:cNvSpPr>
            <a:spLocks noGrp="1" noRot="1" noChangeAspect="1" noChangeArrowheads="1" noTextEdit="1"/>
          </p:cNvSpPr>
          <p:nvPr>
            <p:ph type="sldImg"/>
          </p:nvPr>
        </p:nvSpPr>
        <p:spPr>
          <a:ln/>
        </p:spPr>
      </p:sp>
      <p:sp>
        <p:nvSpPr>
          <p:cNvPr id="30822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3266" name="Rectangle 7"/>
          <p:cNvSpPr>
            <a:spLocks noGrp="1" noChangeArrowheads="1"/>
          </p:cNvSpPr>
          <p:nvPr>
            <p:ph type="sldNum" sz="quarter" idx="5"/>
          </p:nvPr>
        </p:nvSpPr>
        <p:spPr>
          <a:noFill/>
        </p:spPr>
        <p:txBody>
          <a:bodyPr/>
          <a:lstStyle/>
          <a:p>
            <a:fld id="{585ABE63-F44A-4133-84C2-8136AD0E0B3C}" type="slidenum">
              <a:rPr lang="ar-EG" smtClean="0"/>
              <a:pPr/>
              <a:t>1160</a:t>
            </a:fld>
            <a:endParaRPr lang="en-CA"/>
          </a:p>
        </p:txBody>
      </p:sp>
      <p:sp>
        <p:nvSpPr>
          <p:cNvPr id="3083267" name="Rectangle 2"/>
          <p:cNvSpPr>
            <a:spLocks noGrp="1" noRot="1" noChangeAspect="1" noChangeArrowheads="1" noTextEdit="1"/>
          </p:cNvSpPr>
          <p:nvPr>
            <p:ph type="sldImg"/>
          </p:nvPr>
        </p:nvSpPr>
        <p:spPr>
          <a:ln/>
        </p:spPr>
      </p:sp>
      <p:sp>
        <p:nvSpPr>
          <p:cNvPr id="30832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4290" name="Rectangle 7"/>
          <p:cNvSpPr>
            <a:spLocks noGrp="1" noChangeArrowheads="1"/>
          </p:cNvSpPr>
          <p:nvPr>
            <p:ph type="sldNum" sz="quarter" idx="5"/>
          </p:nvPr>
        </p:nvSpPr>
        <p:spPr>
          <a:noFill/>
        </p:spPr>
        <p:txBody>
          <a:bodyPr/>
          <a:lstStyle/>
          <a:p>
            <a:fld id="{1444C0DC-0A26-461A-AE8F-72D623844100}" type="slidenum">
              <a:rPr lang="ar-EG" smtClean="0"/>
              <a:pPr/>
              <a:t>1161</a:t>
            </a:fld>
            <a:endParaRPr lang="en-CA"/>
          </a:p>
        </p:txBody>
      </p:sp>
      <p:sp>
        <p:nvSpPr>
          <p:cNvPr id="3084291" name="Rectangle 2"/>
          <p:cNvSpPr>
            <a:spLocks noGrp="1" noRot="1" noChangeAspect="1" noChangeArrowheads="1" noTextEdit="1"/>
          </p:cNvSpPr>
          <p:nvPr>
            <p:ph type="sldImg"/>
          </p:nvPr>
        </p:nvSpPr>
        <p:spPr>
          <a:ln/>
        </p:spPr>
      </p:sp>
      <p:sp>
        <p:nvSpPr>
          <p:cNvPr id="30842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5314" name="Rectangle 7"/>
          <p:cNvSpPr>
            <a:spLocks noGrp="1" noChangeArrowheads="1"/>
          </p:cNvSpPr>
          <p:nvPr>
            <p:ph type="sldNum" sz="quarter" idx="5"/>
          </p:nvPr>
        </p:nvSpPr>
        <p:spPr>
          <a:noFill/>
        </p:spPr>
        <p:txBody>
          <a:bodyPr/>
          <a:lstStyle/>
          <a:p>
            <a:fld id="{617F95CA-7A59-4D04-8FFD-DA4327FD234D}" type="slidenum">
              <a:rPr lang="ar-EG" smtClean="0"/>
              <a:pPr/>
              <a:t>1162</a:t>
            </a:fld>
            <a:endParaRPr lang="en-CA"/>
          </a:p>
        </p:txBody>
      </p:sp>
      <p:sp>
        <p:nvSpPr>
          <p:cNvPr id="3085315" name="Rectangle 2"/>
          <p:cNvSpPr>
            <a:spLocks noGrp="1" noRot="1" noChangeAspect="1" noChangeArrowheads="1" noTextEdit="1"/>
          </p:cNvSpPr>
          <p:nvPr>
            <p:ph type="sldImg"/>
          </p:nvPr>
        </p:nvSpPr>
        <p:spPr>
          <a:ln/>
        </p:spPr>
      </p:sp>
      <p:sp>
        <p:nvSpPr>
          <p:cNvPr id="30853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6338" name="Rectangle 7"/>
          <p:cNvSpPr>
            <a:spLocks noGrp="1" noChangeArrowheads="1"/>
          </p:cNvSpPr>
          <p:nvPr>
            <p:ph type="sldNum" sz="quarter" idx="5"/>
          </p:nvPr>
        </p:nvSpPr>
        <p:spPr>
          <a:noFill/>
        </p:spPr>
        <p:txBody>
          <a:bodyPr/>
          <a:lstStyle/>
          <a:p>
            <a:fld id="{C710ADEE-F9CF-48F6-ABB8-A0FCFBCE1D6C}" type="slidenum">
              <a:rPr lang="ar-EG" smtClean="0"/>
              <a:pPr/>
              <a:t>1163</a:t>
            </a:fld>
            <a:endParaRPr lang="en-CA"/>
          </a:p>
        </p:txBody>
      </p:sp>
      <p:sp>
        <p:nvSpPr>
          <p:cNvPr id="3086339" name="Rectangle 2"/>
          <p:cNvSpPr>
            <a:spLocks noGrp="1" noRot="1" noChangeAspect="1" noChangeArrowheads="1" noTextEdit="1"/>
          </p:cNvSpPr>
          <p:nvPr>
            <p:ph type="sldImg"/>
          </p:nvPr>
        </p:nvSpPr>
        <p:spPr>
          <a:ln/>
        </p:spPr>
      </p:sp>
      <p:sp>
        <p:nvSpPr>
          <p:cNvPr id="30863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7362" name="Rectangle 7"/>
          <p:cNvSpPr>
            <a:spLocks noGrp="1" noChangeArrowheads="1"/>
          </p:cNvSpPr>
          <p:nvPr>
            <p:ph type="sldNum" sz="quarter" idx="5"/>
          </p:nvPr>
        </p:nvSpPr>
        <p:spPr>
          <a:noFill/>
        </p:spPr>
        <p:txBody>
          <a:bodyPr/>
          <a:lstStyle/>
          <a:p>
            <a:fld id="{01837906-4B04-41BD-A041-A77237592667}" type="slidenum">
              <a:rPr lang="ar-EG" smtClean="0"/>
              <a:pPr/>
              <a:t>1164</a:t>
            </a:fld>
            <a:endParaRPr lang="en-CA"/>
          </a:p>
        </p:txBody>
      </p:sp>
      <p:sp>
        <p:nvSpPr>
          <p:cNvPr id="3087363" name="Rectangle 2"/>
          <p:cNvSpPr>
            <a:spLocks noGrp="1" noRot="1" noChangeAspect="1" noChangeArrowheads="1" noTextEdit="1"/>
          </p:cNvSpPr>
          <p:nvPr>
            <p:ph type="sldImg"/>
          </p:nvPr>
        </p:nvSpPr>
        <p:spPr>
          <a:ln/>
        </p:spPr>
      </p:sp>
      <p:sp>
        <p:nvSpPr>
          <p:cNvPr id="30873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8386" name="Rectangle 7"/>
          <p:cNvSpPr>
            <a:spLocks noGrp="1" noChangeArrowheads="1"/>
          </p:cNvSpPr>
          <p:nvPr>
            <p:ph type="sldNum" sz="quarter" idx="5"/>
          </p:nvPr>
        </p:nvSpPr>
        <p:spPr>
          <a:noFill/>
        </p:spPr>
        <p:txBody>
          <a:bodyPr/>
          <a:lstStyle/>
          <a:p>
            <a:fld id="{C5966A6A-7D64-49DA-BAF7-F7E3A67AF46F}" type="slidenum">
              <a:rPr lang="ar-EG" smtClean="0"/>
              <a:pPr/>
              <a:t>1165</a:t>
            </a:fld>
            <a:endParaRPr lang="en-CA"/>
          </a:p>
        </p:txBody>
      </p:sp>
      <p:sp>
        <p:nvSpPr>
          <p:cNvPr id="3088387" name="Rectangle 2"/>
          <p:cNvSpPr>
            <a:spLocks noGrp="1" noRot="1" noChangeAspect="1" noChangeArrowheads="1" noTextEdit="1"/>
          </p:cNvSpPr>
          <p:nvPr>
            <p:ph type="sldImg"/>
          </p:nvPr>
        </p:nvSpPr>
        <p:spPr>
          <a:ln/>
        </p:spPr>
      </p:sp>
      <p:sp>
        <p:nvSpPr>
          <p:cNvPr id="30883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9410" name="Rectangle 7"/>
          <p:cNvSpPr>
            <a:spLocks noGrp="1" noChangeArrowheads="1"/>
          </p:cNvSpPr>
          <p:nvPr>
            <p:ph type="sldNum" sz="quarter" idx="5"/>
          </p:nvPr>
        </p:nvSpPr>
        <p:spPr>
          <a:noFill/>
        </p:spPr>
        <p:txBody>
          <a:bodyPr/>
          <a:lstStyle/>
          <a:p>
            <a:fld id="{2B9F12C1-AEE8-427E-9BD6-C4FA338C8EA5}" type="slidenum">
              <a:rPr lang="ar-EG" smtClean="0"/>
              <a:pPr/>
              <a:t>1166</a:t>
            </a:fld>
            <a:endParaRPr lang="en-CA"/>
          </a:p>
        </p:txBody>
      </p:sp>
      <p:sp>
        <p:nvSpPr>
          <p:cNvPr id="3089411" name="Rectangle 2"/>
          <p:cNvSpPr>
            <a:spLocks noGrp="1" noRot="1" noChangeAspect="1" noChangeArrowheads="1" noTextEdit="1"/>
          </p:cNvSpPr>
          <p:nvPr>
            <p:ph type="sldImg"/>
          </p:nvPr>
        </p:nvSpPr>
        <p:spPr>
          <a:ln/>
        </p:spPr>
      </p:sp>
      <p:sp>
        <p:nvSpPr>
          <p:cNvPr id="30894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0434" name="Rectangle 7"/>
          <p:cNvSpPr>
            <a:spLocks noGrp="1" noChangeArrowheads="1"/>
          </p:cNvSpPr>
          <p:nvPr>
            <p:ph type="sldNum" sz="quarter" idx="5"/>
          </p:nvPr>
        </p:nvSpPr>
        <p:spPr>
          <a:noFill/>
        </p:spPr>
        <p:txBody>
          <a:bodyPr/>
          <a:lstStyle/>
          <a:p>
            <a:fld id="{362E0E7D-2E79-4984-B0E3-1A7B569CF09A}" type="slidenum">
              <a:rPr lang="ar-EG" smtClean="0"/>
              <a:pPr/>
              <a:t>1167</a:t>
            </a:fld>
            <a:endParaRPr lang="en-CA"/>
          </a:p>
        </p:txBody>
      </p:sp>
      <p:sp>
        <p:nvSpPr>
          <p:cNvPr id="3090435" name="Rectangle 2"/>
          <p:cNvSpPr>
            <a:spLocks noGrp="1" noRot="1" noChangeAspect="1" noChangeArrowheads="1" noTextEdit="1"/>
          </p:cNvSpPr>
          <p:nvPr>
            <p:ph type="sldImg"/>
          </p:nvPr>
        </p:nvSpPr>
        <p:spPr>
          <a:xfrm>
            <a:off x="1144588" y="685800"/>
            <a:ext cx="4572000" cy="3429000"/>
          </a:xfrm>
          <a:ln/>
        </p:spPr>
      </p:sp>
      <p:sp>
        <p:nvSpPr>
          <p:cNvPr id="3090436"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8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1458" name="Rectangle 7"/>
          <p:cNvSpPr>
            <a:spLocks noGrp="1" noChangeArrowheads="1"/>
          </p:cNvSpPr>
          <p:nvPr>
            <p:ph type="sldNum" sz="quarter" idx="5"/>
          </p:nvPr>
        </p:nvSpPr>
        <p:spPr>
          <a:noFill/>
        </p:spPr>
        <p:txBody>
          <a:bodyPr/>
          <a:lstStyle/>
          <a:p>
            <a:fld id="{A6BABA0E-E14D-436A-B533-25E1666B2456}" type="slidenum">
              <a:rPr lang="ar-EG" smtClean="0"/>
              <a:pPr/>
              <a:t>1168</a:t>
            </a:fld>
            <a:endParaRPr lang="en-CA"/>
          </a:p>
        </p:txBody>
      </p:sp>
      <p:sp>
        <p:nvSpPr>
          <p:cNvPr id="3091459" name="Rectangle 2"/>
          <p:cNvSpPr>
            <a:spLocks noGrp="1" noRot="1" noChangeAspect="1" noChangeArrowheads="1" noTextEdit="1"/>
          </p:cNvSpPr>
          <p:nvPr>
            <p:ph type="sldImg"/>
          </p:nvPr>
        </p:nvSpPr>
        <p:spPr>
          <a:ln/>
        </p:spPr>
      </p:sp>
      <p:sp>
        <p:nvSpPr>
          <p:cNvPr id="30914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2482" name="Rectangle 7"/>
          <p:cNvSpPr>
            <a:spLocks noGrp="1" noChangeArrowheads="1"/>
          </p:cNvSpPr>
          <p:nvPr>
            <p:ph type="sldNum" sz="quarter" idx="5"/>
          </p:nvPr>
        </p:nvSpPr>
        <p:spPr>
          <a:noFill/>
        </p:spPr>
        <p:txBody>
          <a:bodyPr/>
          <a:lstStyle/>
          <a:p>
            <a:fld id="{59D6FE7D-CFC4-4917-BE34-D31AFB08BDA2}" type="slidenum">
              <a:rPr lang="ar-EG" smtClean="0"/>
              <a:pPr/>
              <a:t>1169</a:t>
            </a:fld>
            <a:endParaRPr lang="en-CA"/>
          </a:p>
        </p:txBody>
      </p:sp>
      <p:sp>
        <p:nvSpPr>
          <p:cNvPr id="3092483" name="Rectangle 2"/>
          <p:cNvSpPr>
            <a:spLocks noGrp="1" noRot="1" noChangeAspect="1" noChangeArrowheads="1" noTextEdit="1"/>
          </p:cNvSpPr>
          <p:nvPr>
            <p:ph type="sldImg"/>
          </p:nvPr>
        </p:nvSpPr>
        <p:spPr>
          <a:ln/>
        </p:spPr>
      </p:sp>
      <p:sp>
        <p:nvSpPr>
          <p:cNvPr id="30924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3506" name="Rectangle 7"/>
          <p:cNvSpPr>
            <a:spLocks noGrp="1" noChangeArrowheads="1"/>
          </p:cNvSpPr>
          <p:nvPr>
            <p:ph type="sldNum" sz="quarter" idx="5"/>
          </p:nvPr>
        </p:nvSpPr>
        <p:spPr>
          <a:noFill/>
        </p:spPr>
        <p:txBody>
          <a:bodyPr/>
          <a:lstStyle/>
          <a:p>
            <a:fld id="{5E9AB3BC-5286-4F3A-9DAC-F60EF1305963}" type="slidenum">
              <a:rPr lang="ar-EG" smtClean="0"/>
              <a:pPr/>
              <a:t>1170</a:t>
            </a:fld>
            <a:endParaRPr lang="en-CA"/>
          </a:p>
        </p:txBody>
      </p:sp>
      <p:sp>
        <p:nvSpPr>
          <p:cNvPr id="3093507" name="Rectangle 2"/>
          <p:cNvSpPr>
            <a:spLocks noGrp="1" noRot="1" noChangeAspect="1" noChangeArrowheads="1" noTextEdit="1"/>
          </p:cNvSpPr>
          <p:nvPr>
            <p:ph type="sldImg"/>
          </p:nvPr>
        </p:nvSpPr>
        <p:spPr>
          <a:ln/>
        </p:spPr>
      </p:sp>
      <p:sp>
        <p:nvSpPr>
          <p:cNvPr id="30935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5554" name="Rectangle 7"/>
          <p:cNvSpPr>
            <a:spLocks noGrp="1" noChangeArrowheads="1"/>
          </p:cNvSpPr>
          <p:nvPr>
            <p:ph type="sldNum" sz="quarter" idx="5"/>
          </p:nvPr>
        </p:nvSpPr>
        <p:spPr>
          <a:noFill/>
        </p:spPr>
        <p:txBody>
          <a:bodyPr/>
          <a:lstStyle/>
          <a:p>
            <a:fld id="{D1804FE5-2349-43E8-8DBC-CBFEA32033B0}" type="slidenum">
              <a:rPr lang="ar-EG" smtClean="0"/>
              <a:pPr/>
              <a:t>1172</a:t>
            </a:fld>
            <a:endParaRPr lang="en-CA"/>
          </a:p>
        </p:txBody>
      </p:sp>
      <p:sp>
        <p:nvSpPr>
          <p:cNvPr id="3095555" name="Rectangle 2"/>
          <p:cNvSpPr>
            <a:spLocks noGrp="1" noRot="1" noChangeAspect="1" noChangeArrowheads="1" noTextEdit="1"/>
          </p:cNvSpPr>
          <p:nvPr>
            <p:ph type="sldImg"/>
          </p:nvPr>
        </p:nvSpPr>
        <p:spPr>
          <a:xfrm>
            <a:off x="1144588" y="685800"/>
            <a:ext cx="4572000" cy="3429000"/>
          </a:xfrm>
          <a:ln/>
        </p:spPr>
      </p:sp>
      <p:sp>
        <p:nvSpPr>
          <p:cNvPr id="3095556"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8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6578" name="Rectangle 7"/>
          <p:cNvSpPr>
            <a:spLocks noGrp="1" noChangeArrowheads="1"/>
          </p:cNvSpPr>
          <p:nvPr>
            <p:ph type="sldNum" sz="quarter" idx="5"/>
          </p:nvPr>
        </p:nvSpPr>
        <p:spPr>
          <a:noFill/>
        </p:spPr>
        <p:txBody>
          <a:bodyPr/>
          <a:lstStyle/>
          <a:p>
            <a:fld id="{10FDFF6A-883A-44B4-A769-5238520075BA}" type="slidenum">
              <a:rPr lang="ar-EG" smtClean="0"/>
              <a:pPr/>
              <a:t>1173</a:t>
            </a:fld>
            <a:endParaRPr lang="en-CA"/>
          </a:p>
        </p:txBody>
      </p:sp>
      <p:sp>
        <p:nvSpPr>
          <p:cNvPr id="3096579" name="Rectangle 2"/>
          <p:cNvSpPr>
            <a:spLocks noGrp="1" noRot="1" noChangeAspect="1" noChangeArrowheads="1" noTextEdit="1"/>
          </p:cNvSpPr>
          <p:nvPr>
            <p:ph type="sldImg"/>
          </p:nvPr>
        </p:nvSpPr>
        <p:spPr>
          <a:ln/>
        </p:spPr>
      </p:sp>
      <p:sp>
        <p:nvSpPr>
          <p:cNvPr id="30965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7602" name="Rectangle 7"/>
          <p:cNvSpPr>
            <a:spLocks noGrp="1" noChangeArrowheads="1"/>
          </p:cNvSpPr>
          <p:nvPr>
            <p:ph type="sldNum" sz="quarter" idx="5"/>
          </p:nvPr>
        </p:nvSpPr>
        <p:spPr>
          <a:noFill/>
        </p:spPr>
        <p:txBody>
          <a:bodyPr/>
          <a:lstStyle/>
          <a:p>
            <a:fld id="{B345F852-C3CF-4337-89A1-7801E7BC674B}" type="slidenum">
              <a:rPr lang="ar-EG" smtClean="0"/>
              <a:pPr/>
              <a:t>1174</a:t>
            </a:fld>
            <a:endParaRPr lang="en-CA"/>
          </a:p>
        </p:txBody>
      </p:sp>
      <p:sp>
        <p:nvSpPr>
          <p:cNvPr id="3097603" name="Rectangle 2"/>
          <p:cNvSpPr>
            <a:spLocks noGrp="1" noRot="1" noChangeAspect="1" noChangeArrowheads="1" noTextEdit="1"/>
          </p:cNvSpPr>
          <p:nvPr>
            <p:ph type="sldImg"/>
          </p:nvPr>
        </p:nvSpPr>
        <p:spPr>
          <a:ln/>
        </p:spPr>
      </p:sp>
      <p:sp>
        <p:nvSpPr>
          <p:cNvPr id="30976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9650" name="Rectangle 7"/>
          <p:cNvSpPr>
            <a:spLocks noGrp="1" noChangeArrowheads="1"/>
          </p:cNvSpPr>
          <p:nvPr>
            <p:ph type="sldNum" sz="quarter" idx="5"/>
          </p:nvPr>
        </p:nvSpPr>
        <p:spPr>
          <a:noFill/>
        </p:spPr>
        <p:txBody>
          <a:bodyPr/>
          <a:lstStyle/>
          <a:p>
            <a:fld id="{D1BC17B5-E38E-4EA0-B1D2-E887D99D6FC3}" type="slidenum">
              <a:rPr lang="ar-EG" smtClean="0"/>
              <a:pPr/>
              <a:t>1176</a:t>
            </a:fld>
            <a:endParaRPr lang="en-CA"/>
          </a:p>
        </p:txBody>
      </p:sp>
      <p:sp>
        <p:nvSpPr>
          <p:cNvPr id="3099651" name="Rectangle 2"/>
          <p:cNvSpPr>
            <a:spLocks noGrp="1" noRot="1" noChangeAspect="1" noChangeArrowheads="1" noTextEdit="1"/>
          </p:cNvSpPr>
          <p:nvPr>
            <p:ph type="sldImg"/>
          </p:nvPr>
        </p:nvSpPr>
        <p:spPr>
          <a:xfrm>
            <a:off x="1144588" y="685800"/>
            <a:ext cx="4572000" cy="3429000"/>
          </a:xfrm>
          <a:ln/>
        </p:spPr>
      </p:sp>
      <p:sp>
        <p:nvSpPr>
          <p:cNvPr id="3099652"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8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0674" name="Rectangle 7"/>
          <p:cNvSpPr>
            <a:spLocks noGrp="1" noChangeArrowheads="1"/>
          </p:cNvSpPr>
          <p:nvPr>
            <p:ph type="sldNum" sz="quarter" idx="5"/>
          </p:nvPr>
        </p:nvSpPr>
        <p:spPr>
          <a:noFill/>
        </p:spPr>
        <p:txBody>
          <a:bodyPr/>
          <a:lstStyle/>
          <a:p>
            <a:fld id="{444B9CF7-6CFB-47CB-892C-120518896178}" type="slidenum">
              <a:rPr lang="ar-EG" smtClean="0"/>
              <a:pPr/>
              <a:t>1177</a:t>
            </a:fld>
            <a:endParaRPr lang="en-CA"/>
          </a:p>
        </p:txBody>
      </p:sp>
      <p:sp>
        <p:nvSpPr>
          <p:cNvPr id="3100675" name="Rectangle 2"/>
          <p:cNvSpPr>
            <a:spLocks noGrp="1" noRot="1" noChangeAspect="1" noChangeArrowheads="1" noTextEdit="1"/>
          </p:cNvSpPr>
          <p:nvPr>
            <p:ph type="sldImg"/>
          </p:nvPr>
        </p:nvSpPr>
        <p:spPr>
          <a:ln/>
        </p:spPr>
      </p:sp>
      <p:sp>
        <p:nvSpPr>
          <p:cNvPr id="31006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1698" name="Rectangle 7"/>
          <p:cNvSpPr>
            <a:spLocks noGrp="1" noChangeArrowheads="1"/>
          </p:cNvSpPr>
          <p:nvPr>
            <p:ph type="sldNum" sz="quarter" idx="5"/>
          </p:nvPr>
        </p:nvSpPr>
        <p:spPr>
          <a:noFill/>
        </p:spPr>
        <p:txBody>
          <a:bodyPr/>
          <a:lstStyle/>
          <a:p>
            <a:fld id="{734F1B3A-427B-4553-8991-693A1A40F444}" type="slidenum">
              <a:rPr lang="ar-EG" smtClean="0"/>
              <a:pPr/>
              <a:t>1178</a:t>
            </a:fld>
            <a:endParaRPr lang="en-CA"/>
          </a:p>
        </p:txBody>
      </p:sp>
      <p:sp>
        <p:nvSpPr>
          <p:cNvPr id="3101699" name="Rectangle 2"/>
          <p:cNvSpPr>
            <a:spLocks noGrp="1" noRot="1" noChangeAspect="1" noChangeArrowheads="1" noTextEdit="1"/>
          </p:cNvSpPr>
          <p:nvPr>
            <p:ph type="sldImg"/>
          </p:nvPr>
        </p:nvSpPr>
        <p:spPr>
          <a:ln/>
        </p:spPr>
      </p:sp>
      <p:sp>
        <p:nvSpPr>
          <p:cNvPr id="31017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22" name="Rectangle 7"/>
          <p:cNvSpPr>
            <a:spLocks noGrp="1" noChangeArrowheads="1"/>
          </p:cNvSpPr>
          <p:nvPr>
            <p:ph type="sldNum" sz="quarter" idx="5"/>
          </p:nvPr>
        </p:nvSpPr>
        <p:spPr>
          <a:noFill/>
        </p:spPr>
        <p:txBody>
          <a:bodyPr/>
          <a:lstStyle/>
          <a:p>
            <a:fld id="{59EEA289-1F39-4A41-B159-C9A20925E84C}" type="slidenum">
              <a:rPr lang="ar-EG" smtClean="0"/>
              <a:pPr/>
              <a:t>1179</a:t>
            </a:fld>
            <a:endParaRPr lang="en-CA"/>
          </a:p>
        </p:txBody>
      </p:sp>
      <p:sp>
        <p:nvSpPr>
          <p:cNvPr id="3102723" name="Rectangle 2"/>
          <p:cNvSpPr>
            <a:spLocks noGrp="1" noRot="1" noChangeAspect="1" noChangeArrowheads="1" noTextEdit="1"/>
          </p:cNvSpPr>
          <p:nvPr>
            <p:ph type="sldImg"/>
          </p:nvPr>
        </p:nvSpPr>
        <p:spPr>
          <a:ln/>
        </p:spPr>
      </p:sp>
      <p:sp>
        <p:nvSpPr>
          <p:cNvPr id="31027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3746" name="Rectangle 7"/>
          <p:cNvSpPr>
            <a:spLocks noGrp="1" noChangeArrowheads="1"/>
          </p:cNvSpPr>
          <p:nvPr>
            <p:ph type="sldNum" sz="quarter" idx="5"/>
          </p:nvPr>
        </p:nvSpPr>
        <p:spPr>
          <a:noFill/>
        </p:spPr>
        <p:txBody>
          <a:bodyPr/>
          <a:lstStyle/>
          <a:p>
            <a:fld id="{64F6260D-8D82-4FD1-8E79-49DB3633A76D}" type="slidenum">
              <a:rPr lang="ar-EG" smtClean="0"/>
              <a:pPr/>
              <a:t>1180</a:t>
            </a:fld>
            <a:endParaRPr lang="en-CA"/>
          </a:p>
        </p:txBody>
      </p:sp>
      <p:sp>
        <p:nvSpPr>
          <p:cNvPr id="3103747" name="Rectangle 2"/>
          <p:cNvSpPr>
            <a:spLocks noGrp="1" noRot="1" noChangeAspect="1" noChangeArrowheads="1" noTextEdit="1"/>
          </p:cNvSpPr>
          <p:nvPr>
            <p:ph type="sldImg"/>
          </p:nvPr>
        </p:nvSpPr>
        <p:spPr>
          <a:ln/>
        </p:spPr>
      </p:sp>
      <p:sp>
        <p:nvSpPr>
          <p:cNvPr id="31037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5794" name="Rectangle 7"/>
          <p:cNvSpPr>
            <a:spLocks noGrp="1" noChangeArrowheads="1"/>
          </p:cNvSpPr>
          <p:nvPr>
            <p:ph type="sldNum" sz="quarter" idx="5"/>
          </p:nvPr>
        </p:nvSpPr>
        <p:spPr>
          <a:noFill/>
        </p:spPr>
        <p:txBody>
          <a:bodyPr/>
          <a:lstStyle/>
          <a:p>
            <a:fld id="{94190720-8C95-47C9-B79E-694C5FE97A93}" type="slidenum">
              <a:rPr lang="ar-EG" smtClean="0"/>
              <a:pPr/>
              <a:t>1182</a:t>
            </a:fld>
            <a:endParaRPr lang="en-CA"/>
          </a:p>
        </p:txBody>
      </p:sp>
      <p:sp>
        <p:nvSpPr>
          <p:cNvPr id="3105795" name="Rectangle 2"/>
          <p:cNvSpPr>
            <a:spLocks noGrp="1" noRot="1" noChangeAspect="1" noChangeArrowheads="1" noTextEdit="1"/>
          </p:cNvSpPr>
          <p:nvPr>
            <p:ph type="sldImg"/>
          </p:nvPr>
        </p:nvSpPr>
        <p:spPr>
          <a:ln/>
        </p:spPr>
      </p:sp>
      <p:sp>
        <p:nvSpPr>
          <p:cNvPr id="31057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6818" name="Rectangle 7"/>
          <p:cNvSpPr>
            <a:spLocks noGrp="1" noChangeArrowheads="1"/>
          </p:cNvSpPr>
          <p:nvPr>
            <p:ph type="sldNum" sz="quarter" idx="5"/>
          </p:nvPr>
        </p:nvSpPr>
        <p:spPr>
          <a:noFill/>
        </p:spPr>
        <p:txBody>
          <a:bodyPr/>
          <a:lstStyle/>
          <a:p>
            <a:fld id="{0FC7C438-A70D-4A55-BCCC-9478D1B418BF}" type="slidenum">
              <a:rPr lang="ar-EG" smtClean="0"/>
              <a:pPr/>
              <a:t>1183</a:t>
            </a:fld>
            <a:endParaRPr lang="en-CA"/>
          </a:p>
        </p:txBody>
      </p:sp>
      <p:sp>
        <p:nvSpPr>
          <p:cNvPr id="3106819" name="Rectangle 2"/>
          <p:cNvSpPr>
            <a:spLocks noGrp="1" noRot="1" noChangeAspect="1" noChangeArrowheads="1" noTextEdit="1"/>
          </p:cNvSpPr>
          <p:nvPr>
            <p:ph type="sldImg"/>
          </p:nvPr>
        </p:nvSpPr>
        <p:spPr>
          <a:ln/>
        </p:spPr>
      </p:sp>
      <p:sp>
        <p:nvSpPr>
          <p:cNvPr id="31068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7842" name="Rectangle 7"/>
          <p:cNvSpPr>
            <a:spLocks noGrp="1" noChangeArrowheads="1"/>
          </p:cNvSpPr>
          <p:nvPr>
            <p:ph type="sldNum" sz="quarter" idx="5"/>
          </p:nvPr>
        </p:nvSpPr>
        <p:spPr>
          <a:noFill/>
        </p:spPr>
        <p:txBody>
          <a:bodyPr/>
          <a:lstStyle/>
          <a:p>
            <a:fld id="{ABD49DC4-CBD3-4907-B9D7-B702F6E5BAF4}" type="slidenum">
              <a:rPr lang="ar-EG" smtClean="0"/>
              <a:pPr/>
              <a:t>1184</a:t>
            </a:fld>
            <a:endParaRPr lang="en-CA"/>
          </a:p>
        </p:txBody>
      </p:sp>
      <p:sp>
        <p:nvSpPr>
          <p:cNvPr id="3107843" name="Rectangle 2"/>
          <p:cNvSpPr>
            <a:spLocks noGrp="1" noRot="1" noChangeAspect="1" noChangeArrowheads="1" noTextEdit="1"/>
          </p:cNvSpPr>
          <p:nvPr>
            <p:ph type="sldImg"/>
          </p:nvPr>
        </p:nvSpPr>
        <p:spPr>
          <a:ln/>
        </p:spPr>
      </p:sp>
      <p:sp>
        <p:nvSpPr>
          <p:cNvPr id="31078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8866" name="Rectangle 7"/>
          <p:cNvSpPr>
            <a:spLocks noGrp="1" noChangeArrowheads="1"/>
          </p:cNvSpPr>
          <p:nvPr>
            <p:ph type="sldNum" sz="quarter" idx="5"/>
          </p:nvPr>
        </p:nvSpPr>
        <p:spPr>
          <a:noFill/>
        </p:spPr>
        <p:txBody>
          <a:bodyPr/>
          <a:lstStyle/>
          <a:p>
            <a:fld id="{66ED7AF6-839C-4301-B008-C95E9473891E}" type="slidenum">
              <a:rPr lang="ar-EG" smtClean="0"/>
              <a:pPr/>
              <a:t>1185</a:t>
            </a:fld>
            <a:endParaRPr lang="en-CA"/>
          </a:p>
        </p:txBody>
      </p:sp>
      <p:sp>
        <p:nvSpPr>
          <p:cNvPr id="3108867" name="Rectangle 2"/>
          <p:cNvSpPr>
            <a:spLocks noGrp="1" noRot="1" noChangeAspect="1" noChangeArrowheads="1" noTextEdit="1"/>
          </p:cNvSpPr>
          <p:nvPr>
            <p:ph type="sldImg"/>
          </p:nvPr>
        </p:nvSpPr>
        <p:spPr>
          <a:ln/>
        </p:spPr>
      </p:sp>
      <p:sp>
        <p:nvSpPr>
          <p:cNvPr id="31088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9890" name="Rectangle 7"/>
          <p:cNvSpPr>
            <a:spLocks noGrp="1" noChangeArrowheads="1"/>
          </p:cNvSpPr>
          <p:nvPr>
            <p:ph type="sldNum" sz="quarter" idx="5"/>
          </p:nvPr>
        </p:nvSpPr>
        <p:spPr>
          <a:noFill/>
        </p:spPr>
        <p:txBody>
          <a:bodyPr/>
          <a:lstStyle/>
          <a:p>
            <a:fld id="{B6254D70-D275-4C84-8014-C1DD36CD40AB}" type="slidenum">
              <a:rPr lang="ar-EG" smtClean="0"/>
              <a:pPr/>
              <a:t>1186</a:t>
            </a:fld>
            <a:endParaRPr lang="en-CA"/>
          </a:p>
        </p:txBody>
      </p:sp>
      <p:sp>
        <p:nvSpPr>
          <p:cNvPr id="3109891" name="Rectangle 2"/>
          <p:cNvSpPr>
            <a:spLocks noGrp="1" noRot="1" noChangeAspect="1" noChangeArrowheads="1" noTextEdit="1"/>
          </p:cNvSpPr>
          <p:nvPr>
            <p:ph type="sldImg"/>
          </p:nvPr>
        </p:nvSpPr>
        <p:spPr>
          <a:ln/>
        </p:spPr>
      </p:sp>
      <p:sp>
        <p:nvSpPr>
          <p:cNvPr id="31098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0914" name="Slide Image Placeholder 1"/>
          <p:cNvSpPr>
            <a:spLocks noGrp="1" noRot="1" noChangeAspect="1" noTextEdit="1"/>
          </p:cNvSpPr>
          <p:nvPr>
            <p:ph type="sldImg"/>
          </p:nvPr>
        </p:nvSpPr>
        <p:spPr>
          <a:ln/>
        </p:spPr>
      </p:sp>
      <p:sp>
        <p:nvSpPr>
          <p:cNvPr id="3110915" name="Notes Placeholder 2"/>
          <p:cNvSpPr>
            <a:spLocks noGrp="1"/>
          </p:cNvSpPr>
          <p:nvPr>
            <p:ph type="body" idx="1"/>
          </p:nvPr>
        </p:nvSpPr>
        <p:spPr>
          <a:noFill/>
          <a:ln/>
        </p:spPr>
        <p:txBody>
          <a:bodyPr/>
          <a:lstStyle/>
          <a:p>
            <a:endParaRPr lang="en-US"/>
          </a:p>
        </p:txBody>
      </p:sp>
      <p:sp>
        <p:nvSpPr>
          <p:cNvPr id="3110916" name="Slide Number Placeholder 3"/>
          <p:cNvSpPr>
            <a:spLocks noGrp="1"/>
          </p:cNvSpPr>
          <p:nvPr>
            <p:ph type="sldNum" sz="quarter" idx="5"/>
          </p:nvPr>
        </p:nvSpPr>
        <p:spPr>
          <a:noFill/>
        </p:spPr>
        <p:txBody>
          <a:bodyPr/>
          <a:lstStyle/>
          <a:p>
            <a:fld id="{50EB2A7B-32A8-4FDD-AE0E-1139E715A46F}" type="slidenum">
              <a:rPr lang="ar-SA" smtClean="0"/>
              <a:pPr/>
              <a:t>1187</a:t>
            </a:fld>
            <a:endParaRPr lang="en-CA"/>
          </a:p>
        </p:txBody>
      </p:sp>
    </p:spTree>
  </p:cSld>
  <p:clrMapOvr>
    <a:masterClrMapping/>
  </p:clrMapOvr>
</p:notes>
</file>

<file path=ppt/notesSlides/notesSlide8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1938" name="Rectangle 7"/>
          <p:cNvSpPr>
            <a:spLocks noGrp="1" noChangeArrowheads="1"/>
          </p:cNvSpPr>
          <p:nvPr>
            <p:ph type="sldNum" sz="quarter" idx="5"/>
          </p:nvPr>
        </p:nvSpPr>
        <p:spPr>
          <a:noFill/>
        </p:spPr>
        <p:txBody>
          <a:bodyPr/>
          <a:lstStyle/>
          <a:p>
            <a:fld id="{402399B9-1CCD-45F6-B03C-6A45C69EA994}" type="slidenum">
              <a:rPr lang="ar-EG" smtClean="0"/>
              <a:pPr/>
              <a:t>1188</a:t>
            </a:fld>
            <a:endParaRPr lang="en-CA"/>
          </a:p>
        </p:txBody>
      </p:sp>
      <p:sp>
        <p:nvSpPr>
          <p:cNvPr id="3111939" name="Rectangle 2"/>
          <p:cNvSpPr>
            <a:spLocks noGrp="1" noRot="1" noChangeAspect="1" noChangeArrowheads="1" noTextEdit="1"/>
          </p:cNvSpPr>
          <p:nvPr>
            <p:ph type="sldImg"/>
          </p:nvPr>
        </p:nvSpPr>
        <p:spPr>
          <a:ln/>
        </p:spPr>
      </p:sp>
      <p:sp>
        <p:nvSpPr>
          <p:cNvPr id="31119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62" name="Rectangle 7"/>
          <p:cNvSpPr>
            <a:spLocks noGrp="1" noChangeArrowheads="1"/>
          </p:cNvSpPr>
          <p:nvPr>
            <p:ph type="sldNum" sz="quarter" idx="5"/>
          </p:nvPr>
        </p:nvSpPr>
        <p:spPr>
          <a:noFill/>
        </p:spPr>
        <p:txBody>
          <a:bodyPr/>
          <a:lstStyle/>
          <a:p>
            <a:fld id="{C84A0FEA-E5E9-42B3-BC52-FB0976505293}" type="slidenum">
              <a:rPr lang="ar-EG" smtClean="0"/>
              <a:pPr/>
              <a:t>1189</a:t>
            </a:fld>
            <a:endParaRPr lang="en-CA"/>
          </a:p>
        </p:txBody>
      </p:sp>
      <p:sp>
        <p:nvSpPr>
          <p:cNvPr id="3112963" name="Rectangle 2"/>
          <p:cNvSpPr>
            <a:spLocks noGrp="1" noRot="1" noChangeAspect="1" noChangeArrowheads="1" noTextEdit="1"/>
          </p:cNvSpPr>
          <p:nvPr>
            <p:ph type="sldImg"/>
          </p:nvPr>
        </p:nvSpPr>
        <p:spPr>
          <a:ln/>
        </p:spPr>
      </p:sp>
      <p:sp>
        <p:nvSpPr>
          <p:cNvPr id="31129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3986" name="Rectangle 7"/>
          <p:cNvSpPr>
            <a:spLocks noGrp="1" noChangeArrowheads="1"/>
          </p:cNvSpPr>
          <p:nvPr>
            <p:ph type="sldNum" sz="quarter" idx="5"/>
          </p:nvPr>
        </p:nvSpPr>
        <p:spPr>
          <a:noFill/>
        </p:spPr>
        <p:txBody>
          <a:bodyPr/>
          <a:lstStyle/>
          <a:p>
            <a:fld id="{15A95E00-0E13-42F6-9618-7CE33FF74AFF}" type="slidenum">
              <a:rPr lang="ar-EG" smtClean="0"/>
              <a:pPr/>
              <a:t>1190</a:t>
            </a:fld>
            <a:endParaRPr lang="en-CA"/>
          </a:p>
        </p:txBody>
      </p:sp>
      <p:sp>
        <p:nvSpPr>
          <p:cNvPr id="3113987" name="Rectangle 2"/>
          <p:cNvSpPr>
            <a:spLocks noGrp="1" noRot="1" noChangeAspect="1" noChangeArrowheads="1" noTextEdit="1"/>
          </p:cNvSpPr>
          <p:nvPr>
            <p:ph type="sldImg"/>
          </p:nvPr>
        </p:nvSpPr>
        <p:spPr>
          <a:ln/>
        </p:spPr>
      </p:sp>
      <p:sp>
        <p:nvSpPr>
          <p:cNvPr id="31139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5010" name="Rectangle 7"/>
          <p:cNvSpPr>
            <a:spLocks noGrp="1" noChangeArrowheads="1"/>
          </p:cNvSpPr>
          <p:nvPr>
            <p:ph type="sldNum" sz="quarter" idx="5"/>
          </p:nvPr>
        </p:nvSpPr>
        <p:spPr>
          <a:noFill/>
        </p:spPr>
        <p:txBody>
          <a:bodyPr/>
          <a:lstStyle/>
          <a:p>
            <a:fld id="{53F4ECEA-E92E-4EEE-9B80-7603107FD95C}" type="slidenum">
              <a:rPr lang="ar-EG" smtClean="0"/>
              <a:pPr/>
              <a:t>1191</a:t>
            </a:fld>
            <a:endParaRPr lang="en-CA"/>
          </a:p>
        </p:txBody>
      </p:sp>
      <p:sp>
        <p:nvSpPr>
          <p:cNvPr id="3115011" name="Rectangle 2"/>
          <p:cNvSpPr>
            <a:spLocks noGrp="1" noRot="1" noChangeAspect="1" noChangeArrowheads="1" noTextEdit="1"/>
          </p:cNvSpPr>
          <p:nvPr>
            <p:ph type="sldImg"/>
          </p:nvPr>
        </p:nvSpPr>
        <p:spPr>
          <a:ln/>
        </p:spPr>
      </p:sp>
      <p:sp>
        <p:nvSpPr>
          <p:cNvPr id="31150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6034" name="Rectangle 7"/>
          <p:cNvSpPr>
            <a:spLocks noGrp="1" noChangeArrowheads="1"/>
          </p:cNvSpPr>
          <p:nvPr>
            <p:ph type="sldNum" sz="quarter" idx="5"/>
          </p:nvPr>
        </p:nvSpPr>
        <p:spPr>
          <a:noFill/>
        </p:spPr>
        <p:txBody>
          <a:bodyPr/>
          <a:lstStyle/>
          <a:p>
            <a:fld id="{E18E2F54-C9AA-4C70-B226-B5219FBE7B52}" type="slidenum">
              <a:rPr lang="ar-EG" smtClean="0"/>
              <a:pPr/>
              <a:t>1192</a:t>
            </a:fld>
            <a:endParaRPr lang="en-CA"/>
          </a:p>
        </p:txBody>
      </p:sp>
      <p:sp>
        <p:nvSpPr>
          <p:cNvPr id="3116035" name="Rectangle 2"/>
          <p:cNvSpPr>
            <a:spLocks noGrp="1" noRot="1" noChangeAspect="1" noChangeArrowheads="1" noTextEdit="1"/>
          </p:cNvSpPr>
          <p:nvPr>
            <p:ph type="sldImg"/>
          </p:nvPr>
        </p:nvSpPr>
        <p:spPr>
          <a:ln/>
        </p:spPr>
      </p:sp>
      <p:sp>
        <p:nvSpPr>
          <p:cNvPr id="31160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7058" name="Rectangle 7"/>
          <p:cNvSpPr>
            <a:spLocks noGrp="1" noChangeArrowheads="1"/>
          </p:cNvSpPr>
          <p:nvPr>
            <p:ph type="sldNum" sz="quarter" idx="5"/>
          </p:nvPr>
        </p:nvSpPr>
        <p:spPr>
          <a:noFill/>
        </p:spPr>
        <p:txBody>
          <a:bodyPr/>
          <a:lstStyle/>
          <a:p>
            <a:fld id="{83E49A51-6937-4B3A-8543-3819B0E2DAE1}" type="slidenum">
              <a:rPr lang="ar-EG" smtClean="0"/>
              <a:pPr/>
              <a:t>1193</a:t>
            </a:fld>
            <a:endParaRPr lang="en-CA"/>
          </a:p>
        </p:txBody>
      </p:sp>
      <p:sp>
        <p:nvSpPr>
          <p:cNvPr id="3117059" name="Rectangle 2"/>
          <p:cNvSpPr>
            <a:spLocks noGrp="1" noRot="1" noChangeAspect="1" noChangeArrowheads="1" noTextEdit="1"/>
          </p:cNvSpPr>
          <p:nvPr>
            <p:ph type="sldImg"/>
          </p:nvPr>
        </p:nvSpPr>
        <p:spPr>
          <a:ln/>
        </p:spPr>
      </p:sp>
      <p:sp>
        <p:nvSpPr>
          <p:cNvPr id="31170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8082" name="Rectangle 7"/>
          <p:cNvSpPr>
            <a:spLocks noGrp="1" noChangeArrowheads="1"/>
          </p:cNvSpPr>
          <p:nvPr>
            <p:ph type="sldNum" sz="quarter" idx="5"/>
          </p:nvPr>
        </p:nvSpPr>
        <p:spPr>
          <a:noFill/>
        </p:spPr>
        <p:txBody>
          <a:bodyPr/>
          <a:lstStyle/>
          <a:p>
            <a:fld id="{1CC31A01-C377-4D15-969C-635EFEAF6CF5}" type="slidenum">
              <a:rPr lang="ar-EG" smtClean="0"/>
              <a:pPr/>
              <a:t>1194</a:t>
            </a:fld>
            <a:endParaRPr lang="en-CA"/>
          </a:p>
        </p:txBody>
      </p:sp>
      <p:sp>
        <p:nvSpPr>
          <p:cNvPr id="3118083" name="Rectangle 2"/>
          <p:cNvSpPr>
            <a:spLocks noGrp="1" noRot="1" noChangeAspect="1" noChangeArrowheads="1" noTextEdit="1"/>
          </p:cNvSpPr>
          <p:nvPr>
            <p:ph type="sldImg"/>
          </p:nvPr>
        </p:nvSpPr>
        <p:spPr>
          <a:ln/>
        </p:spPr>
      </p:sp>
      <p:sp>
        <p:nvSpPr>
          <p:cNvPr id="31180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9106" name="Rectangle 7"/>
          <p:cNvSpPr>
            <a:spLocks noGrp="1" noChangeArrowheads="1"/>
          </p:cNvSpPr>
          <p:nvPr>
            <p:ph type="sldNum" sz="quarter" idx="5"/>
          </p:nvPr>
        </p:nvSpPr>
        <p:spPr>
          <a:noFill/>
        </p:spPr>
        <p:txBody>
          <a:bodyPr/>
          <a:lstStyle/>
          <a:p>
            <a:fld id="{D599ADB0-086F-4A6F-B6E6-E35FC8C40144}" type="slidenum">
              <a:rPr lang="ar-EG" smtClean="0"/>
              <a:pPr/>
              <a:t>1195</a:t>
            </a:fld>
            <a:endParaRPr lang="en-CA"/>
          </a:p>
        </p:txBody>
      </p:sp>
      <p:sp>
        <p:nvSpPr>
          <p:cNvPr id="3119107" name="Rectangle 2"/>
          <p:cNvSpPr>
            <a:spLocks noGrp="1" noRot="1" noChangeAspect="1" noChangeArrowheads="1" noTextEdit="1"/>
          </p:cNvSpPr>
          <p:nvPr>
            <p:ph type="sldImg"/>
          </p:nvPr>
        </p:nvSpPr>
        <p:spPr>
          <a:ln/>
        </p:spPr>
      </p:sp>
      <p:sp>
        <p:nvSpPr>
          <p:cNvPr id="31191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0130" name="Rectangle 7"/>
          <p:cNvSpPr>
            <a:spLocks noGrp="1" noChangeArrowheads="1"/>
          </p:cNvSpPr>
          <p:nvPr>
            <p:ph type="sldNum" sz="quarter" idx="5"/>
          </p:nvPr>
        </p:nvSpPr>
        <p:spPr>
          <a:noFill/>
        </p:spPr>
        <p:txBody>
          <a:bodyPr/>
          <a:lstStyle/>
          <a:p>
            <a:fld id="{0CF9FD8A-BFF4-40CD-A28D-A60A73EE46AA}" type="slidenum">
              <a:rPr lang="ar-EG" smtClean="0"/>
              <a:pPr/>
              <a:t>1196</a:t>
            </a:fld>
            <a:endParaRPr lang="en-CA"/>
          </a:p>
        </p:txBody>
      </p:sp>
      <p:sp>
        <p:nvSpPr>
          <p:cNvPr id="3120131" name="Rectangle 2"/>
          <p:cNvSpPr>
            <a:spLocks noGrp="1" noRot="1" noChangeAspect="1" noChangeArrowheads="1" noTextEdit="1"/>
          </p:cNvSpPr>
          <p:nvPr>
            <p:ph type="sldImg"/>
          </p:nvPr>
        </p:nvSpPr>
        <p:spPr>
          <a:ln/>
        </p:spPr>
      </p:sp>
      <p:sp>
        <p:nvSpPr>
          <p:cNvPr id="31201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1154" name="Rectangle 7"/>
          <p:cNvSpPr>
            <a:spLocks noGrp="1" noChangeArrowheads="1"/>
          </p:cNvSpPr>
          <p:nvPr>
            <p:ph type="sldNum" sz="quarter" idx="5"/>
          </p:nvPr>
        </p:nvSpPr>
        <p:spPr>
          <a:noFill/>
        </p:spPr>
        <p:txBody>
          <a:bodyPr/>
          <a:lstStyle/>
          <a:p>
            <a:fld id="{EDA24A85-4D06-48FC-B949-4581C3E02F31}" type="slidenum">
              <a:rPr lang="ar-EG" smtClean="0"/>
              <a:pPr/>
              <a:t>1197</a:t>
            </a:fld>
            <a:endParaRPr lang="en-CA"/>
          </a:p>
        </p:txBody>
      </p:sp>
      <p:sp>
        <p:nvSpPr>
          <p:cNvPr id="3121155" name="Rectangle 2"/>
          <p:cNvSpPr>
            <a:spLocks noGrp="1" noRot="1" noChangeAspect="1" noChangeArrowheads="1" noTextEdit="1"/>
          </p:cNvSpPr>
          <p:nvPr>
            <p:ph type="sldImg"/>
          </p:nvPr>
        </p:nvSpPr>
        <p:spPr>
          <a:ln/>
        </p:spPr>
      </p:sp>
      <p:sp>
        <p:nvSpPr>
          <p:cNvPr id="31211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2178" name="Rectangle 7"/>
          <p:cNvSpPr>
            <a:spLocks noGrp="1" noChangeArrowheads="1"/>
          </p:cNvSpPr>
          <p:nvPr>
            <p:ph type="sldNum" sz="quarter" idx="5"/>
          </p:nvPr>
        </p:nvSpPr>
        <p:spPr>
          <a:noFill/>
        </p:spPr>
        <p:txBody>
          <a:bodyPr/>
          <a:lstStyle/>
          <a:p>
            <a:fld id="{D43A3159-5B28-495D-B848-8A9E0AB94A5B}" type="slidenum">
              <a:rPr lang="ar-EG" smtClean="0"/>
              <a:pPr/>
              <a:t>1198</a:t>
            </a:fld>
            <a:endParaRPr lang="en-CA"/>
          </a:p>
        </p:txBody>
      </p:sp>
      <p:sp>
        <p:nvSpPr>
          <p:cNvPr id="3122179" name="Rectangle 2"/>
          <p:cNvSpPr>
            <a:spLocks noGrp="1" noRot="1" noChangeAspect="1" noChangeArrowheads="1" noTextEdit="1"/>
          </p:cNvSpPr>
          <p:nvPr>
            <p:ph type="sldImg"/>
          </p:nvPr>
        </p:nvSpPr>
        <p:spPr>
          <a:ln/>
        </p:spPr>
      </p:sp>
      <p:sp>
        <p:nvSpPr>
          <p:cNvPr id="31221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02" name="Rectangle 7"/>
          <p:cNvSpPr>
            <a:spLocks noGrp="1" noChangeArrowheads="1"/>
          </p:cNvSpPr>
          <p:nvPr>
            <p:ph type="sldNum" sz="quarter" idx="5"/>
          </p:nvPr>
        </p:nvSpPr>
        <p:spPr>
          <a:noFill/>
        </p:spPr>
        <p:txBody>
          <a:bodyPr/>
          <a:lstStyle/>
          <a:p>
            <a:fld id="{4FE06F3C-894B-4C47-AA66-23C5E9250926}" type="slidenum">
              <a:rPr lang="ar-EG" smtClean="0"/>
              <a:pPr/>
              <a:t>1199</a:t>
            </a:fld>
            <a:endParaRPr lang="en-CA"/>
          </a:p>
        </p:txBody>
      </p:sp>
      <p:sp>
        <p:nvSpPr>
          <p:cNvPr id="3123203" name="Rectangle 2"/>
          <p:cNvSpPr>
            <a:spLocks noGrp="1" noRot="1" noChangeAspect="1" noChangeArrowheads="1" noTextEdit="1"/>
          </p:cNvSpPr>
          <p:nvPr>
            <p:ph type="sldImg"/>
          </p:nvPr>
        </p:nvSpPr>
        <p:spPr>
          <a:xfrm>
            <a:off x="1144588" y="685800"/>
            <a:ext cx="4572000" cy="3429000"/>
          </a:xfrm>
          <a:ln/>
        </p:spPr>
      </p:sp>
      <p:sp>
        <p:nvSpPr>
          <p:cNvPr id="312320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8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4226" name="Rectangle 7"/>
          <p:cNvSpPr>
            <a:spLocks noGrp="1" noChangeArrowheads="1"/>
          </p:cNvSpPr>
          <p:nvPr>
            <p:ph type="sldNum" sz="quarter" idx="5"/>
          </p:nvPr>
        </p:nvSpPr>
        <p:spPr>
          <a:noFill/>
        </p:spPr>
        <p:txBody>
          <a:bodyPr/>
          <a:lstStyle/>
          <a:p>
            <a:fld id="{50DA4671-3846-4C5A-B8E4-AF0DDFD591E3}" type="slidenum">
              <a:rPr lang="ar-EG" smtClean="0"/>
              <a:pPr/>
              <a:t>1200</a:t>
            </a:fld>
            <a:endParaRPr lang="en-CA"/>
          </a:p>
        </p:txBody>
      </p:sp>
      <p:sp>
        <p:nvSpPr>
          <p:cNvPr id="3124227" name="Rectangle 2"/>
          <p:cNvSpPr>
            <a:spLocks noGrp="1" noRot="1" noChangeAspect="1" noChangeArrowheads="1" noTextEdit="1"/>
          </p:cNvSpPr>
          <p:nvPr>
            <p:ph type="sldImg"/>
          </p:nvPr>
        </p:nvSpPr>
        <p:spPr>
          <a:ln/>
        </p:spPr>
      </p:sp>
      <p:sp>
        <p:nvSpPr>
          <p:cNvPr id="31242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5250" name="Rectangle 7"/>
          <p:cNvSpPr>
            <a:spLocks noGrp="1" noChangeArrowheads="1"/>
          </p:cNvSpPr>
          <p:nvPr>
            <p:ph type="sldNum" sz="quarter" idx="5"/>
          </p:nvPr>
        </p:nvSpPr>
        <p:spPr>
          <a:noFill/>
        </p:spPr>
        <p:txBody>
          <a:bodyPr/>
          <a:lstStyle/>
          <a:p>
            <a:fld id="{302577C7-4C23-4B80-8EBF-8D99B66A55CC}" type="slidenum">
              <a:rPr lang="ar-EG" smtClean="0"/>
              <a:pPr/>
              <a:t>1201</a:t>
            </a:fld>
            <a:endParaRPr lang="en-CA"/>
          </a:p>
        </p:txBody>
      </p:sp>
      <p:sp>
        <p:nvSpPr>
          <p:cNvPr id="3125251" name="Rectangle 2"/>
          <p:cNvSpPr>
            <a:spLocks noGrp="1" noRot="1" noChangeAspect="1" noChangeArrowheads="1" noTextEdit="1"/>
          </p:cNvSpPr>
          <p:nvPr>
            <p:ph type="sldImg"/>
          </p:nvPr>
        </p:nvSpPr>
        <p:spPr>
          <a:ln/>
        </p:spPr>
      </p:sp>
      <p:sp>
        <p:nvSpPr>
          <p:cNvPr id="31252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6274" name="Rectangle 7"/>
          <p:cNvSpPr>
            <a:spLocks noGrp="1" noChangeArrowheads="1"/>
          </p:cNvSpPr>
          <p:nvPr>
            <p:ph type="sldNum" sz="quarter" idx="5"/>
          </p:nvPr>
        </p:nvSpPr>
        <p:spPr>
          <a:noFill/>
        </p:spPr>
        <p:txBody>
          <a:bodyPr/>
          <a:lstStyle/>
          <a:p>
            <a:fld id="{57AF11DE-9853-45D0-BC2B-F9D251899AA2}" type="slidenum">
              <a:rPr lang="ar-EG" smtClean="0"/>
              <a:pPr/>
              <a:t>1202</a:t>
            </a:fld>
            <a:endParaRPr lang="en-CA"/>
          </a:p>
        </p:txBody>
      </p:sp>
      <p:sp>
        <p:nvSpPr>
          <p:cNvPr id="3126275" name="Rectangle 2"/>
          <p:cNvSpPr>
            <a:spLocks noGrp="1" noRot="1" noChangeAspect="1" noChangeArrowheads="1" noTextEdit="1"/>
          </p:cNvSpPr>
          <p:nvPr>
            <p:ph type="sldImg"/>
          </p:nvPr>
        </p:nvSpPr>
        <p:spPr>
          <a:ln/>
        </p:spPr>
      </p:sp>
      <p:sp>
        <p:nvSpPr>
          <p:cNvPr id="31262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8322" name="Rectangle 7"/>
          <p:cNvSpPr>
            <a:spLocks noGrp="1" noChangeArrowheads="1"/>
          </p:cNvSpPr>
          <p:nvPr>
            <p:ph type="sldNum" sz="quarter" idx="5"/>
          </p:nvPr>
        </p:nvSpPr>
        <p:spPr>
          <a:noFill/>
        </p:spPr>
        <p:txBody>
          <a:bodyPr/>
          <a:lstStyle/>
          <a:p>
            <a:fld id="{C2F81CA5-B1A2-484F-9E55-A93EB85D86F5}" type="slidenum">
              <a:rPr lang="ar-EG" smtClean="0"/>
              <a:pPr/>
              <a:t>1204</a:t>
            </a:fld>
            <a:endParaRPr lang="en-CA"/>
          </a:p>
        </p:txBody>
      </p:sp>
      <p:sp>
        <p:nvSpPr>
          <p:cNvPr id="3128323" name="Rectangle 2"/>
          <p:cNvSpPr>
            <a:spLocks noGrp="1" noRot="1" noChangeAspect="1" noChangeArrowheads="1" noTextEdit="1"/>
          </p:cNvSpPr>
          <p:nvPr>
            <p:ph type="sldImg"/>
          </p:nvPr>
        </p:nvSpPr>
        <p:spPr>
          <a:xfrm>
            <a:off x="1144588" y="685800"/>
            <a:ext cx="4572000" cy="3429000"/>
          </a:xfrm>
          <a:ln/>
        </p:spPr>
      </p:sp>
      <p:sp>
        <p:nvSpPr>
          <p:cNvPr id="312832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8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9346" name="Rectangle 7"/>
          <p:cNvSpPr>
            <a:spLocks noGrp="1" noChangeArrowheads="1"/>
          </p:cNvSpPr>
          <p:nvPr>
            <p:ph type="sldNum" sz="quarter" idx="5"/>
          </p:nvPr>
        </p:nvSpPr>
        <p:spPr>
          <a:noFill/>
        </p:spPr>
        <p:txBody>
          <a:bodyPr/>
          <a:lstStyle/>
          <a:p>
            <a:fld id="{E652CD2A-9FFF-4443-80BB-B57B96C1BF23}" type="slidenum">
              <a:rPr lang="ar-EG" smtClean="0"/>
              <a:pPr/>
              <a:t>1205</a:t>
            </a:fld>
            <a:endParaRPr lang="en-CA"/>
          </a:p>
        </p:txBody>
      </p:sp>
      <p:sp>
        <p:nvSpPr>
          <p:cNvPr id="3129347" name="Rectangle 2"/>
          <p:cNvSpPr>
            <a:spLocks noGrp="1" noRot="1" noChangeAspect="1" noChangeArrowheads="1" noTextEdit="1"/>
          </p:cNvSpPr>
          <p:nvPr>
            <p:ph type="sldImg"/>
          </p:nvPr>
        </p:nvSpPr>
        <p:spPr>
          <a:ln/>
        </p:spPr>
      </p:sp>
      <p:sp>
        <p:nvSpPr>
          <p:cNvPr id="31293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0370" name="Rectangle 7"/>
          <p:cNvSpPr>
            <a:spLocks noGrp="1" noChangeArrowheads="1"/>
          </p:cNvSpPr>
          <p:nvPr>
            <p:ph type="sldNum" sz="quarter" idx="5"/>
          </p:nvPr>
        </p:nvSpPr>
        <p:spPr>
          <a:noFill/>
        </p:spPr>
        <p:txBody>
          <a:bodyPr/>
          <a:lstStyle/>
          <a:p>
            <a:fld id="{31B9D387-661D-49CA-9275-051C7119D036}" type="slidenum">
              <a:rPr lang="ar-EG" smtClean="0"/>
              <a:pPr/>
              <a:t>1206</a:t>
            </a:fld>
            <a:endParaRPr lang="en-CA"/>
          </a:p>
        </p:txBody>
      </p:sp>
      <p:sp>
        <p:nvSpPr>
          <p:cNvPr id="3130371" name="Rectangle 2"/>
          <p:cNvSpPr>
            <a:spLocks noGrp="1" noRot="1" noChangeAspect="1" noChangeArrowheads="1" noTextEdit="1"/>
          </p:cNvSpPr>
          <p:nvPr>
            <p:ph type="sldImg"/>
          </p:nvPr>
        </p:nvSpPr>
        <p:spPr>
          <a:ln/>
        </p:spPr>
      </p:sp>
      <p:sp>
        <p:nvSpPr>
          <p:cNvPr id="31303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1394" name="Rectangle 7"/>
          <p:cNvSpPr>
            <a:spLocks noGrp="1" noChangeArrowheads="1"/>
          </p:cNvSpPr>
          <p:nvPr>
            <p:ph type="sldNum" sz="quarter" idx="5"/>
          </p:nvPr>
        </p:nvSpPr>
        <p:spPr>
          <a:noFill/>
        </p:spPr>
        <p:txBody>
          <a:bodyPr/>
          <a:lstStyle/>
          <a:p>
            <a:fld id="{A2AFD496-9197-4EEB-954C-CBC93A377988}" type="slidenum">
              <a:rPr lang="ar-EG" smtClean="0"/>
              <a:pPr/>
              <a:t>1207</a:t>
            </a:fld>
            <a:endParaRPr lang="en-CA"/>
          </a:p>
        </p:txBody>
      </p:sp>
      <p:sp>
        <p:nvSpPr>
          <p:cNvPr id="3131395" name="Rectangle 2"/>
          <p:cNvSpPr>
            <a:spLocks noGrp="1" noRot="1" noChangeAspect="1" noChangeArrowheads="1" noTextEdit="1"/>
          </p:cNvSpPr>
          <p:nvPr>
            <p:ph type="sldImg"/>
          </p:nvPr>
        </p:nvSpPr>
        <p:spPr>
          <a:ln/>
        </p:spPr>
      </p:sp>
      <p:sp>
        <p:nvSpPr>
          <p:cNvPr id="31313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2418" name="Rectangle 7"/>
          <p:cNvSpPr>
            <a:spLocks noGrp="1" noChangeArrowheads="1"/>
          </p:cNvSpPr>
          <p:nvPr>
            <p:ph type="sldNum" sz="quarter" idx="5"/>
          </p:nvPr>
        </p:nvSpPr>
        <p:spPr>
          <a:noFill/>
        </p:spPr>
        <p:txBody>
          <a:bodyPr/>
          <a:lstStyle/>
          <a:p>
            <a:fld id="{C1205C9F-109C-41B0-B9BF-CBF0E988104D}" type="slidenum">
              <a:rPr lang="ar-EG" smtClean="0"/>
              <a:pPr/>
              <a:t>1208</a:t>
            </a:fld>
            <a:endParaRPr lang="en-CA"/>
          </a:p>
        </p:txBody>
      </p:sp>
      <p:sp>
        <p:nvSpPr>
          <p:cNvPr id="3132419" name="Rectangle 2"/>
          <p:cNvSpPr>
            <a:spLocks noGrp="1" noRot="1" noChangeAspect="1" noChangeArrowheads="1" noTextEdit="1"/>
          </p:cNvSpPr>
          <p:nvPr>
            <p:ph type="sldImg"/>
          </p:nvPr>
        </p:nvSpPr>
        <p:spPr>
          <a:ln/>
        </p:spPr>
      </p:sp>
      <p:sp>
        <p:nvSpPr>
          <p:cNvPr id="31324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4466" name="Rectangle 7"/>
          <p:cNvSpPr>
            <a:spLocks noGrp="1" noChangeArrowheads="1"/>
          </p:cNvSpPr>
          <p:nvPr>
            <p:ph type="sldNum" sz="quarter" idx="5"/>
          </p:nvPr>
        </p:nvSpPr>
        <p:spPr>
          <a:noFill/>
        </p:spPr>
        <p:txBody>
          <a:bodyPr/>
          <a:lstStyle/>
          <a:p>
            <a:fld id="{753995B2-12DE-4FE7-8362-97B5E3F51AE4}" type="slidenum">
              <a:rPr lang="ar-EG" smtClean="0"/>
              <a:pPr/>
              <a:t>1210</a:t>
            </a:fld>
            <a:endParaRPr lang="en-CA"/>
          </a:p>
        </p:txBody>
      </p:sp>
      <p:sp>
        <p:nvSpPr>
          <p:cNvPr id="3134467" name="Rectangle 2"/>
          <p:cNvSpPr>
            <a:spLocks noGrp="1" noRot="1" noChangeAspect="1" noChangeArrowheads="1" noTextEdit="1"/>
          </p:cNvSpPr>
          <p:nvPr>
            <p:ph type="sldImg"/>
          </p:nvPr>
        </p:nvSpPr>
        <p:spPr>
          <a:xfrm>
            <a:off x="1144588" y="685800"/>
            <a:ext cx="4572000" cy="3429000"/>
          </a:xfrm>
          <a:ln/>
        </p:spPr>
      </p:sp>
      <p:sp>
        <p:nvSpPr>
          <p:cNvPr id="313446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8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5490" name="Rectangle 7"/>
          <p:cNvSpPr>
            <a:spLocks noGrp="1" noChangeArrowheads="1"/>
          </p:cNvSpPr>
          <p:nvPr>
            <p:ph type="sldNum" sz="quarter" idx="5"/>
          </p:nvPr>
        </p:nvSpPr>
        <p:spPr>
          <a:noFill/>
        </p:spPr>
        <p:txBody>
          <a:bodyPr/>
          <a:lstStyle/>
          <a:p>
            <a:fld id="{F99E89F5-2129-4676-8D62-F48172CCC271}" type="slidenum">
              <a:rPr lang="ar-EG" smtClean="0"/>
              <a:pPr/>
              <a:t>1211</a:t>
            </a:fld>
            <a:endParaRPr lang="en-CA"/>
          </a:p>
        </p:txBody>
      </p:sp>
      <p:sp>
        <p:nvSpPr>
          <p:cNvPr id="3135491" name="Rectangle 2"/>
          <p:cNvSpPr>
            <a:spLocks noGrp="1" noRot="1" noChangeAspect="1" noChangeArrowheads="1" noTextEdit="1"/>
          </p:cNvSpPr>
          <p:nvPr>
            <p:ph type="sldImg"/>
          </p:nvPr>
        </p:nvSpPr>
        <p:spPr>
          <a:ln/>
        </p:spPr>
      </p:sp>
      <p:sp>
        <p:nvSpPr>
          <p:cNvPr id="31354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6514" name="Rectangle 7"/>
          <p:cNvSpPr>
            <a:spLocks noGrp="1" noChangeArrowheads="1"/>
          </p:cNvSpPr>
          <p:nvPr>
            <p:ph type="sldNum" sz="quarter" idx="5"/>
          </p:nvPr>
        </p:nvSpPr>
        <p:spPr>
          <a:noFill/>
        </p:spPr>
        <p:txBody>
          <a:bodyPr/>
          <a:lstStyle/>
          <a:p>
            <a:fld id="{6A5FE5CD-BE48-4047-B087-92627ECFCA79}" type="slidenum">
              <a:rPr lang="ar-EG" smtClean="0"/>
              <a:pPr/>
              <a:t>1212</a:t>
            </a:fld>
            <a:endParaRPr lang="en-CA"/>
          </a:p>
        </p:txBody>
      </p:sp>
      <p:sp>
        <p:nvSpPr>
          <p:cNvPr id="3136515" name="Rectangle 2"/>
          <p:cNvSpPr>
            <a:spLocks noGrp="1" noRot="1" noChangeAspect="1" noChangeArrowheads="1" noTextEdit="1"/>
          </p:cNvSpPr>
          <p:nvPr>
            <p:ph type="sldImg"/>
          </p:nvPr>
        </p:nvSpPr>
        <p:spPr>
          <a:ln/>
        </p:spPr>
      </p:sp>
      <p:sp>
        <p:nvSpPr>
          <p:cNvPr id="31365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7538" name="Rectangle 7"/>
          <p:cNvSpPr>
            <a:spLocks noGrp="1" noChangeArrowheads="1"/>
          </p:cNvSpPr>
          <p:nvPr>
            <p:ph type="sldNum" sz="quarter" idx="5"/>
          </p:nvPr>
        </p:nvSpPr>
        <p:spPr>
          <a:noFill/>
        </p:spPr>
        <p:txBody>
          <a:bodyPr/>
          <a:lstStyle/>
          <a:p>
            <a:fld id="{817EC30F-A4AE-4964-93D7-814AA4BC5DE1}" type="slidenum">
              <a:rPr lang="ar-EG" smtClean="0"/>
              <a:pPr/>
              <a:t>1213</a:t>
            </a:fld>
            <a:endParaRPr lang="en-CA"/>
          </a:p>
        </p:txBody>
      </p:sp>
      <p:sp>
        <p:nvSpPr>
          <p:cNvPr id="3137539" name="Rectangle 2"/>
          <p:cNvSpPr>
            <a:spLocks noGrp="1" noRot="1" noChangeAspect="1" noChangeArrowheads="1" noTextEdit="1"/>
          </p:cNvSpPr>
          <p:nvPr>
            <p:ph type="sldImg"/>
          </p:nvPr>
        </p:nvSpPr>
        <p:spPr>
          <a:ln/>
        </p:spPr>
      </p:sp>
      <p:sp>
        <p:nvSpPr>
          <p:cNvPr id="31375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8562" name="Rectangle 7"/>
          <p:cNvSpPr>
            <a:spLocks noGrp="1" noChangeArrowheads="1"/>
          </p:cNvSpPr>
          <p:nvPr>
            <p:ph type="sldNum" sz="quarter" idx="5"/>
          </p:nvPr>
        </p:nvSpPr>
        <p:spPr>
          <a:noFill/>
        </p:spPr>
        <p:txBody>
          <a:bodyPr/>
          <a:lstStyle/>
          <a:p>
            <a:fld id="{FE5D3B49-AE21-488C-94E9-48DCC1F012D1}" type="slidenum">
              <a:rPr lang="ar-EG" smtClean="0"/>
              <a:pPr/>
              <a:t>1214</a:t>
            </a:fld>
            <a:endParaRPr lang="en-CA"/>
          </a:p>
        </p:txBody>
      </p:sp>
      <p:sp>
        <p:nvSpPr>
          <p:cNvPr id="3138563" name="Rectangle 2"/>
          <p:cNvSpPr>
            <a:spLocks noGrp="1" noRot="1" noChangeAspect="1" noChangeArrowheads="1" noTextEdit="1"/>
          </p:cNvSpPr>
          <p:nvPr>
            <p:ph type="sldImg"/>
          </p:nvPr>
        </p:nvSpPr>
        <p:spPr>
          <a:ln/>
        </p:spPr>
      </p:sp>
      <p:sp>
        <p:nvSpPr>
          <p:cNvPr id="31385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0610" name="Rectangle 7"/>
          <p:cNvSpPr>
            <a:spLocks noGrp="1" noChangeArrowheads="1"/>
          </p:cNvSpPr>
          <p:nvPr>
            <p:ph type="sldNum" sz="quarter" idx="5"/>
          </p:nvPr>
        </p:nvSpPr>
        <p:spPr>
          <a:noFill/>
        </p:spPr>
        <p:txBody>
          <a:bodyPr/>
          <a:lstStyle/>
          <a:p>
            <a:fld id="{C0D2FC67-79BA-402C-ADDB-100CFED5D4BC}" type="slidenum">
              <a:rPr lang="ar-EG" smtClean="0"/>
              <a:pPr/>
              <a:t>1216</a:t>
            </a:fld>
            <a:endParaRPr lang="en-CA"/>
          </a:p>
        </p:txBody>
      </p:sp>
      <p:sp>
        <p:nvSpPr>
          <p:cNvPr id="3140611" name="Rectangle 2"/>
          <p:cNvSpPr>
            <a:spLocks noGrp="1" noRot="1" noChangeAspect="1" noChangeArrowheads="1" noTextEdit="1"/>
          </p:cNvSpPr>
          <p:nvPr>
            <p:ph type="sldImg"/>
          </p:nvPr>
        </p:nvSpPr>
        <p:spPr>
          <a:ln/>
        </p:spPr>
      </p:sp>
      <p:sp>
        <p:nvSpPr>
          <p:cNvPr id="31406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1634" name="Rectangle 7"/>
          <p:cNvSpPr>
            <a:spLocks noGrp="1" noChangeArrowheads="1"/>
          </p:cNvSpPr>
          <p:nvPr>
            <p:ph type="sldNum" sz="quarter" idx="5"/>
          </p:nvPr>
        </p:nvSpPr>
        <p:spPr>
          <a:noFill/>
        </p:spPr>
        <p:txBody>
          <a:bodyPr/>
          <a:lstStyle/>
          <a:p>
            <a:fld id="{69255873-D19B-4FFD-9FB4-669EA17A7C8F}" type="slidenum">
              <a:rPr lang="ar-EG" smtClean="0"/>
              <a:pPr/>
              <a:t>1217</a:t>
            </a:fld>
            <a:endParaRPr lang="en-CA"/>
          </a:p>
        </p:txBody>
      </p:sp>
      <p:sp>
        <p:nvSpPr>
          <p:cNvPr id="3141635" name="Rectangle 2"/>
          <p:cNvSpPr>
            <a:spLocks noGrp="1" noRot="1" noChangeAspect="1" noChangeArrowheads="1" noTextEdit="1"/>
          </p:cNvSpPr>
          <p:nvPr>
            <p:ph type="sldImg"/>
          </p:nvPr>
        </p:nvSpPr>
        <p:spPr>
          <a:ln/>
        </p:spPr>
      </p:sp>
      <p:sp>
        <p:nvSpPr>
          <p:cNvPr id="31416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2658" name="Rectangle 7"/>
          <p:cNvSpPr>
            <a:spLocks noGrp="1" noChangeArrowheads="1"/>
          </p:cNvSpPr>
          <p:nvPr>
            <p:ph type="sldNum" sz="quarter" idx="5"/>
          </p:nvPr>
        </p:nvSpPr>
        <p:spPr>
          <a:noFill/>
        </p:spPr>
        <p:txBody>
          <a:bodyPr/>
          <a:lstStyle/>
          <a:p>
            <a:fld id="{DFE78840-E177-46D3-BD84-96880BC7FB15}" type="slidenum">
              <a:rPr lang="ar-EG" smtClean="0"/>
              <a:pPr/>
              <a:t>1218</a:t>
            </a:fld>
            <a:endParaRPr lang="en-CA"/>
          </a:p>
        </p:txBody>
      </p:sp>
      <p:sp>
        <p:nvSpPr>
          <p:cNvPr id="3142659" name="Rectangle 2"/>
          <p:cNvSpPr>
            <a:spLocks noGrp="1" noRot="1" noChangeAspect="1" noChangeArrowheads="1" noTextEdit="1"/>
          </p:cNvSpPr>
          <p:nvPr>
            <p:ph type="sldImg"/>
          </p:nvPr>
        </p:nvSpPr>
        <p:spPr>
          <a:ln/>
        </p:spPr>
      </p:sp>
      <p:sp>
        <p:nvSpPr>
          <p:cNvPr id="31426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3682" name="Rectangle 7"/>
          <p:cNvSpPr>
            <a:spLocks noGrp="1" noChangeArrowheads="1"/>
          </p:cNvSpPr>
          <p:nvPr>
            <p:ph type="sldNum" sz="quarter" idx="5"/>
          </p:nvPr>
        </p:nvSpPr>
        <p:spPr>
          <a:noFill/>
        </p:spPr>
        <p:txBody>
          <a:bodyPr/>
          <a:lstStyle/>
          <a:p>
            <a:fld id="{9CB7A2EE-8D03-45F2-82ED-B44F1010A42F}" type="slidenum">
              <a:rPr lang="ar-EG" smtClean="0"/>
              <a:pPr/>
              <a:t>1219</a:t>
            </a:fld>
            <a:endParaRPr lang="en-CA"/>
          </a:p>
        </p:txBody>
      </p:sp>
      <p:sp>
        <p:nvSpPr>
          <p:cNvPr id="3143683" name="Rectangle 2"/>
          <p:cNvSpPr>
            <a:spLocks noGrp="1" noRot="1" noChangeAspect="1" noChangeArrowheads="1" noTextEdit="1"/>
          </p:cNvSpPr>
          <p:nvPr>
            <p:ph type="sldImg"/>
          </p:nvPr>
        </p:nvSpPr>
        <p:spPr>
          <a:ln/>
        </p:spPr>
      </p:sp>
      <p:sp>
        <p:nvSpPr>
          <p:cNvPr id="31436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4706" name="Rectangle 7"/>
          <p:cNvSpPr>
            <a:spLocks noGrp="1" noChangeArrowheads="1"/>
          </p:cNvSpPr>
          <p:nvPr>
            <p:ph type="sldNum" sz="quarter" idx="5"/>
          </p:nvPr>
        </p:nvSpPr>
        <p:spPr>
          <a:noFill/>
        </p:spPr>
        <p:txBody>
          <a:bodyPr/>
          <a:lstStyle/>
          <a:p>
            <a:fld id="{8226CD4E-09AB-49AB-882C-7C90501F2773}" type="slidenum">
              <a:rPr lang="ar-EG" smtClean="0"/>
              <a:pPr/>
              <a:t>1220</a:t>
            </a:fld>
            <a:endParaRPr lang="en-CA"/>
          </a:p>
        </p:txBody>
      </p:sp>
      <p:sp>
        <p:nvSpPr>
          <p:cNvPr id="3144707" name="Rectangle 2"/>
          <p:cNvSpPr>
            <a:spLocks noGrp="1" noRot="1" noChangeAspect="1" noChangeArrowheads="1" noTextEdit="1"/>
          </p:cNvSpPr>
          <p:nvPr>
            <p:ph type="sldImg"/>
          </p:nvPr>
        </p:nvSpPr>
        <p:spPr>
          <a:ln/>
        </p:spPr>
      </p:sp>
      <p:sp>
        <p:nvSpPr>
          <p:cNvPr id="31447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5730" name="Slide Image Placeholder 1"/>
          <p:cNvSpPr>
            <a:spLocks noGrp="1" noRot="1" noChangeAspect="1" noTextEdit="1"/>
          </p:cNvSpPr>
          <p:nvPr>
            <p:ph type="sldImg"/>
          </p:nvPr>
        </p:nvSpPr>
        <p:spPr>
          <a:ln/>
        </p:spPr>
      </p:sp>
      <p:sp>
        <p:nvSpPr>
          <p:cNvPr id="3145731" name="Notes Placeholder 2"/>
          <p:cNvSpPr>
            <a:spLocks noGrp="1"/>
          </p:cNvSpPr>
          <p:nvPr>
            <p:ph type="body" idx="1"/>
          </p:nvPr>
        </p:nvSpPr>
        <p:spPr>
          <a:noFill/>
          <a:ln/>
        </p:spPr>
        <p:txBody>
          <a:bodyPr/>
          <a:lstStyle/>
          <a:p>
            <a:endParaRPr lang="en-US"/>
          </a:p>
        </p:txBody>
      </p:sp>
      <p:sp>
        <p:nvSpPr>
          <p:cNvPr id="3145732" name="Slide Number Placeholder 3"/>
          <p:cNvSpPr>
            <a:spLocks noGrp="1"/>
          </p:cNvSpPr>
          <p:nvPr>
            <p:ph type="sldNum" sz="quarter" idx="5"/>
          </p:nvPr>
        </p:nvSpPr>
        <p:spPr>
          <a:noFill/>
        </p:spPr>
        <p:txBody>
          <a:bodyPr/>
          <a:lstStyle/>
          <a:p>
            <a:fld id="{D260C581-34C3-49D3-B6CF-2A2036842FFE}" type="slidenum">
              <a:rPr lang="ar-SA" smtClean="0"/>
              <a:pPr/>
              <a:t>1221</a:t>
            </a:fld>
            <a:endParaRPr lang="en-CA"/>
          </a:p>
        </p:txBody>
      </p:sp>
    </p:spTree>
  </p:cSld>
  <p:clrMapOvr>
    <a:masterClrMapping/>
  </p:clrMapOvr>
</p:notes>
</file>

<file path=ppt/notesSlides/notesSlide8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6754" name="Rectangle 7"/>
          <p:cNvSpPr>
            <a:spLocks noGrp="1" noChangeArrowheads="1"/>
          </p:cNvSpPr>
          <p:nvPr>
            <p:ph type="sldNum" sz="quarter" idx="5"/>
          </p:nvPr>
        </p:nvSpPr>
        <p:spPr>
          <a:noFill/>
        </p:spPr>
        <p:txBody>
          <a:bodyPr/>
          <a:lstStyle/>
          <a:p>
            <a:fld id="{F60CC266-C9B9-4654-9D64-0687D7939F71}" type="slidenum">
              <a:rPr lang="ar-EG" smtClean="0"/>
              <a:pPr/>
              <a:t>1222</a:t>
            </a:fld>
            <a:endParaRPr lang="en-CA"/>
          </a:p>
        </p:txBody>
      </p:sp>
      <p:sp>
        <p:nvSpPr>
          <p:cNvPr id="3146755" name="Rectangle 2"/>
          <p:cNvSpPr>
            <a:spLocks noGrp="1" noRot="1" noChangeAspect="1" noChangeArrowheads="1" noTextEdit="1"/>
          </p:cNvSpPr>
          <p:nvPr>
            <p:ph type="sldImg"/>
          </p:nvPr>
        </p:nvSpPr>
        <p:spPr>
          <a:ln/>
        </p:spPr>
      </p:sp>
      <p:sp>
        <p:nvSpPr>
          <p:cNvPr id="31467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7778" name="Rectangle 7"/>
          <p:cNvSpPr>
            <a:spLocks noGrp="1" noChangeArrowheads="1"/>
          </p:cNvSpPr>
          <p:nvPr>
            <p:ph type="sldNum" sz="quarter" idx="5"/>
          </p:nvPr>
        </p:nvSpPr>
        <p:spPr>
          <a:noFill/>
        </p:spPr>
        <p:txBody>
          <a:bodyPr/>
          <a:lstStyle/>
          <a:p>
            <a:fld id="{DA42CEC0-8508-40D3-8A56-65AEF0295022}" type="slidenum">
              <a:rPr lang="ar-EG" smtClean="0"/>
              <a:pPr/>
              <a:t>1223</a:t>
            </a:fld>
            <a:endParaRPr lang="en-CA"/>
          </a:p>
        </p:txBody>
      </p:sp>
      <p:sp>
        <p:nvSpPr>
          <p:cNvPr id="3147779" name="Rectangle 2"/>
          <p:cNvSpPr>
            <a:spLocks noGrp="1" noRot="1" noChangeAspect="1" noChangeArrowheads="1" noTextEdit="1"/>
          </p:cNvSpPr>
          <p:nvPr>
            <p:ph type="sldImg"/>
          </p:nvPr>
        </p:nvSpPr>
        <p:spPr>
          <a:ln/>
        </p:spPr>
      </p:sp>
      <p:sp>
        <p:nvSpPr>
          <p:cNvPr id="31477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8802" name="Rectangle 7"/>
          <p:cNvSpPr>
            <a:spLocks noGrp="1" noChangeArrowheads="1"/>
          </p:cNvSpPr>
          <p:nvPr>
            <p:ph type="sldNum" sz="quarter" idx="5"/>
          </p:nvPr>
        </p:nvSpPr>
        <p:spPr>
          <a:noFill/>
        </p:spPr>
        <p:txBody>
          <a:bodyPr/>
          <a:lstStyle/>
          <a:p>
            <a:fld id="{4251D703-0A83-4CD9-AA26-5B595F223074}" type="slidenum">
              <a:rPr lang="ar-EG" smtClean="0"/>
              <a:pPr/>
              <a:t>1224</a:t>
            </a:fld>
            <a:endParaRPr lang="en-CA"/>
          </a:p>
        </p:txBody>
      </p:sp>
      <p:sp>
        <p:nvSpPr>
          <p:cNvPr id="3148803" name="Rectangle 2"/>
          <p:cNvSpPr>
            <a:spLocks noGrp="1" noRot="1" noChangeAspect="1" noChangeArrowheads="1" noTextEdit="1"/>
          </p:cNvSpPr>
          <p:nvPr>
            <p:ph type="sldImg"/>
          </p:nvPr>
        </p:nvSpPr>
        <p:spPr>
          <a:ln/>
        </p:spPr>
      </p:sp>
      <p:sp>
        <p:nvSpPr>
          <p:cNvPr id="31488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9826" name="Rectangle 7"/>
          <p:cNvSpPr>
            <a:spLocks noGrp="1" noChangeArrowheads="1"/>
          </p:cNvSpPr>
          <p:nvPr>
            <p:ph type="sldNum" sz="quarter" idx="5"/>
          </p:nvPr>
        </p:nvSpPr>
        <p:spPr>
          <a:noFill/>
        </p:spPr>
        <p:txBody>
          <a:bodyPr/>
          <a:lstStyle/>
          <a:p>
            <a:fld id="{FCC91F21-CE8C-4386-BAC5-72339AD9C455}" type="slidenum">
              <a:rPr lang="ar-EG" smtClean="0"/>
              <a:pPr/>
              <a:t>1225</a:t>
            </a:fld>
            <a:endParaRPr lang="en-CA"/>
          </a:p>
        </p:txBody>
      </p:sp>
      <p:sp>
        <p:nvSpPr>
          <p:cNvPr id="3149827" name="Rectangle 2"/>
          <p:cNvSpPr>
            <a:spLocks noGrp="1" noRot="1" noChangeAspect="1" noChangeArrowheads="1" noTextEdit="1"/>
          </p:cNvSpPr>
          <p:nvPr>
            <p:ph type="sldImg"/>
          </p:nvPr>
        </p:nvSpPr>
        <p:spPr>
          <a:ln/>
        </p:spPr>
      </p:sp>
      <p:sp>
        <p:nvSpPr>
          <p:cNvPr id="31498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50850" name="Rectangle 7"/>
          <p:cNvSpPr>
            <a:spLocks noGrp="1" noChangeArrowheads="1"/>
          </p:cNvSpPr>
          <p:nvPr>
            <p:ph type="sldNum" sz="quarter" idx="5"/>
          </p:nvPr>
        </p:nvSpPr>
        <p:spPr>
          <a:noFill/>
        </p:spPr>
        <p:txBody>
          <a:bodyPr/>
          <a:lstStyle/>
          <a:p>
            <a:fld id="{01200540-CF7F-4B32-86FA-3F31CD9CC126}" type="slidenum">
              <a:rPr lang="ar-EG" smtClean="0"/>
              <a:pPr/>
              <a:t>1226</a:t>
            </a:fld>
            <a:endParaRPr lang="en-CA"/>
          </a:p>
        </p:txBody>
      </p:sp>
      <p:sp>
        <p:nvSpPr>
          <p:cNvPr id="3150851" name="Rectangle 2"/>
          <p:cNvSpPr>
            <a:spLocks noGrp="1" noRot="1" noChangeAspect="1" noChangeArrowheads="1" noTextEdit="1"/>
          </p:cNvSpPr>
          <p:nvPr>
            <p:ph type="sldImg"/>
          </p:nvPr>
        </p:nvSpPr>
        <p:spPr>
          <a:ln/>
        </p:spPr>
      </p:sp>
      <p:sp>
        <p:nvSpPr>
          <p:cNvPr id="31508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51874" name="Rectangle 7"/>
          <p:cNvSpPr>
            <a:spLocks noGrp="1" noChangeArrowheads="1"/>
          </p:cNvSpPr>
          <p:nvPr>
            <p:ph type="sldNum" sz="quarter" idx="5"/>
          </p:nvPr>
        </p:nvSpPr>
        <p:spPr>
          <a:noFill/>
        </p:spPr>
        <p:txBody>
          <a:bodyPr/>
          <a:lstStyle/>
          <a:p>
            <a:fld id="{FD0C7156-AE88-4CC7-A38D-B5429EDE579C}" type="slidenum">
              <a:rPr lang="ar-EG" smtClean="0"/>
              <a:pPr/>
              <a:t>1227</a:t>
            </a:fld>
            <a:endParaRPr lang="en-CA"/>
          </a:p>
        </p:txBody>
      </p:sp>
      <p:sp>
        <p:nvSpPr>
          <p:cNvPr id="3151875" name="Rectangle 2"/>
          <p:cNvSpPr>
            <a:spLocks noGrp="1" noRot="1" noChangeAspect="1" noChangeArrowheads="1" noTextEdit="1"/>
          </p:cNvSpPr>
          <p:nvPr>
            <p:ph type="sldImg"/>
          </p:nvPr>
        </p:nvSpPr>
        <p:spPr>
          <a:ln/>
        </p:spPr>
      </p:sp>
      <p:sp>
        <p:nvSpPr>
          <p:cNvPr id="31518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52898" name="Rectangle 7"/>
          <p:cNvSpPr>
            <a:spLocks noGrp="1" noChangeArrowheads="1"/>
          </p:cNvSpPr>
          <p:nvPr>
            <p:ph type="sldNum" sz="quarter" idx="5"/>
          </p:nvPr>
        </p:nvSpPr>
        <p:spPr>
          <a:noFill/>
        </p:spPr>
        <p:txBody>
          <a:bodyPr/>
          <a:lstStyle/>
          <a:p>
            <a:fld id="{A0E3560C-2FB9-441C-9A5B-D3282B3E9852}" type="slidenum">
              <a:rPr lang="ar-EG" smtClean="0"/>
              <a:pPr/>
              <a:t>1228</a:t>
            </a:fld>
            <a:endParaRPr lang="en-CA"/>
          </a:p>
        </p:txBody>
      </p:sp>
      <p:sp>
        <p:nvSpPr>
          <p:cNvPr id="3152899" name="Rectangle 2"/>
          <p:cNvSpPr>
            <a:spLocks noGrp="1" noRot="1" noChangeAspect="1" noChangeArrowheads="1" noTextEdit="1"/>
          </p:cNvSpPr>
          <p:nvPr>
            <p:ph type="sldImg"/>
          </p:nvPr>
        </p:nvSpPr>
        <p:spPr>
          <a:ln/>
        </p:spPr>
      </p:sp>
      <p:sp>
        <p:nvSpPr>
          <p:cNvPr id="31529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53922" name="Rectangle 7"/>
          <p:cNvSpPr>
            <a:spLocks noGrp="1" noChangeArrowheads="1"/>
          </p:cNvSpPr>
          <p:nvPr>
            <p:ph type="sldNum" sz="quarter" idx="5"/>
          </p:nvPr>
        </p:nvSpPr>
        <p:spPr>
          <a:noFill/>
        </p:spPr>
        <p:txBody>
          <a:bodyPr/>
          <a:lstStyle/>
          <a:p>
            <a:fld id="{C149FE16-B75F-4355-AF12-996D0BCEF5D5}" type="slidenum">
              <a:rPr lang="ar-EG" smtClean="0"/>
              <a:pPr/>
              <a:t>1229</a:t>
            </a:fld>
            <a:endParaRPr lang="en-CA"/>
          </a:p>
        </p:txBody>
      </p:sp>
      <p:sp>
        <p:nvSpPr>
          <p:cNvPr id="3153923" name="Rectangle 2"/>
          <p:cNvSpPr>
            <a:spLocks noGrp="1" noRot="1" noChangeAspect="1" noChangeArrowheads="1" noTextEdit="1"/>
          </p:cNvSpPr>
          <p:nvPr>
            <p:ph type="sldImg"/>
          </p:nvPr>
        </p:nvSpPr>
        <p:spPr>
          <a:ln/>
        </p:spPr>
      </p:sp>
      <p:sp>
        <p:nvSpPr>
          <p:cNvPr id="31539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54946" name="Rectangle 7"/>
          <p:cNvSpPr>
            <a:spLocks noGrp="1" noChangeArrowheads="1"/>
          </p:cNvSpPr>
          <p:nvPr>
            <p:ph type="sldNum" sz="quarter" idx="5"/>
          </p:nvPr>
        </p:nvSpPr>
        <p:spPr>
          <a:noFill/>
        </p:spPr>
        <p:txBody>
          <a:bodyPr/>
          <a:lstStyle/>
          <a:p>
            <a:fld id="{34B72515-CCAE-4E5E-9449-EAB7D97D82B2}" type="slidenum">
              <a:rPr lang="ar-EG" smtClean="0"/>
              <a:pPr/>
              <a:t>1230</a:t>
            </a:fld>
            <a:endParaRPr lang="en-CA"/>
          </a:p>
        </p:txBody>
      </p:sp>
      <p:sp>
        <p:nvSpPr>
          <p:cNvPr id="3154947" name="Rectangle 2"/>
          <p:cNvSpPr>
            <a:spLocks noGrp="1" noRot="1" noChangeAspect="1" noChangeArrowheads="1" noTextEdit="1"/>
          </p:cNvSpPr>
          <p:nvPr>
            <p:ph type="sldImg"/>
          </p:nvPr>
        </p:nvSpPr>
        <p:spPr>
          <a:ln/>
        </p:spPr>
      </p:sp>
      <p:sp>
        <p:nvSpPr>
          <p:cNvPr id="31549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55970" name="Rectangle 7"/>
          <p:cNvSpPr>
            <a:spLocks noGrp="1" noChangeArrowheads="1"/>
          </p:cNvSpPr>
          <p:nvPr>
            <p:ph type="sldNum" sz="quarter" idx="5"/>
          </p:nvPr>
        </p:nvSpPr>
        <p:spPr>
          <a:noFill/>
        </p:spPr>
        <p:txBody>
          <a:bodyPr/>
          <a:lstStyle/>
          <a:p>
            <a:fld id="{D9E4E617-DD8E-4B50-8354-EEBCC8D01698}" type="slidenum">
              <a:rPr lang="ar-EG" smtClean="0"/>
              <a:pPr/>
              <a:t>1231</a:t>
            </a:fld>
            <a:endParaRPr lang="en-CA"/>
          </a:p>
        </p:txBody>
      </p:sp>
      <p:sp>
        <p:nvSpPr>
          <p:cNvPr id="3155971" name="Rectangle 2"/>
          <p:cNvSpPr>
            <a:spLocks noGrp="1" noRot="1" noChangeAspect="1" noChangeArrowheads="1" noTextEdit="1"/>
          </p:cNvSpPr>
          <p:nvPr>
            <p:ph type="sldImg"/>
          </p:nvPr>
        </p:nvSpPr>
        <p:spPr>
          <a:ln/>
        </p:spPr>
      </p:sp>
      <p:sp>
        <p:nvSpPr>
          <p:cNvPr id="31559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56994" name="Rectangle 7"/>
          <p:cNvSpPr>
            <a:spLocks noGrp="1" noChangeArrowheads="1"/>
          </p:cNvSpPr>
          <p:nvPr>
            <p:ph type="sldNum" sz="quarter" idx="5"/>
          </p:nvPr>
        </p:nvSpPr>
        <p:spPr>
          <a:noFill/>
        </p:spPr>
        <p:txBody>
          <a:bodyPr/>
          <a:lstStyle/>
          <a:p>
            <a:fld id="{9448B86C-EF42-4242-8EF6-86ADE6864480}" type="slidenum">
              <a:rPr lang="ar-EG" smtClean="0"/>
              <a:pPr/>
              <a:t>1232</a:t>
            </a:fld>
            <a:endParaRPr lang="en-CA"/>
          </a:p>
        </p:txBody>
      </p:sp>
      <p:sp>
        <p:nvSpPr>
          <p:cNvPr id="3156995" name="Rectangle 2"/>
          <p:cNvSpPr>
            <a:spLocks noGrp="1" noRot="1" noChangeAspect="1" noChangeArrowheads="1" noTextEdit="1"/>
          </p:cNvSpPr>
          <p:nvPr>
            <p:ph type="sldImg"/>
          </p:nvPr>
        </p:nvSpPr>
        <p:spPr>
          <a:ln/>
        </p:spPr>
      </p:sp>
      <p:sp>
        <p:nvSpPr>
          <p:cNvPr id="31569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58018" name="Rectangle 7"/>
          <p:cNvSpPr>
            <a:spLocks noGrp="1" noChangeArrowheads="1"/>
          </p:cNvSpPr>
          <p:nvPr>
            <p:ph type="sldNum" sz="quarter" idx="5"/>
          </p:nvPr>
        </p:nvSpPr>
        <p:spPr>
          <a:noFill/>
        </p:spPr>
        <p:txBody>
          <a:bodyPr/>
          <a:lstStyle/>
          <a:p>
            <a:fld id="{2DD185BE-5EA0-4967-9D4F-7BA5FD0667AD}" type="slidenum">
              <a:rPr lang="ar-EG" smtClean="0"/>
              <a:pPr/>
              <a:t>1233</a:t>
            </a:fld>
            <a:endParaRPr lang="en-CA"/>
          </a:p>
        </p:txBody>
      </p:sp>
      <p:sp>
        <p:nvSpPr>
          <p:cNvPr id="3158019" name="Rectangle 2"/>
          <p:cNvSpPr>
            <a:spLocks noGrp="1" noRot="1" noChangeAspect="1" noChangeArrowheads="1" noTextEdit="1"/>
          </p:cNvSpPr>
          <p:nvPr>
            <p:ph type="sldImg"/>
          </p:nvPr>
        </p:nvSpPr>
        <p:spPr>
          <a:ln/>
        </p:spPr>
      </p:sp>
      <p:sp>
        <p:nvSpPr>
          <p:cNvPr id="31580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59042" name="Rectangle 7"/>
          <p:cNvSpPr>
            <a:spLocks noGrp="1" noChangeArrowheads="1"/>
          </p:cNvSpPr>
          <p:nvPr>
            <p:ph type="sldNum" sz="quarter" idx="5"/>
          </p:nvPr>
        </p:nvSpPr>
        <p:spPr>
          <a:noFill/>
        </p:spPr>
        <p:txBody>
          <a:bodyPr/>
          <a:lstStyle/>
          <a:p>
            <a:fld id="{F33FE72D-9187-477E-BFC4-114570B9CBB0}" type="slidenum">
              <a:rPr lang="ar-EG" smtClean="0"/>
              <a:pPr/>
              <a:t>1234</a:t>
            </a:fld>
            <a:endParaRPr lang="en-CA"/>
          </a:p>
        </p:txBody>
      </p:sp>
      <p:sp>
        <p:nvSpPr>
          <p:cNvPr id="3159043" name="Rectangle 2"/>
          <p:cNvSpPr>
            <a:spLocks noGrp="1" noRot="1" noChangeAspect="1" noChangeArrowheads="1" noTextEdit="1"/>
          </p:cNvSpPr>
          <p:nvPr>
            <p:ph type="sldImg"/>
          </p:nvPr>
        </p:nvSpPr>
        <p:spPr>
          <a:ln/>
        </p:spPr>
      </p:sp>
      <p:sp>
        <p:nvSpPr>
          <p:cNvPr id="31590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0066" name="Rectangle 7"/>
          <p:cNvSpPr>
            <a:spLocks noGrp="1" noChangeArrowheads="1"/>
          </p:cNvSpPr>
          <p:nvPr>
            <p:ph type="sldNum" sz="quarter" idx="5"/>
          </p:nvPr>
        </p:nvSpPr>
        <p:spPr>
          <a:noFill/>
        </p:spPr>
        <p:txBody>
          <a:bodyPr/>
          <a:lstStyle/>
          <a:p>
            <a:fld id="{C5CE8B26-9941-420D-BE41-513249D7005C}" type="slidenum">
              <a:rPr lang="ar-EG" smtClean="0"/>
              <a:pPr/>
              <a:t>1235</a:t>
            </a:fld>
            <a:endParaRPr lang="en-CA"/>
          </a:p>
        </p:txBody>
      </p:sp>
      <p:sp>
        <p:nvSpPr>
          <p:cNvPr id="3160067" name="Rectangle 2"/>
          <p:cNvSpPr>
            <a:spLocks noGrp="1" noRot="1" noChangeAspect="1" noChangeArrowheads="1" noTextEdit="1"/>
          </p:cNvSpPr>
          <p:nvPr>
            <p:ph type="sldImg"/>
          </p:nvPr>
        </p:nvSpPr>
        <p:spPr>
          <a:ln/>
        </p:spPr>
      </p:sp>
      <p:sp>
        <p:nvSpPr>
          <p:cNvPr id="31600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1090" name="Rectangle 7"/>
          <p:cNvSpPr>
            <a:spLocks noGrp="1" noChangeArrowheads="1"/>
          </p:cNvSpPr>
          <p:nvPr>
            <p:ph type="sldNum" sz="quarter" idx="5"/>
          </p:nvPr>
        </p:nvSpPr>
        <p:spPr>
          <a:noFill/>
        </p:spPr>
        <p:txBody>
          <a:bodyPr/>
          <a:lstStyle/>
          <a:p>
            <a:fld id="{D3D5DEC1-03B4-4A02-8052-0C1308F1AF77}" type="slidenum">
              <a:rPr lang="ar-EG" smtClean="0"/>
              <a:pPr/>
              <a:t>1236</a:t>
            </a:fld>
            <a:endParaRPr lang="en-CA"/>
          </a:p>
        </p:txBody>
      </p:sp>
      <p:sp>
        <p:nvSpPr>
          <p:cNvPr id="3161091" name="Rectangle 2"/>
          <p:cNvSpPr>
            <a:spLocks noGrp="1" noRot="1" noChangeAspect="1" noChangeArrowheads="1" noTextEdit="1"/>
          </p:cNvSpPr>
          <p:nvPr>
            <p:ph type="sldImg"/>
          </p:nvPr>
        </p:nvSpPr>
        <p:spPr>
          <a:xfrm>
            <a:off x="1144588" y="685800"/>
            <a:ext cx="4572000" cy="3429000"/>
          </a:xfrm>
          <a:ln/>
        </p:spPr>
      </p:sp>
      <p:sp>
        <p:nvSpPr>
          <p:cNvPr id="3161092"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8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2114" name="Rectangle 7"/>
          <p:cNvSpPr>
            <a:spLocks noGrp="1" noChangeArrowheads="1"/>
          </p:cNvSpPr>
          <p:nvPr>
            <p:ph type="sldNum" sz="quarter" idx="5"/>
          </p:nvPr>
        </p:nvSpPr>
        <p:spPr>
          <a:noFill/>
        </p:spPr>
        <p:txBody>
          <a:bodyPr/>
          <a:lstStyle/>
          <a:p>
            <a:fld id="{11A3B374-907A-4CC1-93B0-6A2B49E37CF7}" type="slidenum">
              <a:rPr lang="ar-EG" smtClean="0"/>
              <a:pPr/>
              <a:t>1237</a:t>
            </a:fld>
            <a:endParaRPr lang="en-CA"/>
          </a:p>
        </p:txBody>
      </p:sp>
      <p:sp>
        <p:nvSpPr>
          <p:cNvPr id="3162115" name="Rectangle 2"/>
          <p:cNvSpPr>
            <a:spLocks noGrp="1" noRot="1" noChangeAspect="1" noChangeArrowheads="1" noTextEdit="1"/>
          </p:cNvSpPr>
          <p:nvPr>
            <p:ph type="sldImg"/>
          </p:nvPr>
        </p:nvSpPr>
        <p:spPr>
          <a:ln/>
        </p:spPr>
      </p:sp>
      <p:sp>
        <p:nvSpPr>
          <p:cNvPr id="31621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3138" name="Rectangle 7"/>
          <p:cNvSpPr>
            <a:spLocks noGrp="1" noChangeArrowheads="1"/>
          </p:cNvSpPr>
          <p:nvPr>
            <p:ph type="sldNum" sz="quarter" idx="5"/>
          </p:nvPr>
        </p:nvSpPr>
        <p:spPr>
          <a:noFill/>
        </p:spPr>
        <p:txBody>
          <a:bodyPr/>
          <a:lstStyle/>
          <a:p>
            <a:fld id="{56442AFB-B133-42F0-AD87-BDB7009C7A08}" type="slidenum">
              <a:rPr lang="ar-EG" smtClean="0"/>
              <a:pPr/>
              <a:t>1238</a:t>
            </a:fld>
            <a:endParaRPr lang="en-CA"/>
          </a:p>
        </p:txBody>
      </p:sp>
      <p:sp>
        <p:nvSpPr>
          <p:cNvPr id="3163139" name="Rectangle 2"/>
          <p:cNvSpPr>
            <a:spLocks noGrp="1" noRot="1" noChangeAspect="1" noChangeArrowheads="1" noTextEdit="1"/>
          </p:cNvSpPr>
          <p:nvPr>
            <p:ph type="sldImg"/>
          </p:nvPr>
        </p:nvSpPr>
        <p:spPr>
          <a:ln/>
        </p:spPr>
      </p:sp>
      <p:sp>
        <p:nvSpPr>
          <p:cNvPr id="31631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4162" name="Rectangle 7"/>
          <p:cNvSpPr>
            <a:spLocks noGrp="1" noChangeArrowheads="1"/>
          </p:cNvSpPr>
          <p:nvPr>
            <p:ph type="sldNum" sz="quarter" idx="5"/>
          </p:nvPr>
        </p:nvSpPr>
        <p:spPr>
          <a:noFill/>
        </p:spPr>
        <p:txBody>
          <a:bodyPr/>
          <a:lstStyle/>
          <a:p>
            <a:fld id="{05FC3E0F-DE78-491D-953A-668ED81EAAD5}" type="slidenum">
              <a:rPr lang="ar-EG" smtClean="0"/>
              <a:pPr/>
              <a:t>1239</a:t>
            </a:fld>
            <a:endParaRPr lang="en-CA"/>
          </a:p>
        </p:txBody>
      </p:sp>
      <p:sp>
        <p:nvSpPr>
          <p:cNvPr id="3164163" name="Rectangle 2"/>
          <p:cNvSpPr>
            <a:spLocks noGrp="1" noRot="1" noChangeAspect="1" noChangeArrowheads="1" noTextEdit="1"/>
          </p:cNvSpPr>
          <p:nvPr>
            <p:ph type="sldImg"/>
          </p:nvPr>
        </p:nvSpPr>
        <p:spPr>
          <a:ln/>
        </p:spPr>
      </p:sp>
      <p:sp>
        <p:nvSpPr>
          <p:cNvPr id="31641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6210" name="Rectangle 7"/>
          <p:cNvSpPr>
            <a:spLocks noGrp="1" noChangeArrowheads="1"/>
          </p:cNvSpPr>
          <p:nvPr>
            <p:ph type="sldNum" sz="quarter" idx="5"/>
          </p:nvPr>
        </p:nvSpPr>
        <p:spPr>
          <a:noFill/>
        </p:spPr>
        <p:txBody>
          <a:bodyPr/>
          <a:lstStyle/>
          <a:p>
            <a:fld id="{7C3E6BC9-D207-4CB5-BC81-8C86E804A093}" type="slidenum">
              <a:rPr lang="ar-EG" smtClean="0"/>
              <a:pPr/>
              <a:t>1241</a:t>
            </a:fld>
            <a:endParaRPr lang="en-CA"/>
          </a:p>
        </p:txBody>
      </p:sp>
      <p:sp>
        <p:nvSpPr>
          <p:cNvPr id="3166211" name="Rectangle 2"/>
          <p:cNvSpPr>
            <a:spLocks noGrp="1" noRot="1" noChangeAspect="1" noChangeArrowheads="1" noTextEdit="1"/>
          </p:cNvSpPr>
          <p:nvPr>
            <p:ph type="sldImg"/>
          </p:nvPr>
        </p:nvSpPr>
        <p:spPr>
          <a:xfrm>
            <a:off x="1144588" y="685800"/>
            <a:ext cx="4572000" cy="3429000"/>
          </a:xfrm>
          <a:ln/>
        </p:spPr>
      </p:sp>
      <p:sp>
        <p:nvSpPr>
          <p:cNvPr id="3166212"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8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7234" name="Rectangle 7"/>
          <p:cNvSpPr>
            <a:spLocks noGrp="1" noChangeArrowheads="1"/>
          </p:cNvSpPr>
          <p:nvPr>
            <p:ph type="sldNum" sz="quarter" idx="5"/>
          </p:nvPr>
        </p:nvSpPr>
        <p:spPr>
          <a:noFill/>
        </p:spPr>
        <p:txBody>
          <a:bodyPr/>
          <a:lstStyle/>
          <a:p>
            <a:fld id="{8C2A30B4-FC40-4AD5-B56A-EAA09AC59049}" type="slidenum">
              <a:rPr lang="ar-EG" smtClean="0"/>
              <a:pPr/>
              <a:t>1242</a:t>
            </a:fld>
            <a:endParaRPr lang="en-CA"/>
          </a:p>
        </p:txBody>
      </p:sp>
      <p:sp>
        <p:nvSpPr>
          <p:cNvPr id="3167235" name="Rectangle 2"/>
          <p:cNvSpPr>
            <a:spLocks noGrp="1" noRot="1" noChangeAspect="1" noChangeArrowheads="1" noTextEdit="1"/>
          </p:cNvSpPr>
          <p:nvPr>
            <p:ph type="sldImg"/>
          </p:nvPr>
        </p:nvSpPr>
        <p:spPr>
          <a:ln/>
        </p:spPr>
      </p:sp>
      <p:sp>
        <p:nvSpPr>
          <p:cNvPr id="31672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8258" name="Rectangle 7"/>
          <p:cNvSpPr>
            <a:spLocks noGrp="1" noChangeArrowheads="1"/>
          </p:cNvSpPr>
          <p:nvPr>
            <p:ph type="sldNum" sz="quarter" idx="5"/>
          </p:nvPr>
        </p:nvSpPr>
        <p:spPr>
          <a:noFill/>
        </p:spPr>
        <p:txBody>
          <a:bodyPr/>
          <a:lstStyle/>
          <a:p>
            <a:fld id="{80B51D55-5CB8-4892-902C-983D3DAE5129}" type="slidenum">
              <a:rPr lang="ar-EG" smtClean="0"/>
              <a:pPr/>
              <a:t>1243</a:t>
            </a:fld>
            <a:endParaRPr lang="en-CA"/>
          </a:p>
        </p:txBody>
      </p:sp>
      <p:sp>
        <p:nvSpPr>
          <p:cNvPr id="3168259" name="Rectangle 2"/>
          <p:cNvSpPr>
            <a:spLocks noGrp="1" noRot="1" noChangeAspect="1" noChangeArrowheads="1" noTextEdit="1"/>
          </p:cNvSpPr>
          <p:nvPr>
            <p:ph type="sldImg"/>
          </p:nvPr>
        </p:nvSpPr>
        <p:spPr>
          <a:ln/>
        </p:spPr>
      </p:sp>
      <p:sp>
        <p:nvSpPr>
          <p:cNvPr id="31682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9282" name="Rectangle 7"/>
          <p:cNvSpPr>
            <a:spLocks noGrp="1" noChangeArrowheads="1"/>
          </p:cNvSpPr>
          <p:nvPr>
            <p:ph type="sldNum" sz="quarter" idx="5"/>
          </p:nvPr>
        </p:nvSpPr>
        <p:spPr>
          <a:noFill/>
        </p:spPr>
        <p:txBody>
          <a:bodyPr/>
          <a:lstStyle/>
          <a:p>
            <a:fld id="{CA440EDF-D30A-46EE-A61B-C1C6DEEBB14F}" type="slidenum">
              <a:rPr lang="ar-EG" smtClean="0"/>
              <a:pPr/>
              <a:t>1244</a:t>
            </a:fld>
            <a:endParaRPr lang="en-CA"/>
          </a:p>
        </p:txBody>
      </p:sp>
      <p:sp>
        <p:nvSpPr>
          <p:cNvPr id="3169283" name="Rectangle 2"/>
          <p:cNvSpPr>
            <a:spLocks noGrp="1" noRot="1" noChangeAspect="1" noChangeArrowheads="1" noTextEdit="1"/>
          </p:cNvSpPr>
          <p:nvPr>
            <p:ph type="sldImg"/>
          </p:nvPr>
        </p:nvSpPr>
        <p:spPr>
          <a:ln/>
        </p:spPr>
      </p:sp>
      <p:sp>
        <p:nvSpPr>
          <p:cNvPr id="31692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1330" name="Rectangle 7"/>
          <p:cNvSpPr>
            <a:spLocks noGrp="1" noChangeArrowheads="1"/>
          </p:cNvSpPr>
          <p:nvPr>
            <p:ph type="sldNum" sz="quarter" idx="5"/>
          </p:nvPr>
        </p:nvSpPr>
        <p:spPr>
          <a:noFill/>
        </p:spPr>
        <p:txBody>
          <a:bodyPr/>
          <a:lstStyle/>
          <a:p>
            <a:fld id="{8CF25D8A-5D28-42EC-A5B3-DAC27F45D6DB}" type="slidenum">
              <a:rPr lang="ar-EG" smtClean="0"/>
              <a:pPr/>
              <a:t>1246</a:t>
            </a:fld>
            <a:endParaRPr lang="en-CA"/>
          </a:p>
        </p:txBody>
      </p:sp>
      <p:sp>
        <p:nvSpPr>
          <p:cNvPr id="3171331" name="Rectangle 2"/>
          <p:cNvSpPr>
            <a:spLocks noGrp="1" noRot="1" noChangeAspect="1" noChangeArrowheads="1" noTextEdit="1"/>
          </p:cNvSpPr>
          <p:nvPr>
            <p:ph type="sldImg"/>
          </p:nvPr>
        </p:nvSpPr>
        <p:spPr>
          <a:xfrm>
            <a:off x="1144588" y="685800"/>
            <a:ext cx="4572000" cy="3429000"/>
          </a:xfrm>
          <a:ln/>
        </p:spPr>
      </p:sp>
      <p:sp>
        <p:nvSpPr>
          <p:cNvPr id="3171332"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8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2354" name="Rectangle 7"/>
          <p:cNvSpPr>
            <a:spLocks noGrp="1" noChangeArrowheads="1"/>
          </p:cNvSpPr>
          <p:nvPr>
            <p:ph type="sldNum" sz="quarter" idx="5"/>
          </p:nvPr>
        </p:nvSpPr>
        <p:spPr>
          <a:noFill/>
        </p:spPr>
        <p:txBody>
          <a:bodyPr/>
          <a:lstStyle/>
          <a:p>
            <a:fld id="{4FCC7E31-8D49-4A9A-9407-6B87F32AA9BA}" type="slidenum">
              <a:rPr lang="ar-EG" smtClean="0"/>
              <a:pPr/>
              <a:t>1247</a:t>
            </a:fld>
            <a:endParaRPr lang="en-CA"/>
          </a:p>
        </p:txBody>
      </p:sp>
      <p:sp>
        <p:nvSpPr>
          <p:cNvPr id="3172355" name="Rectangle 2"/>
          <p:cNvSpPr>
            <a:spLocks noGrp="1" noRot="1" noChangeAspect="1" noChangeArrowheads="1" noTextEdit="1"/>
          </p:cNvSpPr>
          <p:nvPr>
            <p:ph type="sldImg"/>
          </p:nvPr>
        </p:nvSpPr>
        <p:spPr>
          <a:ln/>
        </p:spPr>
      </p:sp>
      <p:sp>
        <p:nvSpPr>
          <p:cNvPr id="31723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3378" name="Rectangle 7"/>
          <p:cNvSpPr>
            <a:spLocks noGrp="1" noChangeArrowheads="1"/>
          </p:cNvSpPr>
          <p:nvPr>
            <p:ph type="sldNum" sz="quarter" idx="5"/>
          </p:nvPr>
        </p:nvSpPr>
        <p:spPr>
          <a:noFill/>
        </p:spPr>
        <p:txBody>
          <a:bodyPr/>
          <a:lstStyle/>
          <a:p>
            <a:fld id="{D6108678-EFE3-48A6-A705-D6C76962E1BE}" type="slidenum">
              <a:rPr lang="ar-EG" smtClean="0"/>
              <a:pPr/>
              <a:t>1248</a:t>
            </a:fld>
            <a:endParaRPr lang="en-CA"/>
          </a:p>
        </p:txBody>
      </p:sp>
      <p:sp>
        <p:nvSpPr>
          <p:cNvPr id="3173379" name="Rectangle 2"/>
          <p:cNvSpPr>
            <a:spLocks noGrp="1" noRot="1" noChangeAspect="1" noChangeArrowheads="1" noTextEdit="1"/>
          </p:cNvSpPr>
          <p:nvPr>
            <p:ph type="sldImg"/>
          </p:nvPr>
        </p:nvSpPr>
        <p:spPr>
          <a:ln/>
        </p:spPr>
      </p:sp>
      <p:sp>
        <p:nvSpPr>
          <p:cNvPr id="31733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402" name="Rectangle 7"/>
          <p:cNvSpPr>
            <a:spLocks noGrp="1" noChangeArrowheads="1"/>
          </p:cNvSpPr>
          <p:nvPr>
            <p:ph type="sldNum" sz="quarter" idx="5"/>
          </p:nvPr>
        </p:nvSpPr>
        <p:spPr>
          <a:noFill/>
        </p:spPr>
        <p:txBody>
          <a:bodyPr/>
          <a:lstStyle/>
          <a:p>
            <a:fld id="{4F402F98-076E-4C8E-9EA1-829FFF09BA52}" type="slidenum">
              <a:rPr lang="ar-EG" smtClean="0"/>
              <a:pPr/>
              <a:t>1249</a:t>
            </a:fld>
            <a:endParaRPr lang="en-CA"/>
          </a:p>
        </p:txBody>
      </p:sp>
      <p:sp>
        <p:nvSpPr>
          <p:cNvPr id="3174403" name="Rectangle 2"/>
          <p:cNvSpPr>
            <a:spLocks noGrp="1" noRot="1" noChangeAspect="1" noChangeArrowheads="1" noTextEdit="1"/>
          </p:cNvSpPr>
          <p:nvPr>
            <p:ph type="sldImg"/>
          </p:nvPr>
        </p:nvSpPr>
        <p:spPr>
          <a:ln/>
        </p:spPr>
      </p:sp>
      <p:sp>
        <p:nvSpPr>
          <p:cNvPr id="31744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5426" name="Rectangle 7"/>
          <p:cNvSpPr>
            <a:spLocks noGrp="1" noChangeArrowheads="1"/>
          </p:cNvSpPr>
          <p:nvPr>
            <p:ph type="sldNum" sz="quarter" idx="5"/>
          </p:nvPr>
        </p:nvSpPr>
        <p:spPr>
          <a:noFill/>
        </p:spPr>
        <p:txBody>
          <a:bodyPr/>
          <a:lstStyle/>
          <a:p>
            <a:fld id="{15A5EEE3-CB12-4528-BEC6-E391ABBB1597}" type="slidenum">
              <a:rPr lang="ar-EG" smtClean="0"/>
              <a:pPr/>
              <a:t>1250</a:t>
            </a:fld>
            <a:endParaRPr lang="en-CA"/>
          </a:p>
        </p:txBody>
      </p:sp>
      <p:sp>
        <p:nvSpPr>
          <p:cNvPr id="3175427" name="Rectangle 2"/>
          <p:cNvSpPr>
            <a:spLocks noGrp="1" noRot="1" noChangeAspect="1" noChangeArrowheads="1" noTextEdit="1"/>
          </p:cNvSpPr>
          <p:nvPr>
            <p:ph type="sldImg"/>
          </p:nvPr>
        </p:nvSpPr>
        <p:spPr>
          <a:ln/>
        </p:spPr>
      </p:sp>
      <p:sp>
        <p:nvSpPr>
          <p:cNvPr id="31754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7474" name="Rectangle 7"/>
          <p:cNvSpPr>
            <a:spLocks noGrp="1" noChangeArrowheads="1"/>
          </p:cNvSpPr>
          <p:nvPr>
            <p:ph type="sldNum" sz="quarter" idx="5"/>
          </p:nvPr>
        </p:nvSpPr>
        <p:spPr>
          <a:noFill/>
        </p:spPr>
        <p:txBody>
          <a:bodyPr/>
          <a:lstStyle/>
          <a:p>
            <a:fld id="{5F7AC053-70B4-4429-AE23-DAF6BCC62BFE}" type="slidenum">
              <a:rPr lang="ar-EG" smtClean="0"/>
              <a:pPr/>
              <a:t>1252</a:t>
            </a:fld>
            <a:endParaRPr lang="en-CA"/>
          </a:p>
        </p:txBody>
      </p:sp>
      <p:sp>
        <p:nvSpPr>
          <p:cNvPr id="3177475" name="Rectangle 2"/>
          <p:cNvSpPr>
            <a:spLocks noGrp="1" noRot="1" noChangeAspect="1" noChangeArrowheads="1" noTextEdit="1"/>
          </p:cNvSpPr>
          <p:nvPr>
            <p:ph type="sldImg"/>
          </p:nvPr>
        </p:nvSpPr>
        <p:spPr>
          <a:ln/>
        </p:spPr>
      </p:sp>
      <p:sp>
        <p:nvSpPr>
          <p:cNvPr id="31774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8498" name="Rectangle 7"/>
          <p:cNvSpPr>
            <a:spLocks noGrp="1" noChangeArrowheads="1"/>
          </p:cNvSpPr>
          <p:nvPr>
            <p:ph type="sldNum" sz="quarter" idx="5"/>
          </p:nvPr>
        </p:nvSpPr>
        <p:spPr>
          <a:noFill/>
        </p:spPr>
        <p:txBody>
          <a:bodyPr/>
          <a:lstStyle/>
          <a:p>
            <a:fld id="{D4DBE55D-701F-46DD-B5D4-F1F8F7C83100}" type="slidenum">
              <a:rPr lang="ar-EG" smtClean="0"/>
              <a:pPr/>
              <a:t>1253</a:t>
            </a:fld>
            <a:endParaRPr lang="en-CA"/>
          </a:p>
        </p:txBody>
      </p:sp>
      <p:sp>
        <p:nvSpPr>
          <p:cNvPr id="3178499" name="Rectangle 2"/>
          <p:cNvSpPr>
            <a:spLocks noGrp="1" noRot="1" noChangeAspect="1" noChangeArrowheads="1" noTextEdit="1"/>
          </p:cNvSpPr>
          <p:nvPr>
            <p:ph type="sldImg"/>
          </p:nvPr>
        </p:nvSpPr>
        <p:spPr>
          <a:ln/>
        </p:spPr>
      </p:sp>
      <p:sp>
        <p:nvSpPr>
          <p:cNvPr id="31785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9522" name="Rectangle 7"/>
          <p:cNvSpPr>
            <a:spLocks noGrp="1" noChangeArrowheads="1"/>
          </p:cNvSpPr>
          <p:nvPr>
            <p:ph type="sldNum" sz="quarter" idx="5"/>
          </p:nvPr>
        </p:nvSpPr>
        <p:spPr>
          <a:noFill/>
        </p:spPr>
        <p:txBody>
          <a:bodyPr/>
          <a:lstStyle/>
          <a:p>
            <a:fld id="{C40C1247-D83D-4BF4-8A09-30CA3B33719A}" type="slidenum">
              <a:rPr lang="ar-EG" smtClean="0"/>
              <a:pPr/>
              <a:t>1254</a:t>
            </a:fld>
            <a:endParaRPr lang="en-CA"/>
          </a:p>
        </p:txBody>
      </p:sp>
      <p:sp>
        <p:nvSpPr>
          <p:cNvPr id="3179523" name="Rectangle 2"/>
          <p:cNvSpPr>
            <a:spLocks noGrp="1" noRot="1" noChangeAspect="1" noChangeArrowheads="1" noTextEdit="1"/>
          </p:cNvSpPr>
          <p:nvPr>
            <p:ph type="sldImg"/>
          </p:nvPr>
        </p:nvSpPr>
        <p:spPr>
          <a:ln/>
        </p:spPr>
      </p:sp>
      <p:sp>
        <p:nvSpPr>
          <p:cNvPr id="31795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0546" name="Rectangle 7"/>
          <p:cNvSpPr>
            <a:spLocks noGrp="1" noChangeArrowheads="1"/>
          </p:cNvSpPr>
          <p:nvPr>
            <p:ph type="sldNum" sz="quarter" idx="5"/>
          </p:nvPr>
        </p:nvSpPr>
        <p:spPr>
          <a:noFill/>
        </p:spPr>
        <p:txBody>
          <a:bodyPr/>
          <a:lstStyle/>
          <a:p>
            <a:fld id="{4D1C10A6-1B75-4244-8760-3BD6298555D3}" type="slidenum">
              <a:rPr lang="ar-EG" smtClean="0"/>
              <a:pPr/>
              <a:t>1255</a:t>
            </a:fld>
            <a:endParaRPr lang="en-CA"/>
          </a:p>
        </p:txBody>
      </p:sp>
      <p:sp>
        <p:nvSpPr>
          <p:cNvPr id="3180547" name="Rectangle 2"/>
          <p:cNvSpPr>
            <a:spLocks noGrp="1" noRot="1" noChangeAspect="1" noChangeArrowheads="1" noTextEdit="1"/>
          </p:cNvSpPr>
          <p:nvPr>
            <p:ph type="sldImg"/>
          </p:nvPr>
        </p:nvSpPr>
        <p:spPr>
          <a:ln/>
        </p:spPr>
      </p:sp>
      <p:sp>
        <p:nvSpPr>
          <p:cNvPr id="31805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1570" name="Rectangle 7"/>
          <p:cNvSpPr>
            <a:spLocks noGrp="1" noChangeArrowheads="1"/>
          </p:cNvSpPr>
          <p:nvPr>
            <p:ph type="sldNum" sz="quarter" idx="5"/>
          </p:nvPr>
        </p:nvSpPr>
        <p:spPr>
          <a:noFill/>
        </p:spPr>
        <p:txBody>
          <a:bodyPr/>
          <a:lstStyle/>
          <a:p>
            <a:fld id="{144776EA-D395-4F9A-91E3-A8DFA4E5F42D}" type="slidenum">
              <a:rPr lang="ar-EG" smtClean="0"/>
              <a:pPr/>
              <a:t>1256</a:t>
            </a:fld>
            <a:endParaRPr lang="en-CA"/>
          </a:p>
        </p:txBody>
      </p:sp>
      <p:sp>
        <p:nvSpPr>
          <p:cNvPr id="3181571" name="Rectangle 2"/>
          <p:cNvSpPr>
            <a:spLocks noGrp="1" noRot="1" noChangeAspect="1" noChangeArrowheads="1" noTextEdit="1"/>
          </p:cNvSpPr>
          <p:nvPr>
            <p:ph type="sldImg"/>
          </p:nvPr>
        </p:nvSpPr>
        <p:spPr>
          <a:ln/>
        </p:spPr>
      </p:sp>
      <p:sp>
        <p:nvSpPr>
          <p:cNvPr id="31815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2594" name="Slide Image Placeholder 1"/>
          <p:cNvSpPr>
            <a:spLocks noGrp="1" noRot="1" noChangeAspect="1" noTextEdit="1"/>
          </p:cNvSpPr>
          <p:nvPr>
            <p:ph type="sldImg"/>
          </p:nvPr>
        </p:nvSpPr>
        <p:spPr>
          <a:ln/>
        </p:spPr>
      </p:sp>
      <p:sp>
        <p:nvSpPr>
          <p:cNvPr id="3182595" name="Notes Placeholder 2"/>
          <p:cNvSpPr>
            <a:spLocks noGrp="1"/>
          </p:cNvSpPr>
          <p:nvPr>
            <p:ph type="body" idx="1"/>
          </p:nvPr>
        </p:nvSpPr>
        <p:spPr>
          <a:noFill/>
          <a:ln/>
        </p:spPr>
        <p:txBody>
          <a:bodyPr/>
          <a:lstStyle/>
          <a:p>
            <a:endParaRPr lang="en-US"/>
          </a:p>
        </p:txBody>
      </p:sp>
      <p:sp>
        <p:nvSpPr>
          <p:cNvPr id="3182596" name="Slide Number Placeholder 3"/>
          <p:cNvSpPr>
            <a:spLocks noGrp="1"/>
          </p:cNvSpPr>
          <p:nvPr>
            <p:ph type="sldNum" sz="quarter" idx="5"/>
          </p:nvPr>
        </p:nvSpPr>
        <p:spPr>
          <a:noFill/>
        </p:spPr>
        <p:txBody>
          <a:bodyPr/>
          <a:lstStyle/>
          <a:p>
            <a:fld id="{90A51743-40A0-4BA8-A387-7F1CC0482088}" type="slidenum">
              <a:rPr lang="ar-SA" smtClean="0"/>
              <a:pPr/>
              <a:t>1257</a:t>
            </a:fld>
            <a:endParaRPr lang="en-CA"/>
          </a:p>
        </p:txBody>
      </p:sp>
    </p:spTree>
  </p:cSld>
  <p:clrMapOvr>
    <a:masterClrMapping/>
  </p:clrMapOvr>
</p:notes>
</file>

<file path=ppt/notesSlides/notesSlide8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3618" name="Rectangle 7"/>
          <p:cNvSpPr>
            <a:spLocks noGrp="1" noChangeArrowheads="1"/>
          </p:cNvSpPr>
          <p:nvPr>
            <p:ph type="sldNum" sz="quarter" idx="5"/>
          </p:nvPr>
        </p:nvSpPr>
        <p:spPr>
          <a:noFill/>
        </p:spPr>
        <p:txBody>
          <a:bodyPr/>
          <a:lstStyle/>
          <a:p>
            <a:fld id="{D797A09E-D949-42FB-9696-214CCD658864}" type="slidenum">
              <a:rPr lang="ar-EG" smtClean="0"/>
              <a:pPr/>
              <a:t>1258</a:t>
            </a:fld>
            <a:endParaRPr lang="en-CA"/>
          </a:p>
        </p:txBody>
      </p:sp>
      <p:sp>
        <p:nvSpPr>
          <p:cNvPr id="3183619" name="Rectangle 2"/>
          <p:cNvSpPr>
            <a:spLocks noGrp="1" noRot="1" noChangeAspect="1" noChangeArrowheads="1" noTextEdit="1"/>
          </p:cNvSpPr>
          <p:nvPr>
            <p:ph type="sldImg"/>
          </p:nvPr>
        </p:nvSpPr>
        <p:spPr>
          <a:ln/>
        </p:spPr>
      </p:sp>
      <p:sp>
        <p:nvSpPr>
          <p:cNvPr id="31836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4642" name="Rectangle 7"/>
          <p:cNvSpPr>
            <a:spLocks noGrp="1" noChangeArrowheads="1"/>
          </p:cNvSpPr>
          <p:nvPr>
            <p:ph type="sldNum" sz="quarter" idx="5"/>
          </p:nvPr>
        </p:nvSpPr>
        <p:spPr>
          <a:noFill/>
        </p:spPr>
        <p:txBody>
          <a:bodyPr/>
          <a:lstStyle/>
          <a:p>
            <a:fld id="{AD6BC88E-E781-4F77-854F-4BC4D6D4325B}" type="slidenum">
              <a:rPr lang="ar-EG" smtClean="0"/>
              <a:pPr/>
              <a:t>1259</a:t>
            </a:fld>
            <a:endParaRPr lang="en-CA"/>
          </a:p>
        </p:txBody>
      </p:sp>
      <p:sp>
        <p:nvSpPr>
          <p:cNvPr id="3184643" name="Rectangle 2"/>
          <p:cNvSpPr>
            <a:spLocks noGrp="1" noRot="1" noChangeAspect="1" noChangeArrowheads="1" noTextEdit="1"/>
          </p:cNvSpPr>
          <p:nvPr>
            <p:ph type="sldImg"/>
          </p:nvPr>
        </p:nvSpPr>
        <p:spPr>
          <a:ln/>
        </p:spPr>
      </p:sp>
      <p:sp>
        <p:nvSpPr>
          <p:cNvPr id="31846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5666" name="Rectangle 7"/>
          <p:cNvSpPr>
            <a:spLocks noGrp="1" noChangeArrowheads="1"/>
          </p:cNvSpPr>
          <p:nvPr>
            <p:ph type="sldNum" sz="quarter" idx="5"/>
          </p:nvPr>
        </p:nvSpPr>
        <p:spPr>
          <a:noFill/>
        </p:spPr>
        <p:txBody>
          <a:bodyPr/>
          <a:lstStyle/>
          <a:p>
            <a:fld id="{42153BF7-17A0-4943-8237-D947AF6F3C9D}" type="slidenum">
              <a:rPr lang="ar-EG" smtClean="0"/>
              <a:pPr/>
              <a:t>1260</a:t>
            </a:fld>
            <a:endParaRPr lang="en-CA"/>
          </a:p>
        </p:txBody>
      </p:sp>
      <p:sp>
        <p:nvSpPr>
          <p:cNvPr id="3185667" name="Rectangle 2"/>
          <p:cNvSpPr>
            <a:spLocks noGrp="1" noRot="1" noChangeAspect="1" noChangeArrowheads="1" noTextEdit="1"/>
          </p:cNvSpPr>
          <p:nvPr>
            <p:ph type="sldImg"/>
          </p:nvPr>
        </p:nvSpPr>
        <p:spPr>
          <a:ln/>
        </p:spPr>
      </p:sp>
      <p:sp>
        <p:nvSpPr>
          <p:cNvPr id="31856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6690" name="Rectangle 7"/>
          <p:cNvSpPr>
            <a:spLocks noGrp="1" noChangeArrowheads="1"/>
          </p:cNvSpPr>
          <p:nvPr>
            <p:ph type="sldNum" sz="quarter" idx="5"/>
          </p:nvPr>
        </p:nvSpPr>
        <p:spPr>
          <a:noFill/>
        </p:spPr>
        <p:txBody>
          <a:bodyPr/>
          <a:lstStyle/>
          <a:p>
            <a:fld id="{29855C10-034D-4B97-B037-FE218F935C3F}" type="slidenum">
              <a:rPr lang="ar-EG" smtClean="0"/>
              <a:pPr/>
              <a:t>1261</a:t>
            </a:fld>
            <a:endParaRPr lang="en-CA"/>
          </a:p>
        </p:txBody>
      </p:sp>
      <p:sp>
        <p:nvSpPr>
          <p:cNvPr id="3186691" name="Rectangle 2"/>
          <p:cNvSpPr>
            <a:spLocks noGrp="1" noRot="1" noChangeAspect="1" noChangeArrowheads="1" noTextEdit="1"/>
          </p:cNvSpPr>
          <p:nvPr>
            <p:ph type="sldImg"/>
          </p:nvPr>
        </p:nvSpPr>
        <p:spPr>
          <a:ln/>
        </p:spPr>
      </p:sp>
      <p:sp>
        <p:nvSpPr>
          <p:cNvPr id="31866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7714" name="Rectangle 7"/>
          <p:cNvSpPr>
            <a:spLocks noGrp="1" noChangeArrowheads="1"/>
          </p:cNvSpPr>
          <p:nvPr>
            <p:ph type="sldNum" sz="quarter" idx="5"/>
          </p:nvPr>
        </p:nvSpPr>
        <p:spPr>
          <a:noFill/>
        </p:spPr>
        <p:txBody>
          <a:bodyPr/>
          <a:lstStyle/>
          <a:p>
            <a:fld id="{ED0CEDC2-CD62-4885-88C7-D24E0584ABF1}" type="slidenum">
              <a:rPr lang="ar-EG" smtClean="0"/>
              <a:pPr/>
              <a:t>1262</a:t>
            </a:fld>
            <a:endParaRPr lang="en-CA"/>
          </a:p>
        </p:txBody>
      </p:sp>
      <p:sp>
        <p:nvSpPr>
          <p:cNvPr id="3187715" name="Rectangle 2"/>
          <p:cNvSpPr>
            <a:spLocks noGrp="1" noRot="1" noChangeAspect="1" noChangeArrowheads="1" noTextEdit="1"/>
          </p:cNvSpPr>
          <p:nvPr>
            <p:ph type="sldImg"/>
          </p:nvPr>
        </p:nvSpPr>
        <p:spPr>
          <a:ln/>
        </p:spPr>
      </p:sp>
      <p:sp>
        <p:nvSpPr>
          <p:cNvPr id="31877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8738" name="Rectangle 7"/>
          <p:cNvSpPr>
            <a:spLocks noGrp="1" noChangeArrowheads="1"/>
          </p:cNvSpPr>
          <p:nvPr>
            <p:ph type="sldNum" sz="quarter" idx="5"/>
          </p:nvPr>
        </p:nvSpPr>
        <p:spPr>
          <a:noFill/>
        </p:spPr>
        <p:txBody>
          <a:bodyPr/>
          <a:lstStyle/>
          <a:p>
            <a:fld id="{2B3916C9-5F74-4EBD-8274-149099DC82C3}" type="slidenum">
              <a:rPr lang="ar-EG" smtClean="0"/>
              <a:pPr/>
              <a:t>1263</a:t>
            </a:fld>
            <a:endParaRPr lang="en-CA"/>
          </a:p>
        </p:txBody>
      </p:sp>
      <p:sp>
        <p:nvSpPr>
          <p:cNvPr id="3188739" name="Rectangle 2"/>
          <p:cNvSpPr>
            <a:spLocks noGrp="1" noRot="1" noChangeAspect="1" noChangeArrowheads="1" noTextEdit="1"/>
          </p:cNvSpPr>
          <p:nvPr>
            <p:ph type="sldImg"/>
          </p:nvPr>
        </p:nvSpPr>
        <p:spPr>
          <a:ln/>
        </p:spPr>
      </p:sp>
      <p:sp>
        <p:nvSpPr>
          <p:cNvPr id="31887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8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9762" name="Rectangle 7"/>
          <p:cNvSpPr>
            <a:spLocks noGrp="1" noChangeArrowheads="1"/>
          </p:cNvSpPr>
          <p:nvPr>
            <p:ph type="sldNum" sz="quarter" idx="5"/>
          </p:nvPr>
        </p:nvSpPr>
        <p:spPr>
          <a:noFill/>
        </p:spPr>
        <p:txBody>
          <a:bodyPr/>
          <a:lstStyle/>
          <a:p>
            <a:fld id="{E38FBB36-CBDC-46C9-849C-B19DED6B29F8}" type="slidenum">
              <a:rPr lang="ar-EG" smtClean="0"/>
              <a:pPr/>
              <a:t>1264</a:t>
            </a:fld>
            <a:endParaRPr lang="en-CA"/>
          </a:p>
        </p:txBody>
      </p:sp>
      <p:sp>
        <p:nvSpPr>
          <p:cNvPr id="3189763" name="Rectangle 2"/>
          <p:cNvSpPr>
            <a:spLocks noGrp="1" noRot="1" noChangeAspect="1" noChangeArrowheads="1" noTextEdit="1"/>
          </p:cNvSpPr>
          <p:nvPr>
            <p:ph type="sldImg"/>
          </p:nvPr>
        </p:nvSpPr>
        <p:spPr>
          <a:ln/>
        </p:spPr>
      </p:sp>
      <p:sp>
        <p:nvSpPr>
          <p:cNvPr id="31897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0786" name="Rectangle 7"/>
          <p:cNvSpPr>
            <a:spLocks noGrp="1" noChangeArrowheads="1"/>
          </p:cNvSpPr>
          <p:nvPr>
            <p:ph type="sldNum" sz="quarter" idx="5"/>
          </p:nvPr>
        </p:nvSpPr>
        <p:spPr>
          <a:noFill/>
        </p:spPr>
        <p:txBody>
          <a:bodyPr/>
          <a:lstStyle/>
          <a:p>
            <a:fld id="{2D1B71CB-C355-452C-9C66-849A30D4958E}" type="slidenum">
              <a:rPr lang="ar-EG" smtClean="0"/>
              <a:pPr/>
              <a:t>1265</a:t>
            </a:fld>
            <a:endParaRPr lang="en-CA"/>
          </a:p>
        </p:txBody>
      </p:sp>
      <p:sp>
        <p:nvSpPr>
          <p:cNvPr id="3190787" name="Rectangle 2"/>
          <p:cNvSpPr>
            <a:spLocks noGrp="1" noRot="1" noChangeAspect="1" noChangeArrowheads="1" noTextEdit="1"/>
          </p:cNvSpPr>
          <p:nvPr>
            <p:ph type="sldImg"/>
          </p:nvPr>
        </p:nvSpPr>
        <p:spPr>
          <a:ln/>
        </p:spPr>
      </p:sp>
      <p:sp>
        <p:nvSpPr>
          <p:cNvPr id="31907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1810" name="Rectangle 7"/>
          <p:cNvSpPr>
            <a:spLocks noGrp="1" noChangeArrowheads="1"/>
          </p:cNvSpPr>
          <p:nvPr>
            <p:ph type="sldNum" sz="quarter" idx="5"/>
          </p:nvPr>
        </p:nvSpPr>
        <p:spPr>
          <a:noFill/>
        </p:spPr>
        <p:txBody>
          <a:bodyPr/>
          <a:lstStyle/>
          <a:p>
            <a:fld id="{CD9696DF-8A38-4154-80F1-5568F37B18C8}" type="slidenum">
              <a:rPr lang="ar-EG" smtClean="0"/>
              <a:pPr/>
              <a:t>1266</a:t>
            </a:fld>
            <a:endParaRPr lang="en-CA"/>
          </a:p>
        </p:txBody>
      </p:sp>
      <p:sp>
        <p:nvSpPr>
          <p:cNvPr id="3191811" name="Rectangle 2"/>
          <p:cNvSpPr>
            <a:spLocks noGrp="1" noRot="1" noChangeAspect="1" noChangeArrowheads="1" noTextEdit="1"/>
          </p:cNvSpPr>
          <p:nvPr>
            <p:ph type="sldImg"/>
          </p:nvPr>
        </p:nvSpPr>
        <p:spPr>
          <a:ln/>
        </p:spPr>
      </p:sp>
      <p:sp>
        <p:nvSpPr>
          <p:cNvPr id="31918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2834" name="Rectangle 7"/>
          <p:cNvSpPr>
            <a:spLocks noGrp="1" noChangeArrowheads="1"/>
          </p:cNvSpPr>
          <p:nvPr>
            <p:ph type="sldNum" sz="quarter" idx="5"/>
          </p:nvPr>
        </p:nvSpPr>
        <p:spPr>
          <a:noFill/>
        </p:spPr>
        <p:txBody>
          <a:bodyPr/>
          <a:lstStyle/>
          <a:p>
            <a:fld id="{0089F4FF-838B-484B-9BBC-201F27F1F7DD}" type="slidenum">
              <a:rPr lang="ar-EG" smtClean="0"/>
              <a:pPr/>
              <a:t>1267</a:t>
            </a:fld>
            <a:endParaRPr lang="en-CA"/>
          </a:p>
        </p:txBody>
      </p:sp>
      <p:sp>
        <p:nvSpPr>
          <p:cNvPr id="3192835" name="Rectangle 2"/>
          <p:cNvSpPr>
            <a:spLocks noGrp="1" noRot="1" noChangeAspect="1" noChangeArrowheads="1" noTextEdit="1"/>
          </p:cNvSpPr>
          <p:nvPr>
            <p:ph type="sldImg"/>
          </p:nvPr>
        </p:nvSpPr>
        <p:spPr>
          <a:ln/>
        </p:spPr>
      </p:sp>
      <p:sp>
        <p:nvSpPr>
          <p:cNvPr id="31928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3858" name="Rectangle 7"/>
          <p:cNvSpPr>
            <a:spLocks noGrp="1" noChangeArrowheads="1"/>
          </p:cNvSpPr>
          <p:nvPr>
            <p:ph type="sldNum" sz="quarter" idx="5"/>
          </p:nvPr>
        </p:nvSpPr>
        <p:spPr>
          <a:noFill/>
        </p:spPr>
        <p:txBody>
          <a:bodyPr/>
          <a:lstStyle/>
          <a:p>
            <a:fld id="{51A8FE8A-C827-4EF6-8185-90D52C295FAA}" type="slidenum">
              <a:rPr lang="ar-EG" smtClean="0"/>
              <a:pPr/>
              <a:t>1268</a:t>
            </a:fld>
            <a:endParaRPr lang="en-CA"/>
          </a:p>
        </p:txBody>
      </p:sp>
      <p:sp>
        <p:nvSpPr>
          <p:cNvPr id="3193859" name="Rectangle 2"/>
          <p:cNvSpPr>
            <a:spLocks noGrp="1" noRot="1" noChangeAspect="1" noChangeArrowheads="1" noTextEdit="1"/>
          </p:cNvSpPr>
          <p:nvPr>
            <p:ph type="sldImg"/>
          </p:nvPr>
        </p:nvSpPr>
        <p:spPr>
          <a:xfrm>
            <a:off x="1144588" y="685800"/>
            <a:ext cx="4572000" cy="3429000"/>
          </a:xfrm>
          <a:ln/>
        </p:spPr>
      </p:sp>
      <p:sp>
        <p:nvSpPr>
          <p:cNvPr id="319386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9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4882" name="Rectangle 7"/>
          <p:cNvSpPr>
            <a:spLocks noGrp="1" noChangeArrowheads="1"/>
          </p:cNvSpPr>
          <p:nvPr>
            <p:ph type="sldNum" sz="quarter" idx="5"/>
          </p:nvPr>
        </p:nvSpPr>
        <p:spPr>
          <a:noFill/>
        </p:spPr>
        <p:txBody>
          <a:bodyPr/>
          <a:lstStyle/>
          <a:p>
            <a:fld id="{D843647E-6A76-4C40-9EF1-0360343DECB1}" type="slidenum">
              <a:rPr lang="ar-EG" smtClean="0"/>
              <a:pPr/>
              <a:t>1269</a:t>
            </a:fld>
            <a:endParaRPr lang="en-CA"/>
          </a:p>
        </p:txBody>
      </p:sp>
      <p:sp>
        <p:nvSpPr>
          <p:cNvPr id="3194883" name="Rectangle 2"/>
          <p:cNvSpPr>
            <a:spLocks noGrp="1" noRot="1" noChangeAspect="1" noChangeArrowheads="1" noTextEdit="1"/>
          </p:cNvSpPr>
          <p:nvPr>
            <p:ph type="sldImg"/>
          </p:nvPr>
        </p:nvSpPr>
        <p:spPr>
          <a:ln/>
        </p:spPr>
      </p:sp>
      <p:sp>
        <p:nvSpPr>
          <p:cNvPr id="31948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5906" name="Rectangle 7"/>
          <p:cNvSpPr>
            <a:spLocks noGrp="1" noChangeArrowheads="1"/>
          </p:cNvSpPr>
          <p:nvPr>
            <p:ph type="sldNum" sz="quarter" idx="5"/>
          </p:nvPr>
        </p:nvSpPr>
        <p:spPr>
          <a:noFill/>
        </p:spPr>
        <p:txBody>
          <a:bodyPr/>
          <a:lstStyle/>
          <a:p>
            <a:fld id="{F3FFF0B7-1766-495F-B7F2-CEC51F55232B}" type="slidenum">
              <a:rPr lang="ar-EG" smtClean="0"/>
              <a:pPr/>
              <a:t>1270</a:t>
            </a:fld>
            <a:endParaRPr lang="en-CA"/>
          </a:p>
        </p:txBody>
      </p:sp>
      <p:sp>
        <p:nvSpPr>
          <p:cNvPr id="3195907" name="Rectangle 2"/>
          <p:cNvSpPr>
            <a:spLocks noGrp="1" noRot="1" noChangeAspect="1" noChangeArrowheads="1" noTextEdit="1"/>
          </p:cNvSpPr>
          <p:nvPr>
            <p:ph type="sldImg"/>
          </p:nvPr>
        </p:nvSpPr>
        <p:spPr>
          <a:ln/>
        </p:spPr>
      </p:sp>
      <p:sp>
        <p:nvSpPr>
          <p:cNvPr id="31959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6930" name="Rectangle 7"/>
          <p:cNvSpPr>
            <a:spLocks noGrp="1" noChangeArrowheads="1"/>
          </p:cNvSpPr>
          <p:nvPr>
            <p:ph type="sldNum" sz="quarter" idx="5"/>
          </p:nvPr>
        </p:nvSpPr>
        <p:spPr>
          <a:noFill/>
        </p:spPr>
        <p:txBody>
          <a:bodyPr/>
          <a:lstStyle/>
          <a:p>
            <a:fld id="{A68AB49D-6872-49FA-865A-70F8103D8CA0}" type="slidenum">
              <a:rPr lang="ar-EG" smtClean="0"/>
              <a:pPr/>
              <a:t>1271</a:t>
            </a:fld>
            <a:endParaRPr lang="en-CA"/>
          </a:p>
        </p:txBody>
      </p:sp>
      <p:sp>
        <p:nvSpPr>
          <p:cNvPr id="3196931" name="Rectangle 2"/>
          <p:cNvSpPr>
            <a:spLocks noGrp="1" noRot="1" noChangeAspect="1" noChangeArrowheads="1" noTextEdit="1"/>
          </p:cNvSpPr>
          <p:nvPr>
            <p:ph type="sldImg"/>
          </p:nvPr>
        </p:nvSpPr>
        <p:spPr>
          <a:ln/>
        </p:spPr>
      </p:sp>
      <p:sp>
        <p:nvSpPr>
          <p:cNvPr id="31969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8978" name="Rectangle 7"/>
          <p:cNvSpPr>
            <a:spLocks noGrp="1" noChangeArrowheads="1"/>
          </p:cNvSpPr>
          <p:nvPr>
            <p:ph type="sldNum" sz="quarter" idx="5"/>
          </p:nvPr>
        </p:nvSpPr>
        <p:spPr>
          <a:noFill/>
        </p:spPr>
        <p:txBody>
          <a:bodyPr/>
          <a:lstStyle/>
          <a:p>
            <a:fld id="{E91E58D8-DA6C-4BC5-9EFF-468B2D6CDEEE}" type="slidenum">
              <a:rPr lang="ar-EG" smtClean="0"/>
              <a:pPr/>
              <a:t>1273</a:t>
            </a:fld>
            <a:endParaRPr lang="en-CA"/>
          </a:p>
        </p:txBody>
      </p:sp>
      <p:sp>
        <p:nvSpPr>
          <p:cNvPr id="3198979" name="Rectangle 2"/>
          <p:cNvSpPr>
            <a:spLocks noGrp="1" noRot="1" noChangeAspect="1" noChangeArrowheads="1" noTextEdit="1"/>
          </p:cNvSpPr>
          <p:nvPr>
            <p:ph type="sldImg"/>
          </p:nvPr>
        </p:nvSpPr>
        <p:spPr>
          <a:xfrm>
            <a:off x="1144588" y="685800"/>
            <a:ext cx="4572000" cy="3429000"/>
          </a:xfrm>
          <a:ln/>
        </p:spPr>
      </p:sp>
      <p:sp>
        <p:nvSpPr>
          <p:cNvPr id="319898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9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00002" name="Rectangle 7"/>
          <p:cNvSpPr>
            <a:spLocks noGrp="1" noChangeArrowheads="1"/>
          </p:cNvSpPr>
          <p:nvPr>
            <p:ph type="sldNum" sz="quarter" idx="5"/>
          </p:nvPr>
        </p:nvSpPr>
        <p:spPr>
          <a:noFill/>
        </p:spPr>
        <p:txBody>
          <a:bodyPr/>
          <a:lstStyle/>
          <a:p>
            <a:fld id="{CBC33700-989E-48BF-A259-9EBFB9716869}" type="slidenum">
              <a:rPr lang="ar-EG" smtClean="0"/>
              <a:pPr/>
              <a:t>1274</a:t>
            </a:fld>
            <a:endParaRPr lang="en-CA"/>
          </a:p>
        </p:txBody>
      </p:sp>
      <p:sp>
        <p:nvSpPr>
          <p:cNvPr id="3200003" name="Rectangle 2"/>
          <p:cNvSpPr>
            <a:spLocks noGrp="1" noRot="1" noChangeAspect="1" noChangeArrowheads="1" noTextEdit="1"/>
          </p:cNvSpPr>
          <p:nvPr>
            <p:ph type="sldImg"/>
          </p:nvPr>
        </p:nvSpPr>
        <p:spPr>
          <a:ln/>
        </p:spPr>
      </p:sp>
      <p:sp>
        <p:nvSpPr>
          <p:cNvPr id="32000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01026" name="Rectangle 7"/>
          <p:cNvSpPr>
            <a:spLocks noGrp="1" noChangeArrowheads="1"/>
          </p:cNvSpPr>
          <p:nvPr>
            <p:ph type="sldNum" sz="quarter" idx="5"/>
          </p:nvPr>
        </p:nvSpPr>
        <p:spPr>
          <a:noFill/>
        </p:spPr>
        <p:txBody>
          <a:bodyPr/>
          <a:lstStyle/>
          <a:p>
            <a:fld id="{5AA48CD7-5E4B-4768-8BD4-CAADC09B7689}" type="slidenum">
              <a:rPr lang="ar-EG" smtClean="0"/>
              <a:pPr/>
              <a:t>1275</a:t>
            </a:fld>
            <a:endParaRPr lang="en-CA"/>
          </a:p>
        </p:txBody>
      </p:sp>
      <p:sp>
        <p:nvSpPr>
          <p:cNvPr id="3201027" name="Rectangle 2"/>
          <p:cNvSpPr>
            <a:spLocks noGrp="1" noRot="1" noChangeAspect="1" noChangeArrowheads="1" noTextEdit="1"/>
          </p:cNvSpPr>
          <p:nvPr>
            <p:ph type="sldImg"/>
          </p:nvPr>
        </p:nvSpPr>
        <p:spPr>
          <a:ln/>
        </p:spPr>
      </p:sp>
      <p:sp>
        <p:nvSpPr>
          <p:cNvPr id="32010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02050" name="Rectangle 7"/>
          <p:cNvSpPr>
            <a:spLocks noGrp="1" noChangeArrowheads="1"/>
          </p:cNvSpPr>
          <p:nvPr>
            <p:ph type="sldNum" sz="quarter" idx="5"/>
          </p:nvPr>
        </p:nvSpPr>
        <p:spPr>
          <a:noFill/>
        </p:spPr>
        <p:txBody>
          <a:bodyPr/>
          <a:lstStyle/>
          <a:p>
            <a:fld id="{C92C7A75-DDAE-42EC-A50E-E81F6959DF5A}" type="slidenum">
              <a:rPr lang="ar-EG" smtClean="0"/>
              <a:pPr/>
              <a:t>1276</a:t>
            </a:fld>
            <a:endParaRPr lang="en-CA"/>
          </a:p>
        </p:txBody>
      </p:sp>
      <p:sp>
        <p:nvSpPr>
          <p:cNvPr id="3202051" name="Rectangle 2"/>
          <p:cNvSpPr>
            <a:spLocks noGrp="1" noRot="1" noChangeAspect="1" noChangeArrowheads="1" noTextEdit="1"/>
          </p:cNvSpPr>
          <p:nvPr>
            <p:ph type="sldImg"/>
          </p:nvPr>
        </p:nvSpPr>
        <p:spPr>
          <a:ln/>
        </p:spPr>
      </p:sp>
      <p:sp>
        <p:nvSpPr>
          <p:cNvPr id="32020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04098" name="Rectangle 7"/>
          <p:cNvSpPr>
            <a:spLocks noGrp="1" noChangeArrowheads="1"/>
          </p:cNvSpPr>
          <p:nvPr>
            <p:ph type="sldNum" sz="quarter" idx="5"/>
          </p:nvPr>
        </p:nvSpPr>
        <p:spPr>
          <a:noFill/>
        </p:spPr>
        <p:txBody>
          <a:bodyPr/>
          <a:lstStyle/>
          <a:p>
            <a:fld id="{D3E27179-F1A8-4D67-9B94-0205F1ACD017}" type="slidenum">
              <a:rPr lang="ar-EG" smtClean="0"/>
              <a:pPr/>
              <a:t>1278</a:t>
            </a:fld>
            <a:endParaRPr lang="en-CA"/>
          </a:p>
        </p:txBody>
      </p:sp>
      <p:sp>
        <p:nvSpPr>
          <p:cNvPr id="3204099" name="Rectangle 2"/>
          <p:cNvSpPr>
            <a:spLocks noGrp="1" noRot="1" noChangeAspect="1" noChangeArrowheads="1" noTextEdit="1"/>
          </p:cNvSpPr>
          <p:nvPr>
            <p:ph type="sldImg"/>
          </p:nvPr>
        </p:nvSpPr>
        <p:spPr>
          <a:xfrm>
            <a:off x="1144588" y="685800"/>
            <a:ext cx="4572000" cy="3429000"/>
          </a:xfrm>
          <a:ln/>
        </p:spPr>
      </p:sp>
      <p:sp>
        <p:nvSpPr>
          <p:cNvPr id="320410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9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05122" name="Rectangle 7"/>
          <p:cNvSpPr>
            <a:spLocks noGrp="1" noChangeArrowheads="1"/>
          </p:cNvSpPr>
          <p:nvPr>
            <p:ph type="sldNum" sz="quarter" idx="5"/>
          </p:nvPr>
        </p:nvSpPr>
        <p:spPr>
          <a:noFill/>
        </p:spPr>
        <p:txBody>
          <a:bodyPr/>
          <a:lstStyle/>
          <a:p>
            <a:fld id="{0D47C7AA-4266-4687-99DB-FA9B6103F065}" type="slidenum">
              <a:rPr lang="ar-EG" smtClean="0"/>
              <a:pPr/>
              <a:t>1279</a:t>
            </a:fld>
            <a:endParaRPr lang="en-CA"/>
          </a:p>
        </p:txBody>
      </p:sp>
      <p:sp>
        <p:nvSpPr>
          <p:cNvPr id="3205123" name="Rectangle 2"/>
          <p:cNvSpPr>
            <a:spLocks noGrp="1" noRot="1" noChangeAspect="1" noChangeArrowheads="1" noTextEdit="1"/>
          </p:cNvSpPr>
          <p:nvPr>
            <p:ph type="sldImg"/>
          </p:nvPr>
        </p:nvSpPr>
        <p:spPr>
          <a:ln/>
        </p:spPr>
      </p:sp>
      <p:sp>
        <p:nvSpPr>
          <p:cNvPr id="32051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06146" name="Rectangle 7"/>
          <p:cNvSpPr>
            <a:spLocks noGrp="1" noChangeArrowheads="1"/>
          </p:cNvSpPr>
          <p:nvPr>
            <p:ph type="sldNum" sz="quarter" idx="5"/>
          </p:nvPr>
        </p:nvSpPr>
        <p:spPr>
          <a:noFill/>
        </p:spPr>
        <p:txBody>
          <a:bodyPr/>
          <a:lstStyle/>
          <a:p>
            <a:fld id="{FB15B163-3C24-4442-AA2D-87175E317134}" type="slidenum">
              <a:rPr lang="ar-EG" smtClean="0"/>
              <a:pPr/>
              <a:t>1280</a:t>
            </a:fld>
            <a:endParaRPr lang="en-CA"/>
          </a:p>
        </p:txBody>
      </p:sp>
      <p:sp>
        <p:nvSpPr>
          <p:cNvPr id="3206147" name="Rectangle 2"/>
          <p:cNvSpPr>
            <a:spLocks noGrp="1" noRot="1" noChangeAspect="1" noChangeArrowheads="1" noTextEdit="1"/>
          </p:cNvSpPr>
          <p:nvPr>
            <p:ph type="sldImg"/>
          </p:nvPr>
        </p:nvSpPr>
        <p:spPr>
          <a:ln/>
        </p:spPr>
      </p:sp>
      <p:sp>
        <p:nvSpPr>
          <p:cNvPr id="32061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07170" name="Rectangle 7"/>
          <p:cNvSpPr>
            <a:spLocks noGrp="1" noChangeArrowheads="1"/>
          </p:cNvSpPr>
          <p:nvPr>
            <p:ph type="sldNum" sz="quarter" idx="5"/>
          </p:nvPr>
        </p:nvSpPr>
        <p:spPr>
          <a:noFill/>
        </p:spPr>
        <p:txBody>
          <a:bodyPr/>
          <a:lstStyle/>
          <a:p>
            <a:fld id="{530B29C1-934D-4B1B-9E9E-3351ECC3C28D}" type="slidenum">
              <a:rPr lang="ar-EG" smtClean="0"/>
              <a:pPr/>
              <a:t>1281</a:t>
            </a:fld>
            <a:endParaRPr lang="en-CA"/>
          </a:p>
        </p:txBody>
      </p:sp>
      <p:sp>
        <p:nvSpPr>
          <p:cNvPr id="3207171" name="Rectangle 2"/>
          <p:cNvSpPr>
            <a:spLocks noGrp="1" noRot="1" noChangeAspect="1" noChangeArrowheads="1" noTextEdit="1"/>
          </p:cNvSpPr>
          <p:nvPr>
            <p:ph type="sldImg"/>
          </p:nvPr>
        </p:nvSpPr>
        <p:spPr>
          <a:ln/>
        </p:spPr>
      </p:sp>
      <p:sp>
        <p:nvSpPr>
          <p:cNvPr id="32071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09218" name="Rectangle 7"/>
          <p:cNvSpPr>
            <a:spLocks noGrp="1" noChangeArrowheads="1"/>
          </p:cNvSpPr>
          <p:nvPr>
            <p:ph type="sldNum" sz="quarter" idx="5"/>
          </p:nvPr>
        </p:nvSpPr>
        <p:spPr>
          <a:noFill/>
        </p:spPr>
        <p:txBody>
          <a:bodyPr/>
          <a:lstStyle/>
          <a:p>
            <a:fld id="{BD4C0B3B-BC7E-4126-8C8C-46B287DAB008}" type="slidenum">
              <a:rPr lang="ar-EG" smtClean="0"/>
              <a:pPr/>
              <a:t>1283</a:t>
            </a:fld>
            <a:endParaRPr lang="en-CA"/>
          </a:p>
        </p:txBody>
      </p:sp>
      <p:sp>
        <p:nvSpPr>
          <p:cNvPr id="3209219" name="Rectangle 2"/>
          <p:cNvSpPr>
            <a:spLocks noGrp="1" noRot="1" noChangeAspect="1" noChangeArrowheads="1" noTextEdit="1"/>
          </p:cNvSpPr>
          <p:nvPr>
            <p:ph type="sldImg"/>
          </p:nvPr>
        </p:nvSpPr>
        <p:spPr>
          <a:ln/>
        </p:spPr>
      </p:sp>
      <p:sp>
        <p:nvSpPr>
          <p:cNvPr id="32092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0242" name="Rectangle 7"/>
          <p:cNvSpPr>
            <a:spLocks noGrp="1" noChangeArrowheads="1"/>
          </p:cNvSpPr>
          <p:nvPr>
            <p:ph type="sldNum" sz="quarter" idx="5"/>
          </p:nvPr>
        </p:nvSpPr>
        <p:spPr>
          <a:noFill/>
        </p:spPr>
        <p:txBody>
          <a:bodyPr/>
          <a:lstStyle/>
          <a:p>
            <a:fld id="{C756BC23-9BD6-4C5E-BA06-512CA30EA597}" type="slidenum">
              <a:rPr lang="ar-EG" smtClean="0"/>
              <a:pPr/>
              <a:t>1284</a:t>
            </a:fld>
            <a:endParaRPr lang="en-CA"/>
          </a:p>
        </p:txBody>
      </p:sp>
      <p:sp>
        <p:nvSpPr>
          <p:cNvPr id="3210243" name="Rectangle 2"/>
          <p:cNvSpPr>
            <a:spLocks noGrp="1" noRot="1" noChangeAspect="1" noChangeArrowheads="1" noTextEdit="1"/>
          </p:cNvSpPr>
          <p:nvPr>
            <p:ph type="sldImg"/>
          </p:nvPr>
        </p:nvSpPr>
        <p:spPr>
          <a:ln/>
        </p:spPr>
      </p:sp>
      <p:sp>
        <p:nvSpPr>
          <p:cNvPr id="32102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1266" name="Rectangle 7"/>
          <p:cNvSpPr>
            <a:spLocks noGrp="1" noChangeArrowheads="1"/>
          </p:cNvSpPr>
          <p:nvPr>
            <p:ph type="sldNum" sz="quarter" idx="5"/>
          </p:nvPr>
        </p:nvSpPr>
        <p:spPr>
          <a:noFill/>
        </p:spPr>
        <p:txBody>
          <a:bodyPr/>
          <a:lstStyle/>
          <a:p>
            <a:fld id="{2EB910C9-5B8A-4E15-8D07-D83856C68319}" type="slidenum">
              <a:rPr lang="ar-EG" smtClean="0"/>
              <a:pPr/>
              <a:t>1285</a:t>
            </a:fld>
            <a:endParaRPr lang="en-CA"/>
          </a:p>
        </p:txBody>
      </p:sp>
      <p:sp>
        <p:nvSpPr>
          <p:cNvPr id="3211267" name="Rectangle 2"/>
          <p:cNvSpPr>
            <a:spLocks noGrp="1" noRot="1" noChangeAspect="1" noChangeArrowheads="1" noTextEdit="1"/>
          </p:cNvSpPr>
          <p:nvPr>
            <p:ph type="sldImg"/>
          </p:nvPr>
        </p:nvSpPr>
        <p:spPr>
          <a:ln/>
        </p:spPr>
      </p:sp>
      <p:sp>
        <p:nvSpPr>
          <p:cNvPr id="32112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2290" name="Rectangle 7"/>
          <p:cNvSpPr>
            <a:spLocks noGrp="1" noChangeArrowheads="1"/>
          </p:cNvSpPr>
          <p:nvPr>
            <p:ph type="sldNum" sz="quarter" idx="5"/>
          </p:nvPr>
        </p:nvSpPr>
        <p:spPr>
          <a:noFill/>
        </p:spPr>
        <p:txBody>
          <a:bodyPr/>
          <a:lstStyle/>
          <a:p>
            <a:fld id="{105A2EF3-B5A2-435F-837D-F29A996626A1}" type="slidenum">
              <a:rPr lang="ar-EG" smtClean="0"/>
              <a:pPr/>
              <a:t>1286</a:t>
            </a:fld>
            <a:endParaRPr lang="en-CA"/>
          </a:p>
        </p:txBody>
      </p:sp>
      <p:sp>
        <p:nvSpPr>
          <p:cNvPr id="3212291" name="Rectangle 2"/>
          <p:cNvSpPr>
            <a:spLocks noGrp="1" noRot="1" noChangeAspect="1" noChangeArrowheads="1" noTextEdit="1"/>
          </p:cNvSpPr>
          <p:nvPr>
            <p:ph type="sldImg"/>
          </p:nvPr>
        </p:nvSpPr>
        <p:spPr>
          <a:ln/>
        </p:spPr>
      </p:sp>
      <p:sp>
        <p:nvSpPr>
          <p:cNvPr id="32122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3314" name="Slide Image Placeholder 1"/>
          <p:cNvSpPr>
            <a:spLocks noGrp="1" noRot="1" noChangeAspect="1" noTextEdit="1"/>
          </p:cNvSpPr>
          <p:nvPr>
            <p:ph type="sldImg"/>
          </p:nvPr>
        </p:nvSpPr>
        <p:spPr>
          <a:ln/>
        </p:spPr>
      </p:sp>
      <p:sp>
        <p:nvSpPr>
          <p:cNvPr id="3213315" name="Notes Placeholder 2"/>
          <p:cNvSpPr>
            <a:spLocks noGrp="1"/>
          </p:cNvSpPr>
          <p:nvPr>
            <p:ph type="body" idx="1"/>
          </p:nvPr>
        </p:nvSpPr>
        <p:spPr>
          <a:noFill/>
          <a:ln/>
        </p:spPr>
        <p:txBody>
          <a:bodyPr/>
          <a:lstStyle/>
          <a:p>
            <a:endParaRPr lang="en-US"/>
          </a:p>
        </p:txBody>
      </p:sp>
      <p:sp>
        <p:nvSpPr>
          <p:cNvPr id="3213316" name="Slide Number Placeholder 3"/>
          <p:cNvSpPr>
            <a:spLocks noGrp="1"/>
          </p:cNvSpPr>
          <p:nvPr>
            <p:ph type="sldNum" sz="quarter" idx="5"/>
          </p:nvPr>
        </p:nvSpPr>
        <p:spPr>
          <a:noFill/>
        </p:spPr>
        <p:txBody>
          <a:bodyPr/>
          <a:lstStyle/>
          <a:p>
            <a:fld id="{264BBF61-72A2-44D4-845C-0B27D1D5EFED}" type="slidenum">
              <a:rPr lang="ar-SA" smtClean="0"/>
              <a:pPr/>
              <a:t>1287</a:t>
            </a:fld>
            <a:endParaRPr lang="en-CA"/>
          </a:p>
        </p:txBody>
      </p:sp>
    </p:spTree>
  </p:cSld>
  <p:clrMapOvr>
    <a:masterClrMapping/>
  </p:clrMapOvr>
</p:notes>
</file>

<file path=ppt/notesSlides/notesSlide9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4338" name="Rectangle 7"/>
          <p:cNvSpPr>
            <a:spLocks noGrp="1" noChangeArrowheads="1"/>
          </p:cNvSpPr>
          <p:nvPr>
            <p:ph type="sldNum" sz="quarter" idx="5"/>
          </p:nvPr>
        </p:nvSpPr>
        <p:spPr>
          <a:noFill/>
        </p:spPr>
        <p:txBody>
          <a:bodyPr/>
          <a:lstStyle/>
          <a:p>
            <a:fld id="{1D446BF4-A7FE-4772-B12D-0C384D94EAED}" type="slidenum">
              <a:rPr lang="ar-EG" smtClean="0"/>
              <a:pPr/>
              <a:t>1288</a:t>
            </a:fld>
            <a:endParaRPr lang="en-CA"/>
          </a:p>
        </p:txBody>
      </p:sp>
      <p:sp>
        <p:nvSpPr>
          <p:cNvPr id="3214339" name="Rectangle 2"/>
          <p:cNvSpPr>
            <a:spLocks noGrp="1" noRot="1" noChangeAspect="1" noChangeArrowheads="1" noTextEdit="1"/>
          </p:cNvSpPr>
          <p:nvPr>
            <p:ph type="sldImg"/>
          </p:nvPr>
        </p:nvSpPr>
        <p:spPr>
          <a:ln/>
        </p:spPr>
      </p:sp>
      <p:sp>
        <p:nvSpPr>
          <p:cNvPr id="32143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5362" name="Rectangle 7"/>
          <p:cNvSpPr>
            <a:spLocks noGrp="1" noChangeArrowheads="1"/>
          </p:cNvSpPr>
          <p:nvPr>
            <p:ph type="sldNum" sz="quarter" idx="5"/>
          </p:nvPr>
        </p:nvSpPr>
        <p:spPr>
          <a:noFill/>
        </p:spPr>
        <p:txBody>
          <a:bodyPr/>
          <a:lstStyle/>
          <a:p>
            <a:fld id="{11FBA587-52FC-45EB-A5A0-C19970E37CF0}" type="slidenum">
              <a:rPr lang="ar-EG" smtClean="0"/>
              <a:pPr/>
              <a:t>1289</a:t>
            </a:fld>
            <a:endParaRPr lang="en-CA"/>
          </a:p>
        </p:txBody>
      </p:sp>
      <p:sp>
        <p:nvSpPr>
          <p:cNvPr id="3215363" name="Rectangle 2"/>
          <p:cNvSpPr>
            <a:spLocks noGrp="1" noRot="1" noChangeAspect="1" noChangeArrowheads="1" noTextEdit="1"/>
          </p:cNvSpPr>
          <p:nvPr>
            <p:ph type="sldImg"/>
          </p:nvPr>
        </p:nvSpPr>
        <p:spPr>
          <a:ln/>
        </p:spPr>
      </p:sp>
      <p:sp>
        <p:nvSpPr>
          <p:cNvPr id="32153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6386" name="Rectangle 7"/>
          <p:cNvSpPr>
            <a:spLocks noGrp="1" noChangeArrowheads="1"/>
          </p:cNvSpPr>
          <p:nvPr>
            <p:ph type="sldNum" sz="quarter" idx="5"/>
          </p:nvPr>
        </p:nvSpPr>
        <p:spPr>
          <a:noFill/>
        </p:spPr>
        <p:txBody>
          <a:bodyPr/>
          <a:lstStyle/>
          <a:p>
            <a:fld id="{A03C2711-E21D-46D9-8E72-0078F93D9673}" type="slidenum">
              <a:rPr lang="ar-EG" smtClean="0"/>
              <a:pPr/>
              <a:t>1290</a:t>
            </a:fld>
            <a:endParaRPr lang="en-CA"/>
          </a:p>
        </p:txBody>
      </p:sp>
      <p:sp>
        <p:nvSpPr>
          <p:cNvPr id="3216387" name="Rectangle 2"/>
          <p:cNvSpPr>
            <a:spLocks noGrp="1" noRot="1" noChangeAspect="1" noChangeArrowheads="1" noTextEdit="1"/>
          </p:cNvSpPr>
          <p:nvPr>
            <p:ph type="sldImg"/>
          </p:nvPr>
        </p:nvSpPr>
        <p:spPr>
          <a:ln/>
        </p:spPr>
      </p:sp>
      <p:sp>
        <p:nvSpPr>
          <p:cNvPr id="32163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7410" name="Rectangle 7"/>
          <p:cNvSpPr>
            <a:spLocks noGrp="1" noChangeArrowheads="1"/>
          </p:cNvSpPr>
          <p:nvPr>
            <p:ph type="sldNum" sz="quarter" idx="5"/>
          </p:nvPr>
        </p:nvSpPr>
        <p:spPr>
          <a:noFill/>
        </p:spPr>
        <p:txBody>
          <a:bodyPr/>
          <a:lstStyle/>
          <a:p>
            <a:fld id="{9948F645-044B-4C1A-8810-CB682D371652}" type="slidenum">
              <a:rPr lang="ar-EG" smtClean="0"/>
              <a:pPr/>
              <a:t>1291</a:t>
            </a:fld>
            <a:endParaRPr lang="en-CA"/>
          </a:p>
        </p:txBody>
      </p:sp>
      <p:sp>
        <p:nvSpPr>
          <p:cNvPr id="3217411" name="Rectangle 2"/>
          <p:cNvSpPr>
            <a:spLocks noGrp="1" noRot="1" noChangeAspect="1" noChangeArrowheads="1" noTextEdit="1"/>
          </p:cNvSpPr>
          <p:nvPr>
            <p:ph type="sldImg"/>
          </p:nvPr>
        </p:nvSpPr>
        <p:spPr>
          <a:ln/>
        </p:spPr>
      </p:sp>
      <p:sp>
        <p:nvSpPr>
          <p:cNvPr id="32174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8434" name="Rectangle 7"/>
          <p:cNvSpPr>
            <a:spLocks noGrp="1" noChangeArrowheads="1"/>
          </p:cNvSpPr>
          <p:nvPr>
            <p:ph type="sldNum" sz="quarter" idx="5"/>
          </p:nvPr>
        </p:nvSpPr>
        <p:spPr>
          <a:noFill/>
        </p:spPr>
        <p:txBody>
          <a:bodyPr/>
          <a:lstStyle/>
          <a:p>
            <a:fld id="{3C1F6C11-986C-4852-8FB1-6C738EFD1718}" type="slidenum">
              <a:rPr lang="ar-EG" smtClean="0"/>
              <a:pPr/>
              <a:t>1292</a:t>
            </a:fld>
            <a:endParaRPr lang="en-CA"/>
          </a:p>
        </p:txBody>
      </p:sp>
      <p:sp>
        <p:nvSpPr>
          <p:cNvPr id="3218435" name="Rectangle 2"/>
          <p:cNvSpPr>
            <a:spLocks noGrp="1" noRot="1" noChangeAspect="1" noChangeArrowheads="1" noTextEdit="1"/>
          </p:cNvSpPr>
          <p:nvPr>
            <p:ph type="sldImg"/>
          </p:nvPr>
        </p:nvSpPr>
        <p:spPr>
          <a:ln/>
        </p:spPr>
      </p:sp>
      <p:sp>
        <p:nvSpPr>
          <p:cNvPr id="32184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9458" name="Rectangle 7"/>
          <p:cNvSpPr>
            <a:spLocks noGrp="1" noChangeArrowheads="1"/>
          </p:cNvSpPr>
          <p:nvPr>
            <p:ph type="sldNum" sz="quarter" idx="5"/>
          </p:nvPr>
        </p:nvSpPr>
        <p:spPr>
          <a:noFill/>
        </p:spPr>
        <p:txBody>
          <a:bodyPr/>
          <a:lstStyle/>
          <a:p>
            <a:fld id="{9726A423-7A8C-4568-B1E0-C48412DE74E9}" type="slidenum">
              <a:rPr lang="ar-EG" smtClean="0"/>
              <a:pPr/>
              <a:t>1293</a:t>
            </a:fld>
            <a:endParaRPr lang="en-CA"/>
          </a:p>
        </p:txBody>
      </p:sp>
      <p:sp>
        <p:nvSpPr>
          <p:cNvPr id="3219459" name="Rectangle 2"/>
          <p:cNvSpPr>
            <a:spLocks noGrp="1" noRot="1" noChangeAspect="1" noChangeArrowheads="1" noTextEdit="1"/>
          </p:cNvSpPr>
          <p:nvPr>
            <p:ph type="sldImg"/>
          </p:nvPr>
        </p:nvSpPr>
        <p:spPr>
          <a:ln/>
        </p:spPr>
      </p:sp>
      <p:sp>
        <p:nvSpPr>
          <p:cNvPr id="32194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0482" name="Rectangle 7"/>
          <p:cNvSpPr>
            <a:spLocks noGrp="1" noChangeArrowheads="1"/>
          </p:cNvSpPr>
          <p:nvPr>
            <p:ph type="sldNum" sz="quarter" idx="5"/>
          </p:nvPr>
        </p:nvSpPr>
        <p:spPr>
          <a:noFill/>
        </p:spPr>
        <p:txBody>
          <a:bodyPr/>
          <a:lstStyle/>
          <a:p>
            <a:fld id="{3175C952-D006-4BC7-A91C-A1D9F669F197}" type="slidenum">
              <a:rPr lang="ar-EG" smtClean="0"/>
              <a:pPr/>
              <a:t>1294</a:t>
            </a:fld>
            <a:endParaRPr lang="en-CA"/>
          </a:p>
        </p:txBody>
      </p:sp>
      <p:sp>
        <p:nvSpPr>
          <p:cNvPr id="3220483" name="Rectangle 2"/>
          <p:cNvSpPr>
            <a:spLocks noGrp="1" noRot="1" noChangeAspect="1" noChangeArrowheads="1" noTextEdit="1"/>
          </p:cNvSpPr>
          <p:nvPr>
            <p:ph type="sldImg"/>
          </p:nvPr>
        </p:nvSpPr>
        <p:spPr>
          <a:ln/>
        </p:spPr>
      </p:sp>
      <p:sp>
        <p:nvSpPr>
          <p:cNvPr id="32204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1506" name="Rectangle 7"/>
          <p:cNvSpPr>
            <a:spLocks noGrp="1" noChangeArrowheads="1"/>
          </p:cNvSpPr>
          <p:nvPr>
            <p:ph type="sldNum" sz="quarter" idx="5"/>
          </p:nvPr>
        </p:nvSpPr>
        <p:spPr>
          <a:noFill/>
        </p:spPr>
        <p:txBody>
          <a:bodyPr/>
          <a:lstStyle/>
          <a:p>
            <a:fld id="{12C98E66-0F8D-47D6-8C79-812763BEFC5F}" type="slidenum">
              <a:rPr lang="ar-EG" smtClean="0"/>
              <a:pPr/>
              <a:t>1295</a:t>
            </a:fld>
            <a:endParaRPr lang="en-CA"/>
          </a:p>
        </p:txBody>
      </p:sp>
      <p:sp>
        <p:nvSpPr>
          <p:cNvPr id="3221507" name="Rectangle 2"/>
          <p:cNvSpPr>
            <a:spLocks noGrp="1" noRot="1" noChangeAspect="1" noChangeArrowheads="1" noTextEdit="1"/>
          </p:cNvSpPr>
          <p:nvPr>
            <p:ph type="sldImg"/>
          </p:nvPr>
        </p:nvSpPr>
        <p:spPr>
          <a:ln/>
        </p:spPr>
      </p:sp>
      <p:sp>
        <p:nvSpPr>
          <p:cNvPr id="32215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2530" name="Rectangle 7"/>
          <p:cNvSpPr>
            <a:spLocks noGrp="1" noChangeArrowheads="1"/>
          </p:cNvSpPr>
          <p:nvPr>
            <p:ph type="sldNum" sz="quarter" idx="5"/>
          </p:nvPr>
        </p:nvSpPr>
        <p:spPr>
          <a:noFill/>
        </p:spPr>
        <p:txBody>
          <a:bodyPr/>
          <a:lstStyle/>
          <a:p>
            <a:fld id="{10BF4353-8D3B-4387-AF6A-CCEA6978B0AD}" type="slidenum">
              <a:rPr lang="ar-EG" smtClean="0"/>
              <a:pPr/>
              <a:t>1296</a:t>
            </a:fld>
            <a:endParaRPr lang="en-CA"/>
          </a:p>
        </p:txBody>
      </p:sp>
      <p:sp>
        <p:nvSpPr>
          <p:cNvPr id="3222531" name="Rectangle 2"/>
          <p:cNvSpPr>
            <a:spLocks noGrp="1" noRot="1" noChangeAspect="1" noChangeArrowheads="1" noTextEdit="1"/>
          </p:cNvSpPr>
          <p:nvPr>
            <p:ph type="sldImg"/>
          </p:nvPr>
        </p:nvSpPr>
        <p:spPr>
          <a:ln/>
        </p:spPr>
      </p:sp>
      <p:sp>
        <p:nvSpPr>
          <p:cNvPr id="32225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3554" name="Rectangle 7"/>
          <p:cNvSpPr>
            <a:spLocks noGrp="1" noChangeArrowheads="1"/>
          </p:cNvSpPr>
          <p:nvPr>
            <p:ph type="sldNum" sz="quarter" idx="5"/>
          </p:nvPr>
        </p:nvSpPr>
        <p:spPr>
          <a:noFill/>
        </p:spPr>
        <p:txBody>
          <a:bodyPr/>
          <a:lstStyle/>
          <a:p>
            <a:fld id="{DB388575-69A8-486D-9489-488B0C18898E}" type="slidenum">
              <a:rPr lang="ar-EG" smtClean="0"/>
              <a:pPr/>
              <a:t>1297</a:t>
            </a:fld>
            <a:endParaRPr lang="en-CA"/>
          </a:p>
        </p:txBody>
      </p:sp>
      <p:sp>
        <p:nvSpPr>
          <p:cNvPr id="3223555" name="Rectangle 2"/>
          <p:cNvSpPr>
            <a:spLocks noGrp="1" noRot="1" noChangeAspect="1" noChangeArrowheads="1" noTextEdit="1"/>
          </p:cNvSpPr>
          <p:nvPr>
            <p:ph type="sldImg"/>
          </p:nvPr>
        </p:nvSpPr>
        <p:spPr>
          <a:ln/>
        </p:spPr>
      </p:sp>
      <p:sp>
        <p:nvSpPr>
          <p:cNvPr id="32235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4578" name="Rectangle 7"/>
          <p:cNvSpPr>
            <a:spLocks noGrp="1" noChangeArrowheads="1"/>
          </p:cNvSpPr>
          <p:nvPr>
            <p:ph type="sldNum" sz="quarter" idx="5"/>
          </p:nvPr>
        </p:nvSpPr>
        <p:spPr>
          <a:noFill/>
        </p:spPr>
        <p:txBody>
          <a:bodyPr/>
          <a:lstStyle/>
          <a:p>
            <a:fld id="{143AC3B4-34F5-4B0B-87AA-35D8DF298E42}" type="slidenum">
              <a:rPr lang="ar-EG" smtClean="0"/>
              <a:pPr/>
              <a:t>1298</a:t>
            </a:fld>
            <a:endParaRPr lang="en-CA"/>
          </a:p>
        </p:txBody>
      </p:sp>
      <p:sp>
        <p:nvSpPr>
          <p:cNvPr id="3224579" name="Rectangle 2"/>
          <p:cNvSpPr>
            <a:spLocks noGrp="1" noRot="1" noChangeAspect="1" noChangeArrowheads="1" noTextEdit="1"/>
          </p:cNvSpPr>
          <p:nvPr>
            <p:ph type="sldImg"/>
          </p:nvPr>
        </p:nvSpPr>
        <p:spPr>
          <a:ln/>
        </p:spPr>
      </p:sp>
      <p:sp>
        <p:nvSpPr>
          <p:cNvPr id="32245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5602" name="Rectangle 7"/>
          <p:cNvSpPr>
            <a:spLocks noGrp="1" noChangeArrowheads="1"/>
          </p:cNvSpPr>
          <p:nvPr>
            <p:ph type="sldNum" sz="quarter" idx="5"/>
          </p:nvPr>
        </p:nvSpPr>
        <p:spPr>
          <a:noFill/>
        </p:spPr>
        <p:txBody>
          <a:bodyPr/>
          <a:lstStyle/>
          <a:p>
            <a:fld id="{FE98D70D-74EF-4993-891E-C453BE470981}" type="slidenum">
              <a:rPr lang="ar-EG" smtClean="0"/>
              <a:pPr/>
              <a:t>1299</a:t>
            </a:fld>
            <a:endParaRPr lang="en-CA"/>
          </a:p>
        </p:txBody>
      </p:sp>
      <p:sp>
        <p:nvSpPr>
          <p:cNvPr id="3225603" name="Rectangle 2"/>
          <p:cNvSpPr>
            <a:spLocks noGrp="1" noRot="1" noChangeAspect="1" noChangeArrowheads="1" noTextEdit="1"/>
          </p:cNvSpPr>
          <p:nvPr>
            <p:ph type="sldImg"/>
          </p:nvPr>
        </p:nvSpPr>
        <p:spPr>
          <a:xfrm>
            <a:off x="1144588" y="685800"/>
            <a:ext cx="4572000" cy="3429000"/>
          </a:xfrm>
          <a:ln/>
        </p:spPr>
      </p:sp>
      <p:sp>
        <p:nvSpPr>
          <p:cNvPr id="322560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9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6626" name="Rectangle 7"/>
          <p:cNvSpPr>
            <a:spLocks noGrp="1" noChangeArrowheads="1"/>
          </p:cNvSpPr>
          <p:nvPr>
            <p:ph type="sldNum" sz="quarter" idx="5"/>
          </p:nvPr>
        </p:nvSpPr>
        <p:spPr>
          <a:noFill/>
        </p:spPr>
        <p:txBody>
          <a:bodyPr/>
          <a:lstStyle/>
          <a:p>
            <a:fld id="{8CDEE915-743E-4BB7-B779-591DA5405180}" type="slidenum">
              <a:rPr lang="ar-EG" smtClean="0"/>
              <a:pPr/>
              <a:t>1300</a:t>
            </a:fld>
            <a:endParaRPr lang="en-CA"/>
          </a:p>
        </p:txBody>
      </p:sp>
      <p:sp>
        <p:nvSpPr>
          <p:cNvPr id="3226627" name="Rectangle 2"/>
          <p:cNvSpPr>
            <a:spLocks noGrp="1" noRot="1" noChangeAspect="1" noChangeArrowheads="1" noTextEdit="1"/>
          </p:cNvSpPr>
          <p:nvPr>
            <p:ph type="sldImg"/>
          </p:nvPr>
        </p:nvSpPr>
        <p:spPr>
          <a:ln/>
        </p:spPr>
      </p:sp>
      <p:sp>
        <p:nvSpPr>
          <p:cNvPr id="32266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7650" name="Rectangle 7"/>
          <p:cNvSpPr>
            <a:spLocks noGrp="1" noChangeArrowheads="1"/>
          </p:cNvSpPr>
          <p:nvPr>
            <p:ph type="sldNum" sz="quarter" idx="5"/>
          </p:nvPr>
        </p:nvSpPr>
        <p:spPr>
          <a:noFill/>
        </p:spPr>
        <p:txBody>
          <a:bodyPr/>
          <a:lstStyle/>
          <a:p>
            <a:fld id="{12C61E74-CB99-4CC4-86EA-CE6D3614C8D5}" type="slidenum">
              <a:rPr lang="ar-EG" smtClean="0"/>
              <a:pPr/>
              <a:t>1301</a:t>
            </a:fld>
            <a:endParaRPr lang="en-CA"/>
          </a:p>
        </p:txBody>
      </p:sp>
      <p:sp>
        <p:nvSpPr>
          <p:cNvPr id="3227651" name="Rectangle 2"/>
          <p:cNvSpPr>
            <a:spLocks noGrp="1" noRot="1" noChangeAspect="1" noChangeArrowheads="1" noTextEdit="1"/>
          </p:cNvSpPr>
          <p:nvPr>
            <p:ph type="sldImg"/>
          </p:nvPr>
        </p:nvSpPr>
        <p:spPr>
          <a:ln/>
        </p:spPr>
      </p:sp>
      <p:sp>
        <p:nvSpPr>
          <p:cNvPr id="32276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8674" name="Rectangle 7"/>
          <p:cNvSpPr>
            <a:spLocks noGrp="1" noChangeArrowheads="1"/>
          </p:cNvSpPr>
          <p:nvPr>
            <p:ph type="sldNum" sz="quarter" idx="5"/>
          </p:nvPr>
        </p:nvSpPr>
        <p:spPr>
          <a:noFill/>
        </p:spPr>
        <p:txBody>
          <a:bodyPr/>
          <a:lstStyle/>
          <a:p>
            <a:fld id="{AC12C44D-30CA-4A15-A24E-932BBDF7C946}" type="slidenum">
              <a:rPr lang="ar-EG" smtClean="0"/>
              <a:pPr/>
              <a:t>1302</a:t>
            </a:fld>
            <a:endParaRPr lang="en-CA"/>
          </a:p>
        </p:txBody>
      </p:sp>
      <p:sp>
        <p:nvSpPr>
          <p:cNvPr id="3228675" name="Rectangle 2"/>
          <p:cNvSpPr>
            <a:spLocks noGrp="1" noRot="1" noChangeAspect="1" noChangeArrowheads="1" noTextEdit="1"/>
          </p:cNvSpPr>
          <p:nvPr>
            <p:ph type="sldImg"/>
          </p:nvPr>
        </p:nvSpPr>
        <p:spPr>
          <a:ln/>
        </p:spPr>
      </p:sp>
      <p:sp>
        <p:nvSpPr>
          <p:cNvPr id="32286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9698" name="Rectangle 7"/>
          <p:cNvSpPr>
            <a:spLocks noGrp="1" noChangeArrowheads="1"/>
          </p:cNvSpPr>
          <p:nvPr>
            <p:ph type="sldNum" sz="quarter" idx="5"/>
          </p:nvPr>
        </p:nvSpPr>
        <p:spPr>
          <a:noFill/>
        </p:spPr>
        <p:txBody>
          <a:bodyPr/>
          <a:lstStyle/>
          <a:p>
            <a:fld id="{2D7255BC-7B5F-4871-B3BD-67D1DA0F92ED}" type="slidenum">
              <a:rPr lang="ar-EG" smtClean="0"/>
              <a:pPr/>
              <a:t>1303</a:t>
            </a:fld>
            <a:endParaRPr lang="en-CA"/>
          </a:p>
        </p:txBody>
      </p:sp>
      <p:sp>
        <p:nvSpPr>
          <p:cNvPr id="3229699" name="Rectangle 2"/>
          <p:cNvSpPr>
            <a:spLocks noGrp="1" noRot="1" noChangeAspect="1" noChangeArrowheads="1" noTextEdit="1"/>
          </p:cNvSpPr>
          <p:nvPr>
            <p:ph type="sldImg"/>
          </p:nvPr>
        </p:nvSpPr>
        <p:spPr>
          <a:ln/>
        </p:spPr>
      </p:sp>
      <p:sp>
        <p:nvSpPr>
          <p:cNvPr id="32297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1746" name="Rectangle 7"/>
          <p:cNvSpPr>
            <a:spLocks noGrp="1" noChangeArrowheads="1"/>
          </p:cNvSpPr>
          <p:nvPr>
            <p:ph type="sldNum" sz="quarter" idx="5"/>
          </p:nvPr>
        </p:nvSpPr>
        <p:spPr>
          <a:noFill/>
        </p:spPr>
        <p:txBody>
          <a:bodyPr/>
          <a:lstStyle/>
          <a:p>
            <a:fld id="{318691C9-D8D1-481F-92AC-3B5A4C409EA4}" type="slidenum">
              <a:rPr lang="ar-EG" smtClean="0"/>
              <a:pPr/>
              <a:t>1305</a:t>
            </a:fld>
            <a:endParaRPr lang="en-CA"/>
          </a:p>
        </p:txBody>
      </p:sp>
      <p:sp>
        <p:nvSpPr>
          <p:cNvPr id="3231747" name="Rectangle 2"/>
          <p:cNvSpPr>
            <a:spLocks noGrp="1" noRot="1" noChangeAspect="1" noChangeArrowheads="1" noTextEdit="1"/>
          </p:cNvSpPr>
          <p:nvPr>
            <p:ph type="sldImg"/>
          </p:nvPr>
        </p:nvSpPr>
        <p:spPr>
          <a:xfrm>
            <a:off x="1144588" y="685800"/>
            <a:ext cx="4572000" cy="3429000"/>
          </a:xfrm>
          <a:ln/>
        </p:spPr>
      </p:sp>
      <p:sp>
        <p:nvSpPr>
          <p:cNvPr id="323174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9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2770" name="Rectangle 7"/>
          <p:cNvSpPr>
            <a:spLocks noGrp="1" noChangeArrowheads="1"/>
          </p:cNvSpPr>
          <p:nvPr>
            <p:ph type="sldNum" sz="quarter" idx="5"/>
          </p:nvPr>
        </p:nvSpPr>
        <p:spPr>
          <a:noFill/>
        </p:spPr>
        <p:txBody>
          <a:bodyPr/>
          <a:lstStyle/>
          <a:p>
            <a:fld id="{E505029D-53B1-4ECD-B3C2-C2B0FCA0FEC7}" type="slidenum">
              <a:rPr lang="ar-EG" smtClean="0"/>
              <a:pPr/>
              <a:t>1306</a:t>
            </a:fld>
            <a:endParaRPr lang="en-CA"/>
          </a:p>
        </p:txBody>
      </p:sp>
      <p:sp>
        <p:nvSpPr>
          <p:cNvPr id="3232771" name="Rectangle 2"/>
          <p:cNvSpPr>
            <a:spLocks noGrp="1" noRot="1" noChangeAspect="1" noChangeArrowheads="1" noTextEdit="1"/>
          </p:cNvSpPr>
          <p:nvPr>
            <p:ph type="sldImg"/>
          </p:nvPr>
        </p:nvSpPr>
        <p:spPr>
          <a:ln/>
        </p:spPr>
      </p:sp>
      <p:sp>
        <p:nvSpPr>
          <p:cNvPr id="32327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3794" name="Rectangle 7"/>
          <p:cNvSpPr>
            <a:spLocks noGrp="1" noChangeArrowheads="1"/>
          </p:cNvSpPr>
          <p:nvPr>
            <p:ph type="sldNum" sz="quarter" idx="5"/>
          </p:nvPr>
        </p:nvSpPr>
        <p:spPr>
          <a:noFill/>
        </p:spPr>
        <p:txBody>
          <a:bodyPr/>
          <a:lstStyle/>
          <a:p>
            <a:fld id="{CA20597F-6775-4984-AF41-4AF4EE048D51}" type="slidenum">
              <a:rPr lang="ar-EG" smtClean="0"/>
              <a:pPr/>
              <a:t>1307</a:t>
            </a:fld>
            <a:endParaRPr lang="en-CA"/>
          </a:p>
        </p:txBody>
      </p:sp>
      <p:sp>
        <p:nvSpPr>
          <p:cNvPr id="3233795" name="Rectangle 2"/>
          <p:cNvSpPr>
            <a:spLocks noGrp="1" noRot="1" noChangeAspect="1" noChangeArrowheads="1" noTextEdit="1"/>
          </p:cNvSpPr>
          <p:nvPr>
            <p:ph type="sldImg"/>
          </p:nvPr>
        </p:nvSpPr>
        <p:spPr>
          <a:ln/>
        </p:spPr>
      </p:sp>
      <p:sp>
        <p:nvSpPr>
          <p:cNvPr id="32337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4818" name="Rectangle 7"/>
          <p:cNvSpPr>
            <a:spLocks noGrp="1" noChangeArrowheads="1"/>
          </p:cNvSpPr>
          <p:nvPr>
            <p:ph type="sldNum" sz="quarter" idx="5"/>
          </p:nvPr>
        </p:nvSpPr>
        <p:spPr>
          <a:noFill/>
        </p:spPr>
        <p:txBody>
          <a:bodyPr/>
          <a:lstStyle/>
          <a:p>
            <a:fld id="{9858B341-C349-4118-AAB3-EED87FE759A8}" type="slidenum">
              <a:rPr lang="ar-EG" smtClean="0"/>
              <a:pPr/>
              <a:t>1308</a:t>
            </a:fld>
            <a:endParaRPr lang="en-CA"/>
          </a:p>
        </p:txBody>
      </p:sp>
      <p:sp>
        <p:nvSpPr>
          <p:cNvPr id="3234819" name="Rectangle 2"/>
          <p:cNvSpPr>
            <a:spLocks noGrp="1" noRot="1" noChangeAspect="1" noChangeArrowheads="1" noTextEdit="1"/>
          </p:cNvSpPr>
          <p:nvPr>
            <p:ph type="sldImg"/>
          </p:nvPr>
        </p:nvSpPr>
        <p:spPr>
          <a:ln/>
        </p:spPr>
      </p:sp>
      <p:sp>
        <p:nvSpPr>
          <p:cNvPr id="32348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6866" name="Rectangle 7"/>
          <p:cNvSpPr>
            <a:spLocks noGrp="1" noChangeArrowheads="1"/>
          </p:cNvSpPr>
          <p:nvPr>
            <p:ph type="sldNum" sz="quarter" idx="5"/>
          </p:nvPr>
        </p:nvSpPr>
        <p:spPr>
          <a:noFill/>
        </p:spPr>
        <p:txBody>
          <a:bodyPr/>
          <a:lstStyle/>
          <a:p>
            <a:fld id="{D0B98DA7-B15A-4290-8FED-20AA65D3D083}" type="slidenum">
              <a:rPr lang="ar-EG" smtClean="0"/>
              <a:pPr/>
              <a:t>1310</a:t>
            </a:fld>
            <a:endParaRPr lang="en-CA"/>
          </a:p>
        </p:txBody>
      </p:sp>
      <p:sp>
        <p:nvSpPr>
          <p:cNvPr id="3236867" name="Rectangle 2"/>
          <p:cNvSpPr>
            <a:spLocks noGrp="1" noRot="1" noChangeAspect="1" noChangeArrowheads="1" noTextEdit="1"/>
          </p:cNvSpPr>
          <p:nvPr>
            <p:ph type="sldImg"/>
          </p:nvPr>
        </p:nvSpPr>
        <p:spPr>
          <a:xfrm>
            <a:off x="1144588" y="685800"/>
            <a:ext cx="4572000" cy="3429000"/>
          </a:xfrm>
          <a:ln/>
        </p:spPr>
      </p:sp>
      <p:sp>
        <p:nvSpPr>
          <p:cNvPr id="323686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9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7890" name="Rectangle 7"/>
          <p:cNvSpPr>
            <a:spLocks noGrp="1" noChangeArrowheads="1"/>
          </p:cNvSpPr>
          <p:nvPr>
            <p:ph type="sldNum" sz="quarter" idx="5"/>
          </p:nvPr>
        </p:nvSpPr>
        <p:spPr>
          <a:noFill/>
        </p:spPr>
        <p:txBody>
          <a:bodyPr/>
          <a:lstStyle/>
          <a:p>
            <a:fld id="{C40D7E3B-966F-4056-850F-14DE69CA4594}" type="slidenum">
              <a:rPr lang="ar-EG" smtClean="0"/>
              <a:pPr/>
              <a:t>1311</a:t>
            </a:fld>
            <a:endParaRPr lang="en-CA"/>
          </a:p>
        </p:txBody>
      </p:sp>
      <p:sp>
        <p:nvSpPr>
          <p:cNvPr id="3237891" name="Rectangle 2"/>
          <p:cNvSpPr>
            <a:spLocks noGrp="1" noRot="1" noChangeAspect="1" noChangeArrowheads="1" noTextEdit="1"/>
          </p:cNvSpPr>
          <p:nvPr>
            <p:ph type="sldImg"/>
          </p:nvPr>
        </p:nvSpPr>
        <p:spPr>
          <a:ln/>
        </p:spPr>
      </p:sp>
      <p:sp>
        <p:nvSpPr>
          <p:cNvPr id="32378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8914" name="Rectangle 7"/>
          <p:cNvSpPr>
            <a:spLocks noGrp="1" noChangeArrowheads="1"/>
          </p:cNvSpPr>
          <p:nvPr>
            <p:ph type="sldNum" sz="quarter" idx="5"/>
          </p:nvPr>
        </p:nvSpPr>
        <p:spPr>
          <a:noFill/>
        </p:spPr>
        <p:txBody>
          <a:bodyPr/>
          <a:lstStyle/>
          <a:p>
            <a:fld id="{6BF80D4B-A22E-4697-BBF4-BB7B35275EAD}" type="slidenum">
              <a:rPr lang="ar-EG" smtClean="0"/>
              <a:pPr/>
              <a:t>1312</a:t>
            </a:fld>
            <a:endParaRPr lang="en-CA"/>
          </a:p>
        </p:txBody>
      </p:sp>
      <p:sp>
        <p:nvSpPr>
          <p:cNvPr id="3238915" name="Rectangle 2"/>
          <p:cNvSpPr>
            <a:spLocks noGrp="1" noRot="1" noChangeAspect="1" noChangeArrowheads="1" noTextEdit="1"/>
          </p:cNvSpPr>
          <p:nvPr>
            <p:ph type="sldImg"/>
          </p:nvPr>
        </p:nvSpPr>
        <p:spPr>
          <a:ln/>
        </p:spPr>
      </p:sp>
      <p:sp>
        <p:nvSpPr>
          <p:cNvPr id="32389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9938" name="Rectangle 7"/>
          <p:cNvSpPr>
            <a:spLocks noGrp="1" noChangeArrowheads="1"/>
          </p:cNvSpPr>
          <p:nvPr>
            <p:ph type="sldNum" sz="quarter" idx="5"/>
          </p:nvPr>
        </p:nvSpPr>
        <p:spPr>
          <a:noFill/>
        </p:spPr>
        <p:txBody>
          <a:bodyPr/>
          <a:lstStyle/>
          <a:p>
            <a:fld id="{FCD9644A-AC15-4A37-A8CF-371C5D790582}" type="slidenum">
              <a:rPr lang="ar-EG" smtClean="0"/>
              <a:pPr/>
              <a:t>1313</a:t>
            </a:fld>
            <a:endParaRPr lang="en-CA"/>
          </a:p>
        </p:txBody>
      </p:sp>
      <p:sp>
        <p:nvSpPr>
          <p:cNvPr id="3239939" name="Rectangle 2"/>
          <p:cNvSpPr>
            <a:spLocks noGrp="1" noRot="1" noChangeAspect="1" noChangeArrowheads="1" noTextEdit="1"/>
          </p:cNvSpPr>
          <p:nvPr>
            <p:ph type="sldImg"/>
          </p:nvPr>
        </p:nvSpPr>
        <p:spPr>
          <a:ln/>
        </p:spPr>
      </p:sp>
      <p:sp>
        <p:nvSpPr>
          <p:cNvPr id="32399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41986" name="Rectangle 7"/>
          <p:cNvSpPr>
            <a:spLocks noGrp="1" noChangeArrowheads="1"/>
          </p:cNvSpPr>
          <p:nvPr>
            <p:ph type="sldNum" sz="quarter" idx="5"/>
          </p:nvPr>
        </p:nvSpPr>
        <p:spPr>
          <a:noFill/>
        </p:spPr>
        <p:txBody>
          <a:bodyPr/>
          <a:lstStyle/>
          <a:p>
            <a:fld id="{A3C99CAE-9EE5-4922-AF63-EB91A3F22047}" type="slidenum">
              <a:rPr lang="ar-EG" smtClean="0"/>
              <a:pPr/>
              <a:t>1315</a:t>
            </a:fld>
            <a:endParaRPr lang="en-CA"/>
          </a:p>
        </p:txBody>
      </p:sp>
      <p:sp>
        <p:nvSpPr>
          <p:cNvPr id="3241987" name="Rectangle 2"/>
          <p:cNvSpPr>
            <a:spLocks noGrp="1" noRot="1" noChangeAspect="1" noChangeArrowheads="1" noTextEdit="1"/>
          </p:cNvSpPr>
          <p:nvPr>
            <p:ph type="sldImg"/>
          </p:nvPr>
        </p:nvSpPr>
        <p:spPr>
          <a:ln/>
        </p:spPr>
      </p:sp>
      <p:sp>
        <p:nvSpPr>
          <p:cNvPr id="32419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43010" name="Rectangle 7"/>
          <p:cNvSpPr>
            <a:spLocks noGrp="1" noChangeArrowheads="1"/>
          </p:cNvSpPr>
          <p:nvPr>
            <p:ph type="sldNum" sz="quarter" idx="5"/>
          </p:nvPr>
        </p:nvSpPr>
        <p:spPr>
          <a:noFill/>
        </p:spPr>
        <p:txBody>
          <a:bodyPr/>
          <a:lstStyle/>
          <a:p>
            <a:fld id="{FDEE4F3E-DBAE-4EAA-83BB-45AB08F0425D}" type="slidenum">
              <a:rPr lang="ar-EG" smtClean="0"/>
              <a:pPr/>
              <a:t>1316</a:t>
            </a:fld>
            <a:endParaRPr lang="en-CA"/>
          </a:p>
        </p:txBody>
      </p:sp>
      <p:sp>
        <p:nvSpPr>
          <p:cNvPr id="3243011" name="Rectangle 2"/>
          <p:cNvSpPr>
            <a:spLocks noGrp="1" noRot="1" noChangeAspect="1" noChangeArrowheads="1" noTextEdit="1"/>
          </p:cNvSpPr>
          <p:nvPr>
            <p:ph type="sldImg"/>
          </p:nvPr>
        </p:nvSpPr>
        <p:spPr>
          <a:ln/>
        </p:spPr>
      </p:sp>
      <p:sp>
        <p:nvSpPr>
          <p:cNvPr id="32430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44034" name="Rectangle 7"/>
          <p:cNvSpPr>
            <a:spLocks noGrp="1" noChangeArrowheads="1"/>
          </p:cNvSpPr>
          <p:nvPr>
            <p:ph type="sldNum" sz="quarter" idx="5"/>
          </p:nvPr>
        </p:nvSpPr>
        <p:spPr>
          <a:noFill/>
        </p:spPr>
        <p:txBody>
          <a:bodyPr/>
          <a:lstStyle/>
          <a:p>
            <a:fld id="{A5BEFC21-CD71-4EA0-A531-0320F4EA4EBD}" type="slidenum">
              <a:rPr lang="ar-EG" smtClean="0"/>
              <a:pPr/>
              <a:t>1317</a:t>
            </a:fld>
            <a:endParaRPr lang="en-CA"/>
          </a:p>
        </p:txBody>
      </p:sp>
      <p:sp>
        <p:nvSpPr>
          <p:cNvPr id="3244035" name="Rectangle 2"/>
          <p:cNvSpPr>
            <a:spLocks noGrp="1" noRot="1" noChangeAspect="1" noChangeArrowheads="1" noTextEdit="1"/>
          </p:cNvSpPr>
          <p:nvPr>
            <p:ph type="sldImg"/>
          </p:nvPr>
        </p:nvSpPr>
        <p:spPr>
          <a:ln/>
        </p:spPr>
      </p:sp>
      <p:sp>
        <p:nvSpPr>
          <p:cNvPr id="32440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45058" name="Rectangle 7"/>
          <p:cNvSpPr>
            <a:spLocks noGrp="1" noChangeArrowheads="1"/>
          </p:cNvSpPr>
          <p:nvPr>
            <p:ph type="sldNum" sz="quarter" idx="5"/>
          </p:nvPr>
        </p:nvSpPr>
        <p:spPr>
          <a:noFill/>
        </p:spPr>
        <p:txBody>
          <a:bodyPr/>
          <a:lstStyle/>
          <a:p>
            <a:fld id="{8DB3A125-F062-4618-858C-9FDEF5ABB4A2}" type="slidenum">
              <a:rPr lang="ar-EG" smtClean="0"/>
              <a:pPr/>
              <a:t>1318</a:t>
            </a:fld>
            <a:endParaRPr lang="en-CA"/>
          </a:p>
        </p:txBody>
      </p:sp>
      <p:sp>
        <p:nvSpPr>
          <p:cNvPr id="3245059" name="Rectangle 2"/>
          <p:cNvSpPr>
            <a:spLocks noGrp="1" noRot="1" noChangeAspect="1" noChangeArrowheads="1" noTextEdit="1"/>
          </p:cNvSpPr>
          <p:nvPr>
            <p:ph type="sldImg"/>
          </p:nvPr>
        </p:nvSpPr>
        <p:spPr>
          <a:ln/>
        </p:spPr>
      </p:sp>
      <p:sp>
        <p:nvSpPr>
          <p:cNvPr id="32450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46082" name="Rectangle 7"/>
          <p:cNvSpPr>
            <a:spLocks noGrp="1" noChangeArrowheads="1"/>
          </p:cNvSpPr>
          <p:nvPr>
            <p:ph type="sldNum" sz="quarter" idx="5"/>
          </p:nvPr>
        </p:nvSpPr>
        <p:spPr>
          <a:noFill/>
        </p:spPr>
        <p:txBody>
          <a:bodyPr/>
          <a:lstStyle/>
          <a:p>
            <a:fld id="{FF271047-D256-455F-9171-B82FBA322906}" type="slidenum">
              <a:rPr lang="ar-EG" smtClean="0"/>
              <a:pPr/>
              <a:t>1319</a:t>
            </a:fld>
            <a:endParaRPr lang="en-CA"/>
          </a:p>
        </p:txBody>
      </p:sp>
      <p:sp>
        <p:nvSpPr>
          <p:cNvPr id="3246083" name="Rectangle 2"/>
          <p:cNvSpPr>
            <a:spLocks noGrp="1" noRot="1" noChangeAspect="1" noChangeArrowheads="1" noTextEdit="1"/>
          </p:cNvSpPr>
          <p:nvPr>
            <p:ph type="sldImg"/>
          </p:nvPr>
        </p:nvSpPr>
        <p:spPr>
          <a:ln/>
        </p:spPr>
      </p:sp>
      <p:sp>
        <p:nvSpPr>
          <p:cNvPr id="32460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47106" name="Slide Image Placeholder 1"/>
          <p:cNvSpPr>
            <a:spLocks noGrp="1" noRot="1" noChangeAspect="1" noTextEdit="1"/>
          </p:cNvSpPr>
          <p:nvPr>
            <p:ph type="sldImg"/>
          </p:nvPr>
        </p:nvSpPr>
        <p:spPr>
          <a:ln/>
        </p:spPr>
      </p:sp>
      <p:sp>
        <p:nvSpPr>
          <p:cNvPr id="3247107" name="Notes Placeholder 2"/>
          <p:cNvSpPr>
            <a:spLocks noGrp="1"/>
          </p:cNvSpPr>
          <p:nvPr>
            <p:ph type="body" idx="1"/>
          </p:nvPr>
        </p:nvSpPr>
        <p:spPr>
          <a:noFill/>
          <a:ln/>
        </p:spPr>
        <p:txBody>
          <a:bodyPr/>
          <a:lstStyle/>
          <a:p>
            <a:endParaRPr lang="en-US"/>
          </a:p>
        </p:txBody>
      </p:sp>
      <p:sp>
        <p:nvSpPr>
          <p:cNvPr id="3247108" name="Slide Number Placeholder 3"/>
          <p:cNvSpPr>
            <a:spLocks noGrp="1"/>
          </p:cNvSpPr>
          <p:nvPr>
            <p:ph type="sldNum" sz="quarter" idx="5"/>
          </p:nvPr>
        </p:nvSpPr>
        <p:spPr>
          <a:noFill/>
        </p:spPr>
        <p:txBody>
          <a:bodyPr/>
          <a:lstStyle/>
          <a:p>
            <a:fld id="{ABCF0BC0-4C7B-4991-BFD0-A508A6FD5B48}" type="slidenum">
              <a:rPr lang="ar-SA" smtClean="0"/>
              <a:pPr/>
              <a:t>1320</a:t>
            </a:fld>
            <a:endParaRPr lang="en-CA"/>
          </a:p>
        </p:txBody>
      </p:sp>
    </p:spTree>
  </p:cSld>
  <p:clrMapOvr>
    <a:masterClrMapping/>
  </p:clrMapOvr>
</p:notes>
</file>

<file path=ppt/notesSlides/notesSlide9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48130" name="Rectangle 7"/>
          <p:cNvSpPr>
            <a:spLocks noGrp="1" noChangeArrowheads="1"/>
          </p:cNvSpPr>
          <p:nvPr>
            <p:ph type="sldNum" sz="quarter" idx="5"/>
          </p:nvPr>
        </p:nvSpPr>
        <p:spPr>
          <a:noFill/>
        </p:spPr>
        <p:txBody>
          <a:bodyPr/>
          <a:lstStyle/>
          <a:p>
            <a:fld id="{AD15FF46-077A-4580-A0F4-EF8611B5FC0E}" type="slidenum">
              <a:rPr lang="ar-EG" smtClean="0"/>
              <a:pPr/>
              <a:t>1321</a:t>
            </a:fld>
            <a:endParaRPr lang="en-CA"/>
          </a:p>
        </p:txBody>
      </p:sp>
      <p:sp>
        <p:nvSpPr>
          <p:cNvPr id="3248131" name="Rectangle 2"/>
          <p:cNvSpPr>
            <a:spLocks noGrp="1" noRot="1" noChangeAspect="1" noChangeArrowheads="1" noTextEdit="1"/>
          </p:cNvSpPr>
          <p:nvPr>
            <p:ph type="sldImg"/>
          </p:nvPr>
        </p:nvSpPr>
        <p:spPr>
          <a:ln/>
        </p:spPr>
      </p:sp>
      <p:sp>
        <p:nvSpPr>
          <p:cNvPr id="32481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49154" name="Rectangle 7"/>
          <p:cNvSpPr>
            <a:spLocks noGrp="1" noChangeArrowheads="1"/>
          </p:cNvSpPr>
          <p:nvPr>
            <p:ph type="sldNum" sz="quarter" idx="5"/>
          </p:nvPr>
        </p:nvSpPr>
        <p:spPr>
          <a:noFill/>
        </p:spPr>
        <p:txBody>
          <a:bodyPr/>
          <a:lstStyle/>
          <a:p>
            <a:fld id="{0C0E8282-805D-42E7-BEF0-358BB361F717}" type="slidenum">
              <a:rPr lang="ar-EG" smtClean="0"/>
              <a:pPr/>
              <a:t>1322</a:t>
            </a:fld>
            <a:endParaRPr lang="en-CA"/>
          </a:p>
        </p:txBody>
      </p:sp>
      <p:sp>
        <p:nvSpPr>
          <p:cNvPr id="3249155" name="Rectangle 2"/>
          <p:cNvSpPr>
            <a:spLocks noGrp="1" noRot="1" noChangeAspect="1" noChangeArrowheads="1" noTextEdit="1"/>
          </p:cNvSpPr>
          <p:nvPr>
            <p:ph type="sldImg"/>
          </p:nvPr>
        </p:nvSpPr>
        <p:spPr>
          <a:ln/>
        </p:spPr>
      </p:sp>
      <p:sp>
        <p:nvSpPr>
          <p:cNvPr id="32491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0178" name="Rectangle 7"/>
          <p:cNvSpPr>
            <a:spLocks noGrp="1" noChangeArrowheads="1"/>
          </p:cNvSpPr>
          <p:nvPr>
            <p:ph type="sldNum" sz="quarter" idx="5"/>
          </p:nvPr>
        </p:nvSpPr>
        <p:spPr>
          <a:noFill/>
        </p:spPr>
        <p:txBody>
          <a:bodyPr/>
          <a:lstStyle/>
          <a:p>
            <a:fld id="{39718247-A431-4BD5-8C03-6C3F7EF50914}" type="slidenum">
              <a:rPr lang="ar-EG" smtClean="0"/>
              <a:pPr/>
              <a:t>1323</a:t>
            </a:fld>
            <a:endParaRPr lang="en-CA"/>
          </a:p>
        </p:txBody>
      </p:sp>
      <p:sp>
        <p:nvSpPr>
          <p:cNvPr id="3250179" name="Rectangle 2"/>
          <p:cNvSpPr>
            <a:spLocks noGrp="1" noRot="1" noChangeAspect="1" noChangeArrowheads="1" noTextEdit="1"/>
          </p:cNvSpPr>
          <p:nvPr>
            <p:ph type="sldImg"/>
          </p:nvPr>
        </p:nvSpPr>
        <p:spPr>
          <a:ln/>
        </p:spPr>
      </p:sp>
      <p:sp>
        <p:nvSpPr>
          <p:cNvPr id="32501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1202" name="Rectangle 7"/>
          <p:cNvSpPr>
            <a:spLocks noGrp="1" noChangeArrowheads="1"/>
          </p:cNvSpPr>
          <p:nvPr>
            <p:ph type="sldNum" sz="quarter" idx="5"/>
          </p:nvPr>
        </p:nvSpPr>
        <p:spPr>
          <a:noFill/>
        </p:spPr>
        <p:txBody>
          <a:bodyPr/>
          <a:lstStyle/>
          <a:p>
            <a:fld id="{9149F978-F6AC-4C74-A2DD-17C4FACBCEDD}" type="slidenum">
              <a:rPr lang="ar-EG" smtClean="0"/>
              <a:pPr/>
              <a:t>1324</a:t>
            </a:fld>
            <a:endParaRPr lang="en-CA"/>
          </a:p>
        </p:txBody>
      </p:sp>
      <p:sp>
        <p:nvSpPr>
          <p:cNvPr id="3251203" name="Rectangle 2"/>
          <p:cNvSpPr>
            <a:spLocks noGrp="1" noRot="1" noChangeAspect="1" noChangeArrowheads="1" noTextEdit="1"/>
          </p:cNvSpPr>
          <p:nvPr>
            <p:ph type="sldImg"/>
          </p:nvPr>
        </p:nvSpPr>
        <p:spPr>
          <a:ln/>
        </p:spPr>
      </p:sp>
      <p:sp>
        <p:nvSpPr>
          <p:cNvPr id="32512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2226" name="Rectangle 7"/>
          <p:cNvSpPr>
            <a:spLocks noGrp="1" noChangeArrowheads="1"/>
          </p:cNvSpPr>
          <p:nvPr>
            <p:ph type="sldNum" sz="quarter" idx="5"/>
          </p:nvPr>
        </p:nvSpPr>
        <p:spPr>
          <a:noFill/>
        </p:spPr>
        <p:txBody>
          <a:bodyPr/>
          <a:lstStyle/>
          <a:p>
            <a:fld id="{E85EB6C5-A897-4926-84AC-560F40FB047D}" type="slidenum">
              <a:rPr lang="ar-EG" smtClean="0"/>
              <a:pPr/>
              <a:t>1325</a:t>
            </a:fld>
            <a:endParaRPr lang="en-CA"/>
          </a:p>
        </p:txBody>
      </p:sp>
      <p:sp>
        <p:nvSpPr>
          <p:cNvPr id="3252227" name="Rectangle 2"/>
          <p:cNvSpPr>
            <a:spLocks noGrp="1" noRot="1" noChangeAspect="1" noChangeArrowheads="1" noTextEdit="1"/>
          </p:cNvSpPr>
          <p:nvPr>
            <p:ph type="sldImg"/>
          </p:nvPr>
        </p:nvSpPr>
        <p:spPr>
          <a:ln/>
        </p:spPr>
      </p:sp>
      <p:sp>
        <p:nvSpPr>
          <p:cNvPr id="32522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3250" name="Rectangle 7"/>
          <p:cNvSpPr>
            <a:spLocks noGrp="1" noChangeArrowheads="1"/>
          </p:cNvSpPr>
          <p:nvPr>
            <p:ph type="sldNum" sz="quarter" idx="5"/>
          </p:nvPr>
        </p:nvSpPr>
        <p:spPr>
          <a:noFill/>
        </p:spPr>
        <p:txBody>
          <a:bodyPr/>
          <a:lstStyle/>
          <a:p>
            <a:fld id="{04AFDD46-AC0F-4DD5-9A76-4DBF9F86A5B6}" type="slidenum">
              <a:rPr lang="ar-EG" smtClean="0"/>
              <a:pPr/>
              <a:t>1326</a:t>
            </a:fld>
            <a:endParaRPr lang="en-CA"/>
          </a:p>
        </p:txBody>
      </p:sp>
      <p:sp>
        <p:nvSpPr>
          <p:cNvPr id="3253251" name="Rectangle 2"/>
          <p:cNvSpPr>
            <a:spLocks noGrp="1" noRot="1" noChangeAspect="1" noChangeArrowheads="1" noTextEdit="1"/>
          </p:cNvSpPr>
          <p:nvPr>
            <p:ph type="sldImg"/>
          </p:nvPr>
        </p:nvSpPr>
        <p:spPr>
          <a:ln/>
        </p:spPr>
      </p:sp>
      <p:sp>
        <p:nvSpPr>
          <p:cNvPr id="32532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4274" name="Rectangle 7"/>
          <p:cNvSpPr>
            <a:spLocks noGrp="1" noChangeArrowheads="1"/>
          </p:cNvSpPr>
          <p:nvPr>
            <p:ph type="sldNum" sz="quarter" idx="5"/>
          </p:nvPr>
        </p:nvSpPr>
        <p:spPr>
          <a:noFill/>
        </p:spPr>
        <p:txBody>
          <a:bodyPr/>
          <a:lstStyle/>
          <a:p>
            <a:fld id="{06E9B05A-1F31-458B-96F9-DC3F5E98FC02}" type="slidenum">
              <a:rPr lang="ar-EG" smtClean="0"/>
              <a:pPr/>
              <a:t>1327</a:t>
            </a:fld>
            <a:endParaRPr lang="en-CA"/>
          </a:p>
        </p:txBody>
      </p:sp>
      <p:sp>
        <p:nvSpPr>
          <p:cNvPr id="3254275" name="Rectangle 2"/>
          <p:cNvSpPr>
            <a:spLocks noGrp="1" noRot="1" noChangeAspect="1" noChangeArrowheads="1" noTextEdit="1"/>
          </p:cNvSpPr>
          <p:nvPr>
            <p:ph type="sldImg"/>
          </p:nvPr>
        </p:nvSpPr>
        <p:spPr>
          <a:ln/>
        </p:spPr>
      </p:sp>
      <p:sp>
        <p:nvSpPr>
          <p:cNvPr id="32542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5298" name="Rectangle 7"/>
          <p:cNvSpPr>
            <a:spLocks noGrp="1" noChangeArrowheads="1"/>
          </p:cNvSpPr>
          <p:nvPr>
            <p:ph type="sldNum" sz="quarter" idx="5"/>
          </p:nvPr>
        </p:nvSpPr>
        <p:spPr>
          <a:noFill/>
        </p:spPr>
        <p:txBody>
          <a:bodyPr/>
          <a:lstStyle/>
          <a:p>
            <a:fld id="{05484655-4BA4-4618-AD67-542D6810A1ED}" type="slidenum">
              <a:rPr lang="ar-EG" smtClean="0"/>
              <a:pPr/>
              <a:t>1328</a:t>
            </a:fld>
            <a:endParaRPr lang="en-CA"/>
          </a:p>
        </p:txBody>
      </p:sp>
      <p:sp>
        <p:nvSpPr>
          <p:cNvPr id="3255299" name="Rectangle 2"/>
          <p:cNvSpPr>
            <a:spLocks noGrp="1" noRot="1" noChangeAspect="1" noChangeArrowheads="1" noTextEdit="1"/>
          </p:cNvSpPr>
          <p:nvPr>
            <p:ph type="sldImg"/>
          </p:nvPr>
        </p:nvSpPr>
        <p:spPr>
          <a:ln/>
        </p:spPr>
      </p:sp>
      <p:sp>
        <p:nvSpPr>
          <p:cNvPr id="32553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6322" name="Rectangle 7"/>
          <p:cNvSpPr>
            <a:spLocks noGrp="1" noChangeArrowheads="1"/>
          </p:cNvSpPr>
          <p:nvPr>
            <p:ph type="sldNum" sz="quarter" idx="5"/>
          </p:nvPr>
        </p:nvSpPr>
        <p:spPr>
          <a:noFill/>
        </p:spPr>
        <p:txBody>
          <a:bodyPr/>
          <a:lstStyle/>
          <a:p>
            <a:fld id="{701B5234-D86A-4A16-8123-7E0B31A36E20}" type="slidenum">
              <a:rPr lang="ar-EG" smtClean="0"/>
              <a:pPr/>
              <a:t>1329</a:t>
            </a:fld>
            <a:endParaRPr lang="en-CA"/>
          </a:p>
        </p:txBody>
      </p:sp>
      <p:sp>
        <p:nvSpPr>
          <p:cNvPr id="3256323" name="Rectangle 2"/>
          <p:cNvSpPr>
            <a:spLocks noGrp="1" noRot="1" noChangeAspect="1" noChangeArrowheads="1" noTextEdit="1"/>
          </p:cNvSpPr>
          <p:nvPr>
            <p:ph type="sldImg"/>
          </p:nvPr>
        </p:nvSpPr>
        <p:spPr>
          <a:ln/>
        </p:spPr>
      </p:sp>
      <p:sp>
        <p:nvSpPr>
          <p:cNvPr id="32563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7346" name="Rectangle 7"/>
          <p:cNvSpPr>
            <a:spLocks noGrp="1" noChangeArrowheads="1"/>
          </p:cNvSpPr>
          <p:nvPr>
            <p:ph type="sldNum" sz="quarter" idx="5"/>
          </p:nvPr>
        </p:nvSpPr>
        <p:spPr>
          <a:noFill/>
        </p:spPr>
        <p:txBody>
          <a:bodyPr/>
          <a:lstStyle/>
          <a:p>
            <a:fld id="{3380282A-66FB-432E-91AE-8A7873F6F04D}" type="slidenum">
              <a:rPr lang="ar-EG" smtClean="0"/>
              <a:pPr/>
              <a:t>1330</a:t>
            </a:fld>
            <a:endParaRPr lang="en-CA"/>
          </a:p>
        </p:txBody>
      </p:sp>
      <p:sp>
        <p:nvSpPr>
          <p:cNvPr id="3257347" name="Rectangle 2"/>
          <p:cNvSpPr>
            <a:spLocks noGrp="1" noRot="1" noChangeAspect="1" noChangeArrowheads="1" noTextEdit="1"/>
          </p:cNvSpPr>
          <p:nvPr>
            <p:ph type="sldImg"/>
          </p:nvPr>
        </p:nvSpPr>
        <p:spPr>
          <a:ln/>
        </p:spPr>
      </p:sp>
      <p:sp>
        <p:nvSpPr>
          <p:cNvPr id="32573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8370" name="Rectangle 7"/>
          <p:cNvSpPr>
            <a:spLocks noGrp="1" noChangeArrowheads="1"/>
          </p:cNvSpPr>
          <p:nvPr>
            <p:ph type="sldNum" sz="quarter" idx="5"/>
          </p:nvPr>
        </p:nvSpPr>
        <p:spPr>
          <a:noFill/>
        </p:spPr>
        <p:txBody>
          <a:bodyPr/>
          <a:lstStyle/>
          <a:p>
            <a:fld id="{1F72A274-C9F6-469E-8FB5-7E7BC707A3D3}" type="slidenum">
              <a:rPr lang="ar-EG" smtClean="0"/>
              <a:pPr/>
              <a:t>1331</a:t>
            </a:fld>
            <a:endParaRPr lang="en-CA"/>
          </a:p>
        </p:txBody>
      </p:sp>
      <p:sp>
        <p:nvSpPr>
          <p:cNvPr id="3258371" name="Rectangle 2"/>
          <p:cNvSpPr>
            <a:spLocks noGrp="1" noRot="1" noChangeAspect="1" noChangeArrowheads="1" noTextEdit="1"/>
          </p:cNvSpPr>
          <p:nvPr>
            <p:ph type="sldImg"/>
          </p:nvPr>
        </p:nvSpPr>
        <p:spPr>
          <a:ln/>
        </p:spPr>
      </p:sp>
      <p:sp>
        <p:nvSpPr>
          <p:cNvPr id="32583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9394" name="Rectangle 7"/>
          <p:cNvSpPr>
            <a:spLocks noGrp="1" noChangeArrowheads="1"/>
          </p:cNvSpPr>
          <p:nvPr>
            <p:ph type="sldNum" sz="quarter" idx="5"/>
          </p:nvPr>
        </p:nvSpPr>
        <p:spPr>
          <a:noFill/>
        </p:spPr>
        <p:txBody>
          <a:bodyPr/>
          <a:lstStyle/>
          <a:p>
            <a:fld id="{F2F44438-2983-46CD-B416-DCACBA0896E0}" type="slidenum">
              <a:rPr lang="ar-EG" smtClean="0"/>
              <a:pPr/>
              <a:t>1332</a:t>
            </a:fld>
            <a:endParaRPr lang="en-CA"/>
          </a:p>
        </p:txBody>
      </p:sp>
      <p:sp>
        <p:nvSpPr>
          <p:cNvPr id="3259395" name="Rectangle 2"/>
          <p:cNvSpPr>
            <a:spLocks noGrp="1" noRot="1" noChangeAspect="1" noChangeArrowheads="1" noTextEdit="1"/>
          </p:cNvSpPr>
          <p:nvPr>
            <p:ph type="sldImg"/>
          </p:nvPr>
        </p:nvSpPr>
        <p:spPr>
          <a:ln/>
        </p:spPr>
      </p:sp>
      <p:sp>
        <p:nvSpPr>
          <p:cNvPr id="32593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0418" name="Rectangle 7"/>
          <p:cNvSpPr>
            <a:spLocks noGrp="1" noChangeArrowheads="1"/>
          </p:cNvSpPr>
          <p:nvPr>
            <p:ph type="sldNum" sz="quarter" idx="5"/>
          </p:nvPr>
        </p:nvSpPr>
        <p:spPr>
          <a:noFill/>
        </p:spPr>
        <p:txBody>
          <a:bodyPr/>
          <a:lstStyle/>
          <a:p>
            <a:fld id="{4E5C975D-6977-4FA9-AD70-DF19A100B6DD}" type="slidenum">
              <a:rPr lang="ar-EG" smtClean="0"/>
              <a:pPr/>
              <a:t>1333</a:t>
            </a:fld>
            <a:endParaRPr lang="en-CA"/>
          </a:p>
        </p:txBody>
      </p:sp>
      <p:sp>
        <p:nvSpPr>
          <p:cNvPr id="3260419" name="Rectangle 2"/>
          <p:cNvSpPr>
            <a:spLocks noGrp="1" noRot="1" noChangeAspect="1" noChangeArrowheads="1" noTextEdit="1"/>
          </p:cNvSpPr>
          <p:nvPr>
            <p:ph type="sldImg"/>
          </p:nvPr>
        </p:nvSpPr>
        <p:spPr>
          <a:xfrm>
            <a:off x="1144588" y="685800"/>
            <a:ext cx="4572000" cy="3429000"/>
          </a:xfrm>
          <a:ln/>
        </p:spPr>
      </p:sp>
      <p:sp>
        <p:nvSpPr>
          <p:cNvPr id="326042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9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1442" name="Rectangle 7"/>
          <p:cNvSpPr>
            <a:spLocks noGrp="1" noChangeArrowheads="1"/>
          </p:cNvSpPr>
          <p:nvPr>
            <p:ph type="sldNum" sz="quarter" idx="5"/>
          </p:nvPr>
        </p:nvSpPr>
        <p:spPr>
          <a:noFill/>
        </p:spPr>
        <p:txBody>
          <a:bodyPr/>
          <a:lstStyle/>
          <a:p>
            <a:fld id="{5D2B4E9B-6E3B-4066-903A-5C9FBF0601F0}" type="slidenum">
              <a:rPr lang="ar-EG" smtClean="0"/>
              <a:pPr/>
              <a:t>1334</a:t>
            </a:fld>
            <a:endParaRPr lang="en-CA"/>
          </a:p>
        </p:txBody>
      </p:sp>
      <p:sp>
        <p:nvSpPr>
          <p:cNvPr id="3261443" name="Rectangle 2"/>
          <p:cNvSpPr>
            <a:spLocks noGrp="1" noRot="1" noChangeAspect="1" noChangeArrowheads="1" noTextEdit="1"/>
          </p:cNvSpPr>
          <p:nvPr>
            <p:ph type="sldImg"/>
          </p:nvPr>
        </p:nvSpPr>
        <p:spPr>
          <a:ln/>
        </p:spPr>
      </p:sp>
      <p:sp>
        <p:nvSpPr>
          <p:cNvPr id="32614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2466" name="Rectangle 7"/>
          <p:cNvSpPr>
            <a:spLocks noGrp="1" noChangeArrowheads="1"/>
          </p:cNvSpPr>
          <p:nvPr>
            <p:ph type="sldNum" sz="quarter" idx="5"/>
          </p:nvPr>
        </p:nvSpPr>
        <p:spPr>
          <a:noFill/>
        </p:spPr>
        <p:txBody>
          <a:bodyPr/>
          <a:lstStyle/>
          <a:p>
            <a:fld id="{46885DB0-185A-4B3F-8E81-8BB987BCBA7C}" type="slidenum">
              <a:rPr lang="ar-EG" smtClean="0"/>
              <a:pPr/>
              <a:t>1335</a:t>
            </a:fld>
            <a:endParaRPr lang="en-CA"/>
          </a:p>
        </p:txBody>
      </p:sp>
      <p:sp>
        <p:nvSpPr>
          <p:cNvPr id="3262467" name="Rectangle 2"/>
          <p:cNvSpPr>
            <a:spLocks noGrp="1" noRot="1" noChangeAspect="1" noChangeArrowheads="1" noTextEdit="1"/>
          </p:cNvSpPr>
          <p:nvPr>
            <p:ph type="sldImg"/>
          </p:nvPr>
        </p:nvSpPr>
        <p:spPr>
          <a:ln/>
        </p:spPr>
      </p:sp>
      <p:sp>
        <p:nvSpPr>
          <p:cNvPr id="32624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3490" name="Rectangle 7"/>
          <p:cNvSpPr>
            <a:spLocks noGrp="1" noChangeArrowheads="1"/>
          </p:cNvSpPr>
          <p:nvPr>
            <p:ph type="sldNum" sz="quarter" idx="5"/>
          </p:nvPr>
        </p:nvSpPr>
        <p:spPr>
          <a:noFill/>
        </p:spPr>
        <p:txBody>
          <a:bodyPr/>
          <a:lstStyle/>
          <a:p>
            <a:fld id="{E57550B6-A557-46DC-A694-60DB5E3D7D01}" type="slidenum">
              <a:rPr lang="ar-EG" smtClean="0"/>
              <a:pPr/>
              <a:t>1336</a:t>
            </a:fld>
            <a:endParaRPr lang="en-CA"/>
          </a:p>
        </p:txBody>
      </p:sp>
      <p:sp>
        <p:nvSpPr>
          <p:cNvPr id="3263491" name="Rectangle 2"/>
          <p:cNvSpPr>
            <a:spLocks noGrp="1" noRot="1" noChangeAspect="1" noChangeArrowheads="1" noTextEdit="1"/>
          </p:cNvSpPr>
          <p:nvPr>
            <p:ph type="sldImg"/>
          </p:nvPr>
        </p:nvSpPr>
        <p:spPr>
          <a:ln/>
        </p:spPr>
      </p:sp>
      <p:sp>
        <p:nvSpPr>
          <p:cNvPr id="32634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4514" name="Rectangle 7"/>
          <p:cNvSpPr>
            <a:spLocks noGrp="1" noChangeArrowheads="1"/>
          </p:cNvSpPr>
          <p:nvPr>
            <p:ph type="sldNum" sz="quarter" idx="5"/>
          </p:nvPr>
        </p:nvSpPr>
        <p:spPr>
          <a:noFill/>
        </p:spPr>
        <p:txBody>
          <a:bodyPr/>
          <a:lstStyle/>
          <a:p>
            <a:fld id="{0CBFC285-FFAC-45E8-B1CA-BB64B09CD36D}" type="slidenum">
              <a:rPr lang="ar-EG" smtClean="0"/>
              <a:pPr/>
              <a:t>1337</a:t>
            </a:fld>
            <a:endParaRPr lang="en-CA"/>
          </a:p>
        </p:txBody>
      </p:sp>
      <p:sp>
        <p:nvSpPr>
          <p:cNvPr id="3264515" name="Rectangle 2"/>
          <p:cNvSpPr>
            <a:spLocks noGrp="1" noRot="1" noChangeAspect="1" noChangeArrowheads="1" noTextEdit="1"/>
          </p:cNvSpPr>
          <p:nvPr>
            <p:ph type="sldImg"/>
          </p:nvPr>
        </p:nvSpPr>
        <p:spPr>
          <a:ln/>
        </p:spPr>
      </p:sp>
      <p:sp>
        <p:nvSpPr>
          <p:cNvPr id="32645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5538" name="Rectangle 7"/>
          <p:cNvSpPr>
            <a:spLocks noGrp="1" noChangeArrowheads="1"/>
          </p:cNvSpPr>
          <p:nvPr>
            <p:ph type="sldNum" sz="quarter" idx="5"/>
          </p:nvPr>
        </p:nvSpPr>
        <p:spPr>
          <a:noFill/>
        </p:spPr>
        <p:txBody>
          <a:bodyPr/>
          <a:lstStyle/>
          <a:p>
            <a:fld id="{7D6B01B2-E186-48FD-A799-7A5F70A8870E}" type="slidenum">
              <a:rPr lang="ar-EG" smtClean="0"/>
              <a:pPr/>
              <a:t>1338</a:t>
            </a:fld>
            <a:endParaRPr lang="en-CA"/>
          </a:p>
        </p:txBody>
      </p:sp>
      <p:sp>
        <p:nvSpPr>
          <p:cNvPr id="3265539" name="Rectangle 2"/>
          <p:cNvSpPr>
            <a:spLocks noGrp="1" noRot="1" noChangeAspect="1" noChangeArrowheads="1" noTextEdit="1"/>
          </p:cNvSpPr>
          <p:nvPr>
            <p:ph type="sldImg"/>
          </p:nvPr>
        </p:nvSpPr>
        <p:spPr>
          <a:ln/>
        </p:spPr>
      </p:sp>
      <p:sp>
        <p:nvSpPr>
          <p:cNvPr id="32655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6562" name="Rectangle 7"/>
          <p:cNvSpPr>
            <a:spLocks noGrp="1" noChangeArrowheads="1"/>
          </p:cNvSpPr>
          <p:nvPr>
            <p:ph type="sldNum" sz="quarter" idx="5"/>
          </p:nvPr>
        </p:nvSpPr>
        <p:spPr>
          <a:noFill/>
        </p:spPr>
        <p:txBody>
          <a:bodyPr/>
          <a:lstStyle/>
          <a:p>
            <a:fld id="{01FB8F1C-7620-4CF3-8CF7-DA4559B916D0}" type="slidenum">
              <a:rPr lang="ar-EG" smtClean="0"/>
              <a:pPr/>
              <a:t>1339</a:t>
            </a:fld>
            <a:endParaRPr lang="en-CA"/>
          </a:p>
        </p:txBody>
      </p:sp>
      <p:sp>
        <p:nvSpPr>
          <p:cNvPr id="3266563" name="Rectangle 2"/>
          <p:cNvSpPr>
            <a:spLocks noGrp="1" noRot="1" noChangeAspect="1" noChangeArrowheads="1" noTextEdit="1"/>
          </p:cNvSpPr>
          <p:nvPr>
            <p:ph type="sldImg"/>
          </p:nvPr>
        </p:nvSpPr>
        <p:spPr>
          <a:ln/>
        </p:spPr>
      </p:sp>
      <p:sp>
        <p:nvSpPr>
          <p:cNvPr id="32665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7586" name="Rectangle 7"/>
          <p:cNvSpPr>
            <a:spLocks noGrp="1" noChangeArrowheads="1"/>
          </p:cNvSpPr>
          <p:nvPr>
            <p:ph type="sldNum" sz="quarter" idx="5"/>
          </p:nvPr>
        </p:nvSpPr>
        <p:spPr>
          <a:noFill/>
        </p:spPr>
        <p:txBody>
          <a:bodyPr/>
          <a:lstStyle/>
          <a:p>
            <a:fld id="{FA812A3E-A1A8-4C87-912B-964B73E8B776}" type="slidenum">
              <a:rPr lang="ar-EG" smtClean="0"/>
              <a:pPr/>
              <a:t>1340</a:t>
            </a:fld>
            <a:endParaRPr lang="en-CA"/>
          </a:p>
        </p:txBody>
      </p:sp>
      <p:sp>
        <p:nvSpPr>
          <p:cNvPr id="3267587" name="Rectangle 2"/>
          <p:cNvSpPr>
            <a:spLocks noGrp="1" noRot="1" noChangeAspect="1" noChangeArrowheads="1" noTextEdit="1"/>
          </p:cNvSpPr>
          <p:nvPr>
            <p:ph type="sldImg"/>
          </p:nvPr>
        </p:nvSpPr>
        <p:spPr>
          <a:ln/>
        </p:spPr>
      </p:sp>
      <p:sp>
        <p:nvSpPr>
          <p:cNvPr id="32675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9634" name="Rectangle 7"/>
          <p:cNvSpPr>
            <a:spLocks noGrp="1" noChangeArrowheads="1"/>
          </p:cNvSpPr>
          <p:nvPr>
            <p:ph type="sldNum" sz="quarter" idx="5"/>
          </p:nvPr>
        </p:nvSpPr>
        <p:spPr>
          <a:noFill/>
        </p:spPr>
        <p:txBody>
          <a:bodyPr/>
          <a:lstStyle/>
          <a:p>
            <a:fld id="{F681152F-E015-426B-A282-75588708FB04}" type="slidenum">
              <a:rPr lang="ar-EG" smtClean="0"/>
              <a:pPr/>
              <a:t>1342</a:t>
            </a:fld>
            <a:endParaRPr lang="en-CA"/>
          </a:p>
        </p:txBody>
      </p:sp>
      <p:sp>
        <p:nvSpPr>
          <p:cNvPr id="3269635" name="Rectangle 2"/>
          <p:cNvSpPr>
            <a:spLocks noGrp="1" noRot="1" noChangeAspect="1" noChangeArrowheads="1" noTextEdit="1"/>
          </p:cNvSpPr>
          <p:nvPr>
            <p:ph type="sldImg"/>
          </p:nvPr>
        </p:nvSpPr>
        <p:spPr>
          <a:xfrm>
            <a:off x="1144588" y="685800"/>
            <a:ext cx="4572000" cy="3429000"/>
          </a:xfrm>
          <a:ln/>
        </p:spPr>
      </p:sp>
      <p:sp>
        <p:nvSpPr>
          <p:cNvPr id="3269636"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9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0658" name="Rectangle 7"/>
          <p:cNvSpPr>
            <a:spLocks noGrp="1" noChangeArrowheads="1"/>
          </p:cNvSpPr>
          <p:nvPr>
            <p:ph type="sldNum" sz="quarter" idx="5"/>
          </p:nvPr>
        </p:nvSpPr>
        <p:spPr>
          <a:noFill/>
        </p:spPr>
        <p:txBody>
          <a:bodyPr/>
          <a:lstStyle/>
          <a:p>
            <a:fld id="{7DF40049-B874-45AF-AEB2-F6ED1F1033D7}" type="slidenum">
              <a:rPr lang="ar-EG" smtClean="0"/>
              <a:pPr/>
              <a:t>1343</a:t>
            </a:fld>
            <a:endParaRPr lang="en-CA"/>
          </a:p>
        </p:txBody>
      </p:sp>
      <p:sp>
        <p:nvSpPr>
          <p:cNvPr id="3270659" name="Rectangle 2"/>
          <p:cNvSpPr>
            <a:spLocks noGrp="1" noRot="1" noChangeAspect="1" noChangeArrowheads="1" noTextEdit="1"/>
          </p:cNvSpPr>
          <p:nvPr>
            <p:ph type="sldImg"/>
          </p:nvPr>
        </p:nvSpPr>
        <p:spPr>
          <a:ln/>
        </p:spPr>
      </p:sp>
      <p:sp>
        <p:nvSpPr>
          <p:cNvPr id="32706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1682" name="Rectangle 7"/>
          <p:cNvSpPr>
            <a:spLocks noGrp="1" noChangeArrowheads="1"/>
          </p:cNvSpPr>
          <p:nvPr>
            <p:ph type="sldNum" sz="quarter" idx="5"/>
          </p:nvPr>
        </p:nvSpPr>
        <p:spPr>
          <a:noFill/>
        </p:spPr>
        <p:txBody>
          <a:bodyPr/>
          <a:lstStyle/>
          <a:p>
            <a:fld id="{80E580C3-2685-4A1F-974B-5B31A65C3012}" type="slidenum">
              <a:rPr lang="ar-EG" smtClean="0"/>
              <a:pPr/>
              <a:t>1344</a:t>
            </a:fld>
            <a:endParaRPr lang="en-CA"/>
          </a:p>
        </p:txBody>
      </p:sp>
      <p:sp>
        <p:nvSpPr>
          <p:cNvPr id="3271683" name="Rectangle 2"/>
          <p:cNvSpPr>
            <a:spLocks noGrp="1" noRot="1" noChangeAspect="1" noChangeArrowheads="1" noTextEdit="1"/>
          </p:cNvSpPr>
          <p:nvPr>
            <p:ph type="sldImg"/>
          </p:nvPr>
        </p:nvSpPr>
        <p:spPr>
          <a:ln/>
        </p:spPr>
      </p:sp>
      <p:sp>
        <p:nvSpPr>
          <p:cNvPr id="32716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2706" name="Rectangle 7"/>
          <p:cNvSpPr>
            <a:spLocks noGrp="1" noChangeArrowheads="1"/>
          </p:cNvSpPr>
          <p:nvPr>
            <p:ph type="sldNum" sz="quarter" idx="5"/>
          </p:nvPr>
        </p:nvSpPr>
        <p:spPr>
          <a:noFill/>
        </p:spPr>
        <p:txBody>
          <a:bodyPr/>
          <a:lstStyle/>
          <a:p>
            <a:fld id="{58ED1D22-6570-4B1F-8D0A-936611B3D379}" type="slidenum">
              <a:rPr lang="ar-EG" smtClean="0"/>
              <a:pPr/>
              <a:t>1345</a:t>
            </a:fld>
            <a:endParaRPr lang="en-CA"/>
          </a:p>
        </p:txBody>
      </p:sp>
      <p:sp>
        <p:nvSpPr>
          <p:cNvPr id="3272707" name="Rectangle 2"/>
          <p:cNvSpPr>
            <a:spLocks noGrp="1" noRot="1" noChangeAspect="1" noChangeArrowheads="1" noTextEdit="1"/>
          </p:cNvSpPr>
          <p:nvPr>
            <p:ph type="sldImg"/>
          </p:nvPr>
        </p:nvSpPr>
        <p:spPr>
          <a:ln/>
        </p:spPr>
      </p:sp>
      <p:sp>
        <p:nvSpPr>
          <p:cNvPr id="32727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3730" name="Rectangle 7"/>
          <p:cNvSpPr>
            <a:spLocks noGrp="1" noChangeArrowheads="1"/>
          </p:cNvSpPr>
          <p:nvPr>
            <p:ph type="sldNum" sz="quarter" idx="5"/>
          </p:nvPr>
        </p:nvSpPr>
        <p:spPr>
          <a:noFill/>
        </p:spPr>
        <p:txBody>
          <a:bodyPr/>
          <a:lstStyle/>
          <a:p>
            <a:fld id="{CE79070E-4978-4BBB-AE48-0B362CD8C650}" type="slidenum">
              <a:rPr lang="ar-EG" smtClean="0"/>
              <a:pPr/>
              <a:t>1346</a:t>
            </a:fld>
            <a:endParaRPr lang="en-CA"/>
          </a:p>
        </p:txBody>
      </p:sp>
      <p:sp>
        <p:nvSpPr>
          <p:cNvPr id="3273731" name="Rectangle 2"/>
          <p:cNvSpPr>
            <a:spLocks noGrp="1" noRot="1" noChangeAspect="1" noChangeArrowheads="1" noTextEdit="1"/>
          </p:cNvSpPr>
          <p:nvPr>
            <p:ph type="sldImg"/>
          </p:nvPr>
        </p:nvSpPr>
        <p:spPr>
          <a:ln/>
        </p:spPr>
      </p:sp>
      <p:sp>
        <p:nvSpPr>
          <p:cNvPr id="32737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4754" name="Rectangle 7"/>
          <p:cNvSpPr>
            <a:spLocks noGrp="1" noChangeArrowheads="1"/>
          </p:cNvSpPr>
          <p:nvPr>
            <p:ph type="sldNum" sz="quarter" idx="5"/>
          </p:nvPr>
        </p:nvSpPr>
        <p:spPr>
          <a:noFill/>
        </p:spPr>
        <p:txBody>
          <a:bodyPr/>
          <a:lstStyle/>
          <a:p>
            <a:fld id="{AEBB65D0-B696-47E3-8F16-F4AB6C44573C}" type="slidenum">
              <a:rPr lang="ar-EG" smtClean="0"/>
              <a:pPr/>
              <a:t>1347</a:t>
            </a:fld>
            <a:endParaRPr lang="en-CA"/>
          </a:p>
        </p:txBody>
      </p:sp>
      <p:sp>
        <p:nvSpPr>
          <p:cNvPr id="3274755" name="Rectangle 2"/>
          <p:cNvSpPr>
            <a:spLocks noGrp="1" noRot="1" noChangeAspect="1" noChangeArrowheads="1" noTextEdit="1"/>
          </p:cNvSpPr>
          <p:nvPr>
            <p:ph type="sldImg"/>
          </p:nvPr>
        </p:nvSpPr>
        <p:spPr>
          <a:ln/>
        </p:spPr>
      </p:sp>
      <p:sp>
        <p:nvSpPr>
          <p:cNvPr id="32747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5778" name="Rectangle 7"/>
          <p:cNvSpPr>
            <a:spLocks noGrp="1" noChangeArrowheads="1"/>
          </p:cNvSpPr>
          <p:nvPr>
            <p:ph type="sldNum" sz="quarter" idx="5"/>
          </p:nvPr>
        </p:nvSpPr>
        <p:spPr>
          <a:noFill/>
        </p:spPr>
        <p:txBody>
          <a:bodyPr/>
          <a:lstStyle/>
          <a:p>
            <a:fld id="{DBD9DD90-938F-42B3-8694-B1502D93B412}" type="slidenum">
              <a:rPr lang="ar-EG" smtClean="0"/>
              <a:pPr/>
              <a:t>1348</a:t>
            </a:fld>
            <a:endParaRPr lang="en-CA"/>
          </a:p>
        </p:txBody>
      </p:sp>
      <p:sp>
        <p:nvSpPr>
          <p:cNvPr id="3275779" name="Rectangle 2"/>
          <p:cNvSpPr>
            <a:spLocks noGrp="1" noRot="1" noChangeAspect="1" noChangeArrowheads="1" noTextEdit="1"/>
          </p:cNvSpPr>
          <p:nvPr>
            <p:ph type="sldImg"/>
          </p:nvPr>
        </p:nvSpPr>
        <p:spPr>
          <a:ln/>
        </p:spPr>
      </p:sp>
      <p:sp>
        <p:nvSpPr>
          <p:cNvPr id="32757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826" name="Rectangle 7"/>
          <p:cNvSpPr>
            <a:spLocks noGrp="1" noChangeArrowheads="1"/>
          </p:cNvSpPr>
          <p:nvPr>
            <p:ph type="sldNum" sz="quarter" idx="5"/>
          </p:nvPr>
        </p:nvSpPr>
        <p:spPr>
          <a:noFill/>
        </p:spPr>
        <p:txBody>
          <a:bodyPr/>
          <a:lstStyle/>
          <a:p>
            <a:fld id="{D1B6E3F3-2A60-43F2-B39A-8BA6104AFCF9}" type="slidenum">
              <a:rPr lang="ar-EG" smtClean="0"/>
              <a:pPr/>
              <a:t>1350</a:t>
            </a:fld>
            <a:endParaRPr lang="en-CA"/>
          </a:p>
        </p:txBody>
      </p:sp>
      <p:sp>
        <p:nvSpPr>
          <p:cNvPr id="3277827" name="Rectangle 2"/>
          <p:cNvSpPr>
            <a:spLocks noGrp="1" noRot="1" noChangeAspect="1" noChangeArrowheads="1" noTextEdit="1"/>
          </p:cNvSpPr>
          <p:nvPr>
            <p:ph type="sldImg"/>
          </p:nvPr>
        </p:nvSpPr>
        <p:spPr>
          <a:xfrm>
            <a:off x="1144588" y="685800"/>
            <a:ext cx="4572000" cy="3429000"/>
          </a:xfrm>
          <a:ln/>
        </p:spPr>
      </p:sp>
      <p:sp>
        <p:nvSpPr>
          <p:cNvPr id="327782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9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8850" name="Rectangle 7"/>
          <p:cNvSpPr>
            <a:spLocks noGrp="1" noChangeArrowheads="1"/>
          </p:cNvSpPr>
          <p:nvPr>
            <p:ph type="sldNum" sz="quarter" idx="5"/>
          </p:nvPr>
        </p:nvSpPr>
        <p:spPr>
          <a:noFill/>
        </p:spPr>
        <p:txBody>
          <a:bodyPr/>
          <a:lstStyle/>
          <a:p>
            <a:fld id="{DE217B7E-8B93-4B7B-975F-59DA09BACF6E}" type="slidenum">
              <a:rPr lang="ar-EG" smtClean="0"/>
              <a:pPr/>
              <a:t>1351</a:t>
            </a:fld>
            <a:endParaRPr lang="en-CA"/>
          </a:p>
        </p:txBody>
      </p:sp>
      <p:sp>
        <p:nvSpPr>
          <p:cNvPr id="3278851" name="Rectangle 2"/>
          <p:cNvSpPr>
            <a:spLocks noGrp="1" noRot="1" noChangeAspect="1" noChangeArrowheads="1" noTextEdit="1"/>
          </p:cNvSpPr>
          <p:nvPr>
            <p:ph type="sldImg"/>
          </p:nvPr>
        </p:nvSpPr>
        <p:spPr>
          <a:ln/>
        </p:spPr>
      </p:sp>
      <p:sp>
        <p:nvSpPr>
          <p:cNvPr id="32788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9874" name="Rectangle 7"/>
          <p:cNvSpPr>
            <a:spLocks noGrp="1" noChangeArrowheads="1"/>
          </p:cNvSpPr>
          <p:nvPr>
            <p:ph type="sldNum" sz="quarter" idx="5"/>
          </p:nvPr>
        </p:nvSpPr>
        <p:spPr>
          <a:noFill/>
        </p:spPr>
        <p:txBody>
          <a:bodyPr/>
          <a:lstStyle/>
          <a:p>
            <a:fld id="{358DD861-00FF-4A47-B756-94710571BE61}" type="slidenum">
              <a:rPr lang="ar-EG" smtClean="0"/>
              <a:pPr/>
              <a:t>1352</a:t>
            </a:fld>
            <a:endParaRPr lang="en-CA"/>
          </a:p>
        </p:txBody>
      </p:sp>
      <p:sp>
        <p:nvSpPr>
          <p:cNvPr id="3279875" name="Rectangle 2"/>
          <p:cNvSpPr>
            <a:spLocks noGrp="1" noRot="1" noChangeAspect="1" noChangeArrowheads="1" noTextEdit="1"/>
          </p:cNvSpPr>
          <p:nvPr>
            <p:ph type="sldImg"/>
          </p:nvPr>
        </p:nvSpPr>
        <p:spPr>
          <a:ln/>
        </p:spPr>
      </p:sp>
      <p:sp>
        <p:nvSpPr>
          <p:cNvPr id="32798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0898" name="Rectangle 7"/>
          <p:cNvSpPr>
            <a:spLocks noGrp="1" noChangeArrowheads="1"/>
          </p:cNvSpPr>
          <p:nvPr>
            <p:ph type="sldNum" sz="quarter" idx="5"/>
          </p:nvPr>
        </p:nvSpPr>
        <p:spPr>
          <a:noFill/>
        </p:spPr>
        <p:txBody>
          <a:bodyPr/>
          <a:lstStyle/>
          <a:p>
            <a:fld id="{343F2190-B8AA-486D-A788-E02786898918}" type="slidenum">
              <a:rPr lang="ar-EG" smtClean="0"/>
              <a:pPr/>
              <a:t>1353</a:t>
            </a:fld>
            <a:endParaRPr lang="en-CA"/>
          </a:p>
        </p:txBody>
      </p:sp>
      <p:sp>
        <p:nvSpPr>
          <p:cNvPr id="3280899" name="Rectangle 2"/>
          <p:cNvSpPr>
            <a:spLocks noGrp="1" noRot="1" noChangeAspect="1" noChangeArrowheads="1" noTextEdit="1"/>
          </p:cNvSpPr>
          <p:nvPr>
            <p:ph type="sldImg"/>
          </p:nvPr>
        </p:nvSpPr>
        <p:spPr>
          <a:ln/>
        </p:spPr>
      </p:sp>
      <p:sp>
        <p:nvSpPr>
          <p:cNvPr id="32809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1922" name="Rectangle 7"/>
          <p:cNvSpPr>
            <a:spLocks noGrp="1" noChangeArrowheads="1"/>
          </p:cNvSpPr>
          <p:nvPr>
            <p:ph type="sldNum" sz="quarter" idx="5"/>
          </p:nvPr>
        </p:nvSpPr>
        <p:spPr>
          <a:noFill/>
        </p:spPr>
        <p:txBody>
          <a:bodyPr/>
          <a:lstStyle/>
          <a:p>
            <a:fld id="{645B195C-03B9-46C3-9C60-819E4EABEF76}" type="slidenum">
              <a:rPr lang="ar-EG" smtClean="0"/>
              <a:pPr/>
              <a:t>1354</a:t>
            </a:fld>
            <a:endParaRPr lang="en-CA"/>
          </a:p>
        </p:txBody>
      </p:sp>
      <p:sp>
        <p:nvSpPr>
          <p:cNvPr id="3281923" name="Rectangle 2"/>
          <p:cNvSpPr>
            <a:spLocks noGrp="1" noRot="1" noChangeAspect="1" noChangeArrowheads="1" noTextEdit="1"/>
          </p:cNvSpPr>
          <p:nvPr>
            <p:ph type="sldImg"/>
          </p:nvPr>
        </p:nvSpPr>
        <p:spPr>
          <a:ln/>
        </p:spPr>
      </p:sp>
      <p:sp>
        <p:nvSpPr>
          <p:cNvPr id="32819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2946" name="Rectangle 7"/>
          <p:cNvSpPr>
            <a:spLocks noGrp="1" noChangeArrowheads="1"/>
          </p:cNvSpPr>
          <p:nvPr>
            <p:ph type="sldNum" sz="quarter" idx="5"/>
          </p:nvPr>
        </p:nvSpPr>
        <p:spPr>
          <a:noFill/>
        </p:spPr>
        <p:txBody>
          <a:bodyPr/>
          <a:lstStyle/>
          <a:p>
            <a:fld id="{FF54C9A5-5FC2-45DD-A5D7-A2F61B9D1F94}" type="slidenum">
              <a:rPr lang="ar-EG" smtClean="0"/>
              <a:pPr/>
              <a:t>1355</a:t>
            </a:fld>
            <a:endParaRPr lang="en-CA"/>
          </a:p>
        </p:txBody>
      </p:sp>
      <p:sp>
        <p:nvSpPr>
          <p:cNvPr id="3282947" name="Rectangle 2"/>
          <p:cNvSpPr>
            <a:spLocks noGrp="1" noRot="1" noChangeAspect="1" noChangeArrowheads="1" noTextEdit="1"/>
          </p:cNvSpPr>
          <p:nvPr>
            <p:ph type="sldImg"/>
          </p:nvPr>
        </p:nvSpPr>
        <p:spPr>
          <a:ln/>
        </p:spPr>
      </p:sp>
      <p:sp>
        <p:nvSpPr>
          <p:cNvPr id="32829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4994" name="Rectangle 7"/>
          <p:cNvSpPr>
            <a:spLocks noGrp="1" noChangeArrowheads="1"/>
          </p:cNvSpPr>
          <p:nvPr>
            <p:ph type="sldNum" sz="quarter" idx="5"/>
          </p:nvPr>
        </p:nvSpPr>
        <p:spPr>
          <a:noFill/>
        </p:spPr>
        <p:txBody>
          <a:bodyPr/>
          <a:lstStyle/>
          <a:p>
            <a:fld id="{665D03C6-D471-4555-B86E-182BC74EBDC3}" type="slidenum">
              <a:rPr lang="ar-EG" smtClean="0"/>
              <a:pPr/>
              <a:t>1357</a:t>
            </a:fld>
            <a:endParaRPr lang="en-CA"/>
          </a:p>
        </p:txBody>
      </p:sp>
      <p:sp>
        <p:nvSpPr>
          <p:cNvPr id="3284995" name="Rectangle 2"/>
          <p:cNvSpPr>
            <a:spLocks noGrp="1" noRot="1" noChangeAspect="1" noChangeArrowheads="1" noTextEdit="1"/>
          </p:cNvSpPr>
          <p:nvPr>
            <p:ph type="sldImg"/>
          </p:nvPr>
        </p:nvSpPr>
        <p:spPr>
          <a:ln/>
        </p:spPr>
      </p:sp>
      <p:sp>
        <p:nvSpPr>
          <p:cNvPr id="32849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6018" name="Rectangle 7"/>
          <p:cNvSpPr>
            <a:spLocks noGrp="1" noChangeArrowheads="1"/>
          </p:cNvSpPr>
          <p:nvPr>
            <p:ph type="sldNum" sz="quarter" idx="5"/>
          </p:nvPr>
        </p:nvSpPr>
        <p:spPr>
          <a:noFill/>
        </p:spPr>
        <p:txBody>
          <a:bodyPr/>
          <a:lstStyle/>
          <a:p>
            <a:fld id="{DEC88C29-8834-4576-BF20-CF7FF2A21B97}" type="slidenum">
              <a:rPr lang="ar-EG" smtClean="0"/>
              <a:pPr/>
              <a:t>1358</a:t>
            </a:fld>
            <a:endParaRPr lang="en-CA"/>
          </a:p>
        </p:txBody>
      </p:sp>
      <p:sp>
        <p:nvSpPr>
          <p:cNvPr id="3286019" name="Rectangle 2"/>
          <p:cNvSpPr>
            <a:spLocks noGrp="1" noRot="1" noChangeAspect="1" noChangeArrowheads="1" noTextEdit="1"/>
          </p:cNvSpPr>
          <p:nvPr>
            <p:ph type="sldImg"/>
          </p:nvPr>
        </p:nvSpPr>
        <p:spPr>
          <a:ln/>
        </p:spPr>
      </p:sp>
      <p:sp>
        <p:nvSpPr>
          <p:cNvPr id="32860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7042" name="Rectangle 7"/>
          <p:cNvSpPr>
            <a:spLocks noGrp="1" noChangeArrowheads="1"/>
          </p:cNvSpPr>
          <p:nvPr>
            <p:ph type="sldNum" sz="quarter" idx="5"/>
          </p:nvPr>
        </p:nvSpPr>
        <p:spPr>
          <a:noFill/>
        </p:spPr>
        <p:txBody>
          <a:bodyPr/>
          <a:lstStyle/>
          <a:p>
            <a:fld id="{337EECD5-F585-45D7-B8B8-5200A44D01DE}" type="slidenum">
              <a:rPr lang="ar-EG" smtClean="0"/>
              <a:pPr/>
              <a:t>1359</a:t>
            </a:fld>
            <a:endParaRPr lang="en-CA"/>
          </a:p>
        </p:txBody>
      </p:sp>
      <p:sp>
        <p:nvSpPr>
          <p:cNvPr id="3287043" name="Rectangle 2"/>
          <p:cNvSpPr>
            <a:spLocks noGrp="1" noRot="1" noChangeAspect="1" noChangeArrowheads="1" noTextEdit="1"/>
          </p:cNvSpPr>
          <p:nvPr>
            <p:ph type="sldImg"/>
          </p:nvPr>
        </p:nvSpPr>
        <p:spPr>
          <a:ln/>
        </p:spPr>
      </p:sp>
      <p:sp>
        <p:nvSpPr>
          <p:cNvPr id="32870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8066" name="Rectangle 7"/>
          <p:cNvSpPr>
            <a:spLocks noGrp="1" noChangeArrowheads="1"/>
          </p:cNvSpPr>
          <p:nvPr>
            <p:ph type="sldNum" sz="quarter" idx="5"/>
          </p:nvPr>
        </p:nvSpPr>
        <p:spPr>
          <a:noFill/>
        </p:spPr>
        <p:txBody>
          <a:bodyPr/>
          <a:lstStyle/>
          <a:p>
            <a:fld id="{5B1DBFF7-8175-4C77-BEA7-EC3119ACA558}" type="slidenum">
              <a:rPr lang="ar-EG" smtClean="0"/>
              <a:pPr/>
              <a:t>1360</a:t>
            </a:fld>
            <a:endParaRPr lang="en-CA"/>
          </a:p>
        </p:txBody>
      </p:sp>
      <p:sp>
        <p:nvSpPr>
          <p:cNvPr id="3288067" name="Rectangle 2"/>
          <p:cNvSpPr>
            <a:spLocks noGrp="1" noRot="1" noChangeAspect="1" noChangeArrowheads="1" noTextEdit="1"/>
          </p:cNvSpPr>
          <p:nvPr>
            <p:ph type="sldImg"/>
          </p:nvPr>
        </p:nvSpPr>
        <p:spPr>
          <a:ln/>
        </p:spPr>
      </p:sp>
      <p:sp>
        <p:nvSpPr>
          <p:cNvPr id="32880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9090" name="Rectangle 7"/>
          <p:cNvSpPr>
            <a:spLocks noGrp="1" noChangeArrowheads="1"/>
          </p:cNvSpPr>
          <p:nvPr>
            <p:ph type="sldNum" sz="quarter" idx="5"/>
          </p:nvPr>
        </p:nvSpPr>
        <p:spPr>
          <a:noFill/>
        </p:spPr>
        <p:txBody>
          <a:bodyPr/>
          <a:lstStyle/>
          <a:p>
            <a:fld id="{1AD61ECA-0325-421F-8258-67C4F07A3F19}" type="slidenum">
              <a:rPr lang="ar-EG" smtClean="0"/>
              <a:pPr/>
              <a:t>1361</a:t>
            </a:fld>
            <a:endParaRPr lang="en-CA"/>
          </a:p>
        </p:txBody>
      </p:sp>
      <p:sp>
        <p:nvSpPr>
          <p:cNvPr id="3289091" name="Rectangle 2"/>
          <p:cNvSpPr>
            <a:spLocks noGrp="1" noRot="1" noChangeAspect="1" noChangeArrowheads="1" noTextEdit="1"/>
          </p:cNvSpPr>
          <p:nvPr>
            <p:ph type="sldImg"/>
          </p:nvPr>
        </p:nvSpPr>
        <p:spPr>
          <a:ln/>
        </p:spPr>
      </p:sp>
      <p:sp>
        <p:nvSpPr>
          <p:cNvPr id="32890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0114" name="Rectangle 7"/>
          <p:cNvSpPr>
            <a:spLocks noGrp="1" noChangeArrowheads="1"/>
          </p:cNvSpPr>
          <p:nvPr>
            <p:ph type="sldNum" sz="quarter" idx="5"/>
          </p:nvPr>
        </p:nvSpPr>
        <p:spPr>
          <a:noFill/>
        </p:spPr>
        <p:txBody>
          <a:bodyPr/>
          <a:lstStyle/>
          <a:p>
            <a:fld id="{3A7DC6E5-DD28-4357-8F16-8CF51890A12D}" type="slidenum">
              <a:rPr lang="ar-EG" smtClean="0"/>
              <a:pPr/>
              <a:t>1362</a:t>
            </a:fld>
            <a:endParaRPr lang="en-CA"/>
          </a:p>
        </p:txBody>
      </p:sp>
      <p:sp>
        <p:nvSpPr>
          <p:cNvPr id="3290115" name="Rectangle 2"/>
          <p:cNvSpPr>
            <a:spLocks noGrp="1" noRot="1" noChangeAspect="1" noChangeArrowheads="1" noTextEdit="1"/>
          </p:cNvSpPr>
          <p:nvPr>
            <p:ph type="sldImg"/>
          </p:nvPr>
        </p:nvSpPr>
        <p:spPr>
          <a:ln/>
        </p:spPr>
      </p:sp>
      <p:sp>
        <p:nvSpPr>
          <p:cNvPr id="32901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1138" name="Rectangle 7"/>
          <p:cNvSpPr>
            <a:spLocks noGrp="1" noChangeArrowheads="1"/>
          </p:cNvSpPr>
          <p:nvPr>
            <p:ph type="sldNum" sz="quarter" idx="5"/>
          </p:nvPr>
        </p:nvSpPr>
        <p:spPr>
          <a:noFill/>
        </p:spPr>
        <p:txBody>
          <a:bodyPr/>
          <a:lstStyle/>
          <a:p>
            <a:fld id="{9199EC2C-5F2D-4304-A63D-3D2C55C17966}" type="slidenum">
              <a:rPr lang="ar-EG" smtClean="0"/>
              <a:pPr/>
              <a:t>1363</a:t>
            </a:fld>
            <a:endParaRPr lang="en-CA"/>
          </a:p>
        </p:txBody>
      </p:sp>
      <p:sp>
        <p:nvSpPr>
          <p:cNvPr id="3291139" name="Rectangle 2"/>
          <p:cNvSpPr>
            <a:spLocks noGrp="1" noRot="1" noChangeAspect="1" noChangeArrowheads="1" noTextEdit="1"/>
          </p:cNvSpPr>
          <p:nvPr>
            <p:ph type="sldImg"/>
          </p:nvPr>
        </p:nvSpPr>
        <p:spPr>
          <a:ln/>
        </p:spPr>
      </p:sp>
      <p:sp>
        <p:nvSpPr>
          <p:cNvPr id="32911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2162" name="Slide Image Placeholder 1"/>
          <p:cNvSpPr>
            <a:spLocks noGrp="1" noRot="1" noChangeAspect="1" noTextEdit="1"/>
          </p:cNvSpPr>
          <p:nvPr>
            <p:ph type="sldImg"/>
          </p:nvPr>
        </p:nvSpPr>
        <p:spPr>
          <a:ln/>
        </p:spPr>
      </p:sp>
      <p:sp>
        <p:nvSpPr>
          <p:cNvPr id="3292163" name="Notes Placeholder 2"/>
          <p:cNvSpPr>
            <a:spLocks noGrp="1"/>
          </p:cNvSpPr>
          <p:nvPr>
            <p:ph type="body" idx="1"/>
          </p:nvPr>
        </p:nvSpPr>
        <p:spPr>
          <a:noFill/>
          <a:ln/>
        </p:spPr>
        <p:txBody>
          <a:bodyPr/>
          <a:lstStyle/>
          <a:p>
            <a:endParaRPr lang="en-US"/>
          </a:p>
        </p:txBody>
      </p:sp>
      <p:sp>
        <p:nvSpPr>
          <p:cNvPr id="3292164" name="Slide Number Placeholder 3"/>
          <p:cNvSpPr>
            <a:spLocks noGrp="1"/>
          </p:cNvSpPr>
          <p:nvPr>
            <p:ph type="sldNum" sz="quarter" idx="5"/>
          </p:nvPr>
        </p:nvSpPr>
        <p:spPr>
          <a:noFill/>
        </p:spPr>
        <p:txBody>
          <a:bodyPr/>
          <a:lstStyle/>
          <a:p>
            <a:fld id="{5454B756-F174-48D2-BE85-D0D7CC8D6D8B}" type="slidenum">
              <a:rPr lang="ar-SA" smtClean="0"/>
              <a:pPr/>
              <a:t>1364</a:t>
            </a:fld>
            <a:endParaRPr lang="en-CA"/>
          </a:p>
        </p:txBody>
      </p:sp>
    </p:spTree>
  </p:cSld>
  <p:clrMapOvr>
    <a:masterClrMapping/>
  </p:clrMapOvr>
</p:notes>
</file>

<file path=ppt/notesSlides/notesSlide9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0258" name="Rectangle 7"/>
          <p:cNvSpPr>
            <a:spLocks noGrp="1" noChangeArrowheads="1"/>
          </p:cNvSpPr>
          <p:nvPr>
            <p:ph type="sldNum" sz="quarter" idx="5"/>
          </p:nvPr>
        </p:nvSpPr>
        <p:spPr>
          <a:noFill/>
        </p:spPr>
        <p:txBody>
          <a:bodyPr/>
          <a:lstStyle/>
          <a:p>
            <a:fld id="{5C546E18-A68E-4B1D-9A6A-9DBD85894543}" type="slidenum">
              <a:rPr lang="ar-EG"/>
              <a:pPr/>
              <a:t>1376</a:t>
            </a:fld>
            <a:endParaRPr lang="en-CA"/>
          </a:p>
        </p:txBody>
      </p:sp>
      <p:sp>
        <p:nvSpPr>
          <p:cNvPr id="480259" name="Rectangle 2"/>
          <p:cNvSpPr>
            <a:spLocks noGrp="1" noRot="1" noChangeAspect="1" noChangeArrowheads="1" noTextEdit="1"/>
          </p:cNvSpPr>
          <p:nvPr>
            <p:ph type="sldImg"/>
          </p:nvPr>
        </p:nvSpPr>
        <p:spPr>
          <a:xfrm>
            <a:off x="1144588" y="685800"/>
            <a:ext cx="4572000" cy="3429000"/>
          </a:xfrm>
          <a:ln/>
        </p:spPr>
      </p:sp>
      <p:sp>
        <p:nvSpPr>
          <p:cNvPr id="48026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9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282" name="Rectangle 7"/>
          <p:cNvSpPr>
            <a:spLocks noGrp="1" noChangeArrowheads="1"/>
          </p:cNvSpPr>
          <p:nvPr>
            <p:ph type="sldNum" sz="quarter" idx="5"/>
          </p:nvPr>
        </p:nvSpPr>
        <p:spPr>
          <a:noFill/>
        </p:spPr>
        <p:txBody>
          <a:bodyPr/>
          <a:lstStyle/>
          <a:p>
            <a:fld id="{718B12AB-FA1E-45AA-8DE3-79C14A0E68D5}" type="slidenum">
              <a:rPr lang="ar-EG"/>
              <a:pPr/>
              <a:t>1387</a:t>
            </a:fld>
            <a:endParaRPr lang="en-CA"/>
          </a:p>
        </p:txBody>
      </p:sp>
      <p:sp>
        <p:nvSpPr>
          <p:cNvPr id="481283" name="Rectangle 2"/>
          <p:cNvSpPr>
            <a:spLocks noGrp="1" noRot="1" noChangeAspect="1" noChangeArrowheads="1" noTextEdit="1"/>
          </p:cNvSpPr>
          <p:nvPr>
            <p:ph type="sldImg"/>
          </p:nvPr>
        </p:nvSpPr>
        <p:spPr>
          <a:xfrm>
            <a:off x="1144588" y="685800"/>
            <a:ext cx="4572000" cy="3429000"/>
          </a:xfrm>
          <a:ln/>
        </p:spPr>
      </p:sp>
      <p:sp>
        <p:nvSpPr>
          <p:cNvPr id="48128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9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2306" name="Rectangle 7"/>
          <p:cNvSpPr>
            <a:spLocks noGrp="1" noChangeArrowheads="1"/>
          </p:cNvSpPr>
          <p:nvPr>
            <p:ph type="sldNum" sz="quarter" idx="5"/>
          </p:nvPr>
        </p:nvSpPr>
        <p:spPr>
          <a:noFill/>
        </p:spPr>
        <p:txBody>
          <a:bodyPr/>
          <a:lstStyle/>
          <a:p>
            <a:fld id="{F7C5F000-03B2-4362-927E-7CC824512EE0}" type="slidenum">
              <a:rPr lang="ar-EG"/>
              <a:pPr/>
              <a:t>1397</a:t>
            </a:fld>
            <a:endParaRPr lang="en-CA"/>
          </a:p>
        </p:txBody>
      </p:sp>
      <p:sp>
        <p:nvSpPr>
          <p:cNvPr id="482307" name="Rectangle 2"/>
          <p:cNvSpPr>
            <a:spLocks noGrp="1" noRot="1" noChangeAspect="1" noChangeArrowheads="1" noTextEdit="1"/>
          </p:cNvSpPr>
          <p:nvPr>
            <p:ph type="sldImg"/>
          </p:nvPr>
        </p:nvSpPr>
        <p:spPr>
          <a:xfrm>
            <a:off x="1144588" y="685800"/>
            <a:ext cx="4572000" cy="3429000"/>
          </a:xfrm>
          <a:ln/>
        </p:spPr>
      </p:sp>
      <p:sp>
        <p:nvSpPr>
          <p:cNvPr id="48230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9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7282" name="Rectangle 7"/>
          <p:cNvSpPr>
            <a:spLocks noGrp="1" noChangeArrowheads="1"/>
          </p:cNvSpPr>
          <p:nvPr>
            <p:ph type="sldNum" sz="quarter" idx="5"/>
          </p:nvPr>
        </p:nvSpPr>
        <p:spPr>
          <a:noFill/>
        </p:spPr>
        <p:txBody>
          <a:bodyPr/>
          <a:lstStyle/>
          <a:p>
            <a:fld id="{1B2BB8A7-DF89-4817-BC37-2EBEA641F0C4}" type="slidenum">
              <a:rPr lang="ar-EG" smtClean="0"/>
              <a:pPr/>
              <a:t>1417</a:t>
            </a:fld>
            <a:endParaRPr lang="en-CA"/>
          </a:p>
        </p:txBody>
      </p:sp>
      <p:sp>
        <p:nvSpPr>
          <p:cNvPr id="3297283" name="Rectangle 2"/>
          <p:cNvSpPr>
            <a:spLocks noGrp="1" noRot="1" noChangeAspect="1" noChangeArrowheads="1" noTextEdit="1"/>
          </p:cNvSpPr>
          <p:nvPr>
            <p:ph type="sldImg"/>
          </p:nvPr>
        </p:nvSpPr>
        <p:spPr>
          <a:ln/>
        </p:spPr>
      </p:sp>
      <p:sp>
        <p:nvSpPr>
          <p:cNvPr id="32972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8306" name="Rectangle 7"/>
          <p:cNvSpPr>
            <a:spLocks noGrp="1" noChangeArrowheads="1"/>
          </p:cNvSpPr>
          <p:nvPr>
            <p:ph type="sldNum" sz="quarter" idx="5"/>
          </p:nvPr>
        </p:nvSpPr>
        <p:spPr>
          <a:noFill/>
        </p:spPr>
        <p:txBody>
          <a:bodyPr/>
          <a:lstStyle/>
          <a:p>
            <a:fld id="{46DF0252-F3D9-4C2F-A6F9-1713148F8954}" type="slidenum">
              <a:rPr lang="ar-EG" smtClean="0"/>
              <a:pPr/>
              <a:t>1418</a:t>
            </a:fld>
            <a:endParaRPr lang="en-CA"/>
          </a:p>
        </p:txBody>
      </p:sp>
      <p:sp>
        <p:nvSpPr>
          <p:cNvPr id="3298307" name="Rectangle 2"/>
          <p:cNvSpPr>
            <a:spLocks noGrp="1" noRot="1" noChangeAspect="1" noChangeArrowheads="1" noTextEdit="1"/>
          </p:cNvSpPr>
          <p:nvPr>
            <p:ph type="sldImg"/>
          </p:nvPr>
        </p:nvSpPr>
        <p:spPr>
          <a:ln/>
        </p:spPr>
      </p:sp>
      <p:sp>
        <p:nvSpPr>
          <p:cNvPr id="32983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9330" name="Rectangle 7"/>
          <p:cNvSpPr>
            <a:spLocks noGrp="1" noChangeArrowheads="1"/>
          </p:cNvSpPr>
          <p:nvPr>
            <p:ph type="sldNum" sz="quarter" idx="5"/>
          </p:nvPr>
        </p:nvSpPr>
        <p:spPr>
          <a:noFill/>
        </p:spPr>
        <p:txBody>
          <a:bodyPr/>
          <a:lstStyle/>
          <a:p>
            <a:fld id="{798AEA35-D472-496B-B7D6-474F3E98EC0E}" type="slidenum">
              <a:rPr lang="ar-EG" smtClean="0"/>
              <a:pPr/>
              <a:t>1419</a:t>
            </a:fld>
            <a:endParaRPr lang="en-CA"/>
          </a:p>
        </p:txBody>
      </p:sp>
      <p:sp>
        <p:nvSpPr>
          <p:cNvPr id="3299331" name="Rectangle 2"/>
          <p:cNvSpPr>
            <a:spLocks noGrp="1" noRot="1" noChangeAspect="1" noChangeArrowheads="1" noTextEdit="1"/>
          </p:cNvSpPr>
          <p:nvPr>
            <p:ph type="sldImg"/>
          </p:nvPr>
        </p:nvSpPr>
        <p:spPr>
          <a:ln/>
        </p:spPr>
      </p:sp>
      <p:sp>
        <p:nvSpPr>
          <p:cNvPr id="32993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0354" name="Rectangle 7"/>
          <p:cNvSpPr>
            <a:spLocks noGrp="1" noChangeArrowheads="1"/>
          </p:cNvSpPr>
          <p:nvPr>
            <p:ph type="sldNum" sz="quarter" idx="5"/>
          </p:nvPr>
        </p:nvSpPr>
        <p:spPr>
          <a:noFill/>
        </p:spPr>
        <p:txBody>
          <a:bodyPr/>
          <a:lstStyle/>
          <a:p>
            <a:fld id="{06FAD7A7-8C9A-4EBC-8467-65F2ABF654D7}" type="slidenum">
              <a:rPr lang="ar-EG" smtClean="0"/>
              <a:pPr/>
              <a:t>1420</a:t>
            </a:fld>
            <a:endParaRPr lang="en-CA"/>
          </a:p>
        </p:txBody>
      </p:sp>
      <p:sp>
        <p:nvSpPr>
          <p:cNvPr id="3300355" name="Rectangle 2"/>
          <p:cNvSpPr>
            <a:spLocks noGrp="1" noRot="1" noChangeAspect="1" noChangeArrowheads="1" noTextEdit="1"/>
          </p:cNvSpPr>
          <p:nvPr>
            <p:ph type="sldImg"/>
          </p:nvPr>
        </p:nvSpPr>
        <p:spPr>
          <a:ln/>
        </p:spPr>
      </p:sp>
      <p:sp>
        <p:nvSpPr>
          <p:cNvPr id="33003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1378" name="Rectangle 7"/>
          <p:cNvSpPr>
            <a:spLocks noGrp="1" noChangeArrowheads="1"/>
          </p:cNvSpPr>
          <p:nvPr>
            <p:ph type="sldNum" sz="quarter" idx="5"/>
          </p:nvPr>
        </p:nvSpPr>
        <p:spPr>
          <a:noFill/>
        </p:spPr>
        <p:txBody>
          <a:bodyPr/>
          <a:lstStyle/>
          <a:p>
            <a:fld id="{5B390F8C-1484-445D-B341-67D191546189}" type="slidenum">
              <a:rPr lang="ar-EG" smtClean="0"/>
              <a:pPr/>
              <a:t>1421</a:t>
            </a:fld>
            <a:endParaRPr lang="en-CA"/>
          </a:p>
        </p:txBody>
      </p:sp>
      <p:sp>
        <p:nvSpPr>
          <p:cNvPr id="3301379" name="Rectangle 2"/>
          <p:cNvSpPr>
            <a:spLocks noGrp="1" noRot="1" noChangeAspect="1" noChangeArrowheads="1" noTextEdit="1"/>
          </p:cNvSpPr>
          <p:nvPr>
            <p:ph type="sldImg"/>
          </p:nvPr>
        </p:nvSpPr>
        <p:spPr>
          <a:ln/>
        </p:spPr>
      </p:sp>
      <p:sp>
        <p:nvSpPr>
          <p:cNvPr id="33013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9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2402" name="Rectangle 7"/>
          <p:cNvSpPr>
            <a:spLocks noGrp="1" noChangeArrowheads="1"/>
          </p:cNvSpPr>
          <p:nvPr>
            <p:ph type="sldNum" sz="quarter" idx="5"/>
          </p:nvPr>
        </p:nvSpPr>
        <p:spPr>
          <a:noFill/>
        </p:spPr>
        <p:txBody>
          <a:bodyPr/>
          <a:lstStyle/>
          <a:p>
            <a:fld id="{6079783C-F848-4730-87A0-0071FE5DBD98}" type="slidenum">
              <a:rPr lang="ar-EG" smtClean="0"/>
              <a:pPr/>
              <a:t>1422</a:t>
            </a:fld>
            <a:endParaRPr lang="en-CA"/>
          </a:p>
        </p:txBody>
      </p:sp>
      <p:sp>
        <p:nvSpPr>
          <p:cNvPr id="3302403" name="Rectangle 2"/>
          <p:cNvSpPr>
            <a:spLocks noGrp="1" noRot="1" noChangeAspect="1" noChangeArrowheads="1" noTextEdit="1"/>
          </p:cNvSpPr>
          <p:nvPr>
            <p:ph type="sldImg"/>
          </p:nvPr>
        </p:nvSpPr>
        <p:spPr>
          <a:ln/>
        </p:spPr>
      </p:sp>
      <p:sp>
        <p:nvSpPr>
          <p:cNvPr id="33024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3426" name="Rectangle 7"/>
          <p:cNvSpPr>
            <a:spLocks noGrp="1" noChangeArrowheads="1"/>
          </p:cNvSpPr>
          <p:nvPr>
            <p:ph type="sldNum" sz="quarter" idx="5"/>
          </p:nvPr>
        </p:nvSpPr>
        <p:spPr>
          <a:noFill/>
        </p:spPr>
        <p:txBody>
          <a:bodyPr/>
          <a:lstStyle/>
          <a:p>
            <a:fld id="{AA9206EE-441A-4520-A284-6AA8CF5C3692}" type="slidenum">
              <a:rPr lang="ar-EG" smtClean="0"/>
              <a:pPr/>
              <a:t>1423</a:t>
            </a:fld>
            <a:endParaRPr lang="en-CA"/>
          </a:p>
        </p:txBody>
      </p:sp>
      <p:sp>
        <p:nvSpPr>
          <p:cNvPr id="3303427" name="Rectangle 2"/>
          <p:cNvSpPr>
            <a:spLocks noGrp="1" noRot="1" noChangeAspect="1" noChangeArrowheads="1" noTextEdit="1"/>
          </p:cNvSpPr>
          <p:nvPr>
            <p:ph type="sldImg"/>
          </p:nvPr>
        </p:nvSpPr>
        <p:spPr>
          <a:ln/>
        </p:spPr>
      </p:sp>
      <p:sp>
        <p:nvSpPr>
          <p:cNvPr id="33034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4450" name="Rectangle 7"/>
          <p:cNvSpPr>
            <a:spLocks noGrp="1" noChangeArrowheads="1"/>
          </p:cNvSpPr>
          <p:nvPr>
            <p:ph type="sldNum" sz="quarter" idx="5"/>
          </p:nvPr>
        </p:nvSpPr>
        <p:spPr>
          <a:noFill/>
        </p:spPr>
        <p:txBody>
          <a:bodyPr/>
          <a:lstStyle/>
          <a:p>
            <a:fld id="{7DEF25D8-97A7-442B-B4B3-B0035FAD9987}" type="slidenum">
              <a:rPr lang="ar-EG" smtClean="0"/>
              <a:pPr/>
              <a:t>1424</a:t>
            </a:fld>
            <a:endParaRPr lang="en-CA"/>
          </a:p>
        </p:txBody>
      </p:sp>
      <p:sp>
        <p:nvSpPr>
          <p:cNvPr id="3304451" name="Rectangle 2"/>
          <p:cNvSpPr>
            <a:spLocks noGrp="1" noRot="1" noChangeAspect="1" noChangeArrowheads="1" noTextEdit="1"/>
          </p:cNvSpPr>
          <p:nvPr>
            <p:ph type="sldImg"/>
          </p:nvPr>
        </p:nvSpPr>
        <p:spPr>
          <a:ln/>
        </p:spPr>
      </p:sp>
      <p:sp>
        <p:nvSpPr>
          <p:cNvPr id="33044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5474" name="Rectangle 7"/>
          <p:cNvSpPr>
            <a:spLocks noGrp="1" noChangeArrowheads="1"/>
          </p:cNvSpPr>
          <p:nvPr>
            <p:ph type="sldNum" sz="quarter" idx="5"/>
          </p:nvPr>
        </p:nvSpPr>
        <p:spPr>
          <a:noFill/>
        </p:spPr>
        <p:txBody>
          <a:bodyPr/>
          <a:lstStyle/>
          <a:p>
            <a:fld id="{00D129EA-C371-4F81-8709-BA6910CB2434}" type="slidenum">
              <a:rPr lang="ar-EG" smtClean="0"/>
              <a:pPr/>
              <a:t>1425</a:t>
            </a:fld>
            <a:endParaRPr lang="en-CA"/>
          </a:p>
        </p:txBody>
      </p:sp>
      <p:sp>
        <p:nvSpPr>
          <p:cNvPr id="3305475" name="Rectangle 2"/>
          <p:cNvSpPr>
            <a:spLocks noGrp="1" noRot="1" noChangeAspect="1" noChangeArrowheads="1" noTextEdit="1"/>
          </p:cNvSpPr>
          <p:nvPr>
            <p:ph type="sldImg"/>
          </p:nvPr>
        </p:nvSpPr>
        <p:spPr>
          <a:ln/>
        </p:spPr>
      </p:sp>
      <p:sp>
        <p:nvSpPr>
          <p:cNvPr id="33054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6498" name="Rectangle 7"/>
          <p:cNvSpPr>
            <a:spLocks noGrp="1" noChangeArrowheads="1"/>
          </p:cNvSpPr>
          <p:nvPr>
            <p:ph type="sldNum" sz="quarter" idx="5"/>
          </p:nvPr>
        </p:nvSpPr>
        <p:spPr>
          <a:noFill/>
        </p:spPr>
        <p:txBody>
          <a:bodyPr/>
          <a:lstStyle/>
          <a:p>
            <a:fld id="{A7C6B8D7-9367-4E27-96F6-9898AF32A6BB}" type="slidenum">
              <a:rPr lang="ar-EG" smtClean="0"/>
              <a:pPr/>
              <a:t>1426</a:t>
            </a:fld>
            <a:endParaRPr lang="en-CA"/>
          </a:p>
        </p:txBody>
      </p:sp>
      <p:sp>
        <p:nvSpPr>
          <p:cNvPr id="3306499" name="Rectangle 2"/>
          <p:cNvSpPr>
            <a:spLocks noGrp="1" noRot="1" noChangeAspect="1" noChangeArrowheads="1" noTextEdit="1"/>
          </p:cNvSpPr>
          <p:nvPr>
            <p:ph type="sldImg"/>
          </p:nvPr>
        </p:nvSpPr>
        <p:spPr>
          <a:ln/>
        </p:spPr>
      </p:sp>
      <p:sp>
        <p:nvSpPr>
          <p:cNvPr id="33065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22" name="Rectangle 7"/>
          <p:cNvSpPr>
            <a:spLocks noGrp="1" noChangeArrowheads="1"/>
          </p:cNvSpPr>
          <p:nvPr>
            <p:ph type="sldNum" sz="quarter" idx="5"/>
          </p:nvPr>
        </p:nvSpPr>
        <p:spPr>
          <a:noFill/>
        </p:spPr>
        <p:txBody>
          <a:bodyPr/>
          <a:lstStyle/>
          <a:p>
            <a:fld id="{02C0E0E1-36FA-465A-A9DE-1214C205FC13}" type="slidenum">
              <a:rPr lang="ar-EG" smtClean="0"/>
              <a:pPr/>
              <a:t>1427</a:t>
            </a:fld>
            <a:endParaRPr lang="en-CA"/>
          </a:p>
        </p:txBody>
      </p:sp>
      <p:sp>
        <p:nvSpPr>
          <p:cNvPr id="3307523" name="Rectangle 2"/>
          <p:cNvSpPr>
            <a:spLocks noGrp="1" noRot="1" noChangeAspect="1" noChangeArrowheads="1" noTextEdit="1"/>
          </p:cNvSpPr>
          <p:nvPr>
            <p:ph type="sldImg"/>
          </p:nvPr>
        </p:nvSpPr>
        <p:spPr>
          <a:ln/>
        </p:spPr>
      </p:sp>
      <p:sp>
        <p:nvSpPr>
          <p:cNvPr id="33075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8546" name="Rectangle 7"/>
          <p:cNvSpPr>
            <a:spLocks noGrp="1" noChangeArrowheads="1"/>
          </p:cNvSpPr>
          <p:nvPr>
            <p:ph type="sldNum" sz="quarter" idx="5"/>
          </p:nvPr>
        </p:nvSpPr>
        <p:spPr>
          <a:noFill/>
        </p:spPr>
        <p:txBody>
          <a:bodyPr/>
          <a:lstStyle/>
          <a:p>
            <a:fld id="{3B279A46-382D-4461-8086-33B0A25C36CB}" type="slidenum">
              <a:rPr lang="ar-EG" smtClean="0"/>
              <a:pPr/>
              <a:t>1428</a:t>
            </a:fld>
            <a:endParaRPr lang="en-CA"/>
          </a:p>
        </p:txBody>
      </p:sp>
      <p:sp>
        <p:nvSpPr>
          <p:cNvPr id="3308547" name="Rectangle 2"/>
          <p:cNvSpPr>
            <a:spLocks noGrp="1" noRot="1" noChangeAspect="1" noChangeArrowheads="1" noTextEdit="1"/>
          </p:cNvSpPr>
          <p:nvPr>
            <p:ph type="sldImg"/>
          </p:nvPr>
        </p:nvSpPr>
        <p:spPr>
          <a:xfrm>
            <a:off x="1144588" y="685800"/>
            <a:ext cx="4572000" cy="3429000"/>
          </a:xfrm>
          <a:ln/>
        </p:spPr>
      </p:sp>
      <p:sp>
        <p:nvSpPr>
          <p:cNvPr id="330854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0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9570" name="Rectangle 7"/>
          <p:cNvSpPr>
            <a:spLocks noGrp="1" noChangeArrowheads="1"/>
          </p:cNvSpPr>
          <p:nvPr>
            <p:ph type="sldNum" sz="quarter" idx="5"/>
          </p:nvPr>
        </p:nvSpPr>
        <p:spPr>
          <a:noFill/>
        </p:spPr>
        <p:txBody>
          <a:bodyPr/>
          <a:lstStyle/>
          <a:p>
            <a:fld id="{BA7698BF-9C7D-470E-966B-F016897771F7}" type="slidenum">
              <a:rPr lang="ar-EG" smtClean="0"/>
              <a:pPr/>
              <a:t>1429</a:t>
            </a:fld>
            <a:endParaRPr lang="en-CA"/>
          </a:p>
        </p:txBody>
      </p:sp>
      <p:sp>
        <p:nvSpPr>
          <p:cNvPr id="3309571" name="Rectangle 2"/>
          <p:cNvSpPr>
            <a:spLocks noGrp="1" noRot="1" noChangeAspect="1" noChangeArrowheads="1" noTextEdit="1"/>
          </p:cNvSpPr>
          <p:nvPr>
            <p:ph type="sldImg"/>
          </p:nvPr>
        </p:nvSpPr>
        <p:spPr>
          <a:ln/>
        </p:spPr>
      </p:sp>
      <p:sp>
        <p:nvSpPr>
          <p:cNvPr id="33095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0594" name="Rectangle 7"/>
          <p:cNvSpPr>
            <a:spLocks noGrp="1" noChangeArrowheads="1"/>
          </p:cNvSpPr>
          <p:nvPr>
            <p:ph type="sldNum" sz="quarter" idx="5"/>
          </p:nvPr>
        </p:nvSpPr>
        <p:spPr>
          <a:noFill/>
        </p:spPr>
        <p:txBody>
          <a:bodyPr/>
          <a:lstStyle/>
          <a:p>
            <a:fld id="{74D4D72F-399B-4EB8-9890-92F3EC53A0E7}" type="slidenum">
              <a:rPr lang="ar-EG" smtClean="0"/>
              <a:pPr/>
              <a:t>1430</a:t>
            </a:fld>
            <a:endParaRPr lang="en-CA"/>
          </a:p>
        </p:txBody>
      </p:sp>
      <p:sp>
        <p:nvSpPr>
          <p:cNvPr id="3310595" name="Rectangle 2"/>
          <p:cNvSpPr>
            <a:spLocks noGrp="1" noRot="1" noChangeAspect="1" noChangeArrowheads="1" noTextEdit="1"/>
          </p:cNvSpPr>
          <p:nvPr>
            <p:ph type="sldImg"/>
          </p:nvPr>
        </p:nvSpPr>
        <p:spPr>
          <a:ln/>
        </p:spPr>
      </p:sp>
      <p:sp>
        <p:nvSpPr>
          <p:cNvPr id="33105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1618" name="Rectangle 7"/>
          <p:cNvSpPr>
            <a:spLocks noGrp="1" noChangeArrowheads="1"/>
          </p:cNvSpPr>
          <p:nvPr>
            <p:ph type="sldNum" sz="quarter" idx="5"/>
          </p:nvPr>
        </p:nvSpPr>
        <p:spPr>
          <a:noFill/>
        </p:spPr>
        <p:txBody>
          <a:bodyPr/>
          <a:lstStyle/>
          <a:p>
            <a:fld id="{FCF189C5-27FC-4B34-9E09-87C6E72140E7}" type="slidenum">
              <a:rPr lang="ar-EG" smtClean="0"/>
              <a:pPr/>
              <a:t>1431</a:t>
            </a:fld>
            <a:endParaRPr lang="en-CA"/>
          </a:p>
        </p:txBody>
      </p:sp>
      <p:sp>
        <p:nvSpPr>
          <p:cNvPr id="3311619" name="Rectangle 2"/>
          <p:cNvSpPr>
            <a:spLocks noGrp="1" noRot="1" noChangeAspect="1" noChangeArrowheads="1" noTextEdit="1"/>
          </p:cNvSpPr>
          <p:nvPr>
            <p:ph type="sldImg"/>
          </p:nvPr>
        </p:nvSpPr>
        <p:spPr>
          <a:ln/>
        </p:spPr>
      </p:sp>
      <p:sp>
        <p:nvSpPr>
          <p:cNvPr id="33116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3666" name="Rectangle 7"/>
          <p:cNvSpPr>
            <a:spLocks noGrp="1" noChangeArrowheads="1"/>
          </p:cNvSpPr>
          <p:nvPr>
            <p:ph type="sldNum" sz="quarter" idx="5"/>
          </p:nvPr>
        </p:nvSpPr>
        <p:spPr>
          <a:noFill/>
        </p:spPr>
        <p:txBody>
          <a:bodyPr/>
          <a:lstStyle/>
          <a:p>
            <a:fld id="{06D7280F-1054-45D4-BFA7-3A3B04D1CC4F}" type="slidenum">
              <a:rPr lang="ar-EG" smtClean="0"/>
              <a:pPr/>
              <a:t>1433</a:t>
            </a:fld>
            <a:endParaRPr lang="en-CA"/>
          </a:p>
        </p:txBody>
      </p:sp>
      <p:sp>
        <p:nvSpPr>
          <p:cNvPr id="3313667" name="Rectangle 2"/>
          <p:cNvSpPr>
            <a:spLocks noGrp="1" noRot="1" noChangeAspect="1" noChangeArrowheads="1" noTextEdit="1"/>
          </p:cNvSpPr>
          <p:nvPr>
            <p:ph type="sldImg"/>
          </p:nvPr>
        </p:nvSpPr>
        <p:spPr>
          <a:xfrm>
            <a:off x="1144588" y="685800"/>
            <a:ext cx="4572000" cy="3429000"/>
          </a:xfrm>
          <a:ln/>
        </p:spPr>
      </p:sp>
      <p:sp>
        <p:nvSpPr>
          <p:cNvPr id="331366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0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4690" name="Rectangle 7"/>
          <p:cNvSpPr>
            <a:spLocks noGrp="1" noChangeArrowheads="1"/>
          </p:cNvSpPr>
          <p:nvPr>
            <p:ph type="sldNum" sz="quarter" idx="5"/>
          </p:nvPr>
        </p:nvSpPr>
        <p:spPr>
          <a:noFill/>
        </p:spPr>
        <p:txBody>
          <a:bodyPr/>
          <a:lstStyle/>
          <a:p>
            <a:fld id="{7FE6D1BE-FE1E-4B5B-8387-1C96978A27CD}" type="slidenum">
              <a:rPr lang="ar-EG" smtClean="0"/>
              <a:pPr/>
              <a:t>1434</a:t>
            </a:fld>
            <a:endParaRPr lang="en-CA"/>
          </a:p>
        </p:txBody>
      </p:sp>
      <p:sp>
        <p:nvSpPr>
          <p:cNvPr id="3314691" name="Rectangle 2"/>
          <p:cNvSpPr>
            <a:spLocks noGrp="1" noRot="1" noChangeAspect="1" noChangeArrowheads="1" noTextEdit="1"/>
          </p:cNvSpPr>
          <p:nvPr>
            <p:ph type="sldImg"/>
          </p:nvPr>
        </p:nvSpPr>
        <p:spPr>
          <a:ln/>
        </p:spPr>
      </p:sp>
      <p:sp>
        <p:nvSpPr>
          <p:cNvPr id="33146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5714" name="Rectangle 7"/>
          <p:cNvSpPr>
            <a:spLocks noGrp="1" noChangeArrowheads="1"/>
          </p:cNvSpPr>
          <p:nvPr>
            <p:ph type="sldNum" sz="quarter" idx="5"/>
          </p:nvPr>
        </p:nvSpPr>
        <p:spPr>
          <a:noFill/>
        </p:spPr>
        <p:txBody>
          <a:bodyPr/>
          <a:lstStyle/>
          <a:p>
            <a:fld id="{D74AE6F3-405B-427A-B578-626715D1B15B}" type="slidenum">
              <a:rPr lang="ar-EG" smtClean="0"/>
              <a:pPr/>
              <a:t>1435</a:t>
            </a:fld>
            <a:endParaRPr lang="en-CA"/>
          </a:p>
        </p:txBody>
      </p:sp>
      <p:sp>
        <p:nvSpPr>
          <p:cNvPr id="3315715" name="Rectangle 2"/>
          <p:cNvSpPr>
            <a:spLocks noGrp="1" noRot="1" noChangeAspect="1" noChangeArrowheads="1" noTextEdit="1"/>
          </p:cNvSpPr>
          <p:nvPr>
            <p:ph type="sldImg"/>
          </p:nvPr>
        </p:nvSpPr>
        <p:spPr>
          <a:ln/>
        </p:spPr>
      </p:sp>
      <p:sp>
        <p:nvSpPr>
          <p:cNvPr id="33157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6738" name="Rectangle 7"/>
          <p:cNvSpPr>
            <a:spLocks noGrp="1" noChangeArrowheads="1"/>
          </p:cNvSpPr>
          <p:nvPr>
            <p:ph type="sldNum" sz="quarter" idx="5"/>
          </p:nvPr>
        </p:nvSpPr>
        <p:spPr>
          <a:noFill/>
        </p:spPr>
        <p:txBody>
          <a:bodyPr/>
          <a:lstStyle/>
          <a:p>
            <a:fld id="{6DEB867E-5988-47B1-881D-FC1BC42FF880}" type="slidenum">
              <a:rPr lang="ar-EG" smtClean="0"/>
              <a:pPr/>
              <a:t>1436</a:t>
            </a:fld>
            <a:endParaRPr lang="en-CA"/>
          </a:p>
        </p:txBody>
      </p:sp>
      <p:sp>
        <p:nvSpPr>
          <p:cNvPr id="3316739" name="Rectangle 2"/>
          <p:cNvSpPr>
            <a:spLocks noGrp="1" noRot="1" noChangeAspect="1" noChangeArrowheads="1" noTextEdit="1"/>
          </p:cNvSpPr>
          <p:nvPr>
            <p:ph type="sldImg"/>
          </p:nvPr>
        </p:nvSpPr>
        <p:spPr>
          <a:ln/>
        </p:spPr>
      </p:sp>
      <p:sp>
        <p:nvSpPr>
          <p:cNvPr id="33167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8786" name="Rectangle 7"/>
          <p:cNvSpPr>
            <a:spLocks noGrp="1" noChangeArrowheads="1"/>
          </p:cNvSpPr>
          <p:nvPr>
            <p:ph type="sldNum" sz="quarter" idx="5"/>
          </p:nvPr>
        </p:nvSpPr>
        <p:spPr>
          <a:noFill/>
        </p:spPr>
        <p:txBody>
          <a:bodyPr/>
          <a:lstStyle/>
          <a:p>
            <a:fld id="{4C56345D-4560-4185-AA97-042A5073127B}" type="slidenum">
              <a:rPr lang="ar-EG" smtClean="0"/>
              <a:pPr/>
              <a:t>1438</a:t>
            </a:fld>
            <a:endParaRPr lang="en-CA"/>
          </a:p>
        </p:txBody>
      </p:sp>
      <p:sp>
        <p:nvSpPr>
          <p:cNvPr id="3318787" name="Rectangle 2"/>
          <p:cNvSpPr>
            <a:spLocks noGrp="1" noRot="1" noChangeAspect="1" noChangeArrowheads="1" noTextEdit="1"/>
          </p:cNvSpPr>
          <p:nvPr>
            <p:ph type="sldImg"/>
          </p:nvPr>
        </p:nvSpPr>
        <p:spPr>
          <a:xfrm>
            <a:off x="1144588" y="685800"/>
            <a:ext cx="4572000" cy="3429000"/>
          </a:xfrm>
          <a:ln/>
        </p:spPr>
      </p:sp>
      <p:sp>
        <p:nvSpPr>
          <p:cNvPr id="331878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0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9810" name="Rectangle 7"/>
          <p:cNvSpPr>
            <a:spLocks noGrp="1" noChangeArrowheads="1"/>
          </p:cNvSpPr>
          <p:nvPr>
            <p:ph type="sldNum" sz="quarter" idx="5"/>
          </p:nvPr>
        </p:nvSpPr>
        <p:spPr>
          <a:noFill/>
        </p:spPr>
        <p:txBody>
          <a:bodyPr/>
          <a:lstStyle/>
          <a:p>
            <a:fld id="{833EB3FC-B3C7-4D54-AC8E-68D928E3D6C8}" type="slidenum">
              <a:rPr lang="ar-EG" smtClean="0"/>
              <a:pPr/>
              <a:t>1439</a:t>
            </a:fld>
            <a:endParaRPr lang="en-CA"/>
          </a:p>
        </p:txBody>
      </p:sp>
      <p:sp>
        <p:nvSpPr>
          <p:cNvPr id="3319811" name="Rectangle 2"/>
          <p:cNvSpPr>
            <a:spLocks noGrp="1" noRot="1" noChangeAspect="1" noChangeArrowheads="1" noTextEdit="1"/>
          </p:cNvSpPr>
          <p:nvPr>
            <p:ph type="sldImg"/>
          </p:nvPr>
        </p:nvSpPr>
        <p:spPr>
          <a:ln/>
        </p:spPr>
      </p:sp>
      <p:sp>
        <p:nvSpPr>
          <p:cNvPr id="33198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0834" name="Rectangle 7"/>
          <p:cNvSpPr>
            <a:spLocks noGrp="1" noChangeArrowheads="1"/>
          </p:cNvSpPr>
          <p:nvPr>
            <p:ph type="sldNum" sz="quarter" idx="5"/>
          </p:nvPr>
        </p:nvSpPr>
        <p:spPr>
          <a:noFill/>
        </p:spPr>
        <p:txBody>
          <a:bodyPr/>
          <a:lstStyle/>
          <a:p>
            <a:fld id="{6A9360A9-1528-4E08-945A-78A140F0C047}" type="slidenum">
              <a:rPr lang="ar-EG" smtClean="0"/>
              <a:pPr/>
              <a:t>1441</a:t>
            </a:fld>
            <a:endParaRPr lang="en-CA"/>
          </a:p>
        </p:txBody>
      </p:sp>
      <p:sp>
        <p:nvSpPr>
          <p:cNvPr id="3320835" name="Rectangle 2"/>
          <p:cNvSpPr>
            <a:spLocks noGrp="1" noRot="1" noChangeAspect="1" noChangeArrowheads="1" noTextEdit="1"/>
          </p:cNvSpPr>
          <p:nvPr>
            <p:ph type="sldImg"/>
          </p:nvPr>
        </p:nvSpPr>
        <p:spPr>
          <a:ln/>
        </p:spPr>
      </p:sp>
      <p:sp>
        <p:nvSpPr>
          <p:cNvPr id="33208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1858" name="Rectangle 7"/>
          <p:cNvSpPr>
            <a:spLocks noGrp="1" noChangeArrowheads="1"/>
          </p:cNvSpPr>
          <p:nvPr>
            <p:ph type="sldNum" sz="quarter" idx="5"/>
          </p:nvPr>
        </p:nvSpPr>
        <p:spPr>
          <a:noFill/>
        </p:spPr>
        <p:txBody>
          <a:bodyPr/>
          <a:lstStyle/>
          <a:p>
            <a:fld id="{12A8A95C-1098-4857-AC5F-191EEB9ABCF5}" type="slidenum">
              <a:rPr lang="ar-EG" smtClean="0"/>
              <a:pPr/>
              <a:t>1442</a:t>
            </a:fld>
            <a:endParaRPr lang="en-CA"/>
          </a:p>
        </p:txBody>
      </p:sp>
      <p:sp>
        <p:nvSpPr>
          <p:cNvPr id="3321859" name="Rectangle 2"/>
          <p:cNvSpPr>
            <a:spLocks noGrp="1" noRot="1" noChangeAspect="1" noChangeArrowheads="1" noTextEdit="1"/>
          </p:cNvSpPr>
          <p:nvPr>
            <p:ph type="sldImg"/>
          </p:nvPr>
        </p:nvSpPr>
        <p:spPr>
          <a:ln/>
        </p:spPr>
      </p:sp>
      <p:sp>
        <p:nvSpPr>
          <p:cNvPr id="33218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2882" name="Rectangle 7"/>
          <p:cNvSpPr>
            <a:spLocks noGrp="1" noChangeArrowheads="1"/>
          </p:cNvSpPr>
          <p:nvPr>
            <p:ph type="sldNum" sz="quarter" idx="5"/>
          </p:nvPr>
        </p:nvSpPr>
        <p:spPr>
          <a:noFill/>
        </p:spPr>
        <p:txBody>
          <a:bodyPr/>
          <a:lstStyle/>
          <a:p>
            <a:fld id="{750A873C-32B9-471B-8BD1-51230F6CEA17}" type="slidenum">
              <a:rPr lang="ar-EG" smtClean="0"/>
              <a:pPr/>
              <a:t>1443</a:t>
            </a:fld>
            <a:endParaRPr lang="en-CA"/>
          </a:p>
        </p:txBody>
      </p:sp>
      <p:sp>
        <p:nvSpPr>
          <p:cNvPr id="3322883" name="Rectangle 2"/>
          <p:cNvSpPr>
            <a:spLocks noGrp="1" noRot="1" noChangeAspect="1" noChangeArrowheads="1" noTextEdit="1"/>
          </p:cNvSpPr>
          <p:nvPr>
            <p:ph type="sldImg"/>
          </p:nvPr>
        </p:nvSpPr>
        <p:spPr>
          <a:ln/>
        </p:spPr>
      </p:sp>
      <p:sp>
        <p:nvSpPr>
          <p:cNvPr id="33228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3906" name="Rectangle 7"/>
          <p:cNvSpPr>
            <a:spLocks noGrp="1" noChangeArrowheads="1"/>
          </p:cNvSpPr>
          <p:nvPr>
            <p:ph type="sldNum" sz="quarter" idx="5"/>
          </p:nvPr>
        </p:nvSpPr>
        <p:spPr>
          <a:noFill/>
        </p:spPr>
        <p:txBody>
          <a:bodyPr/>
          <a:lstStyle/>
          <a:p>
            <a:fld id="{8552D683-249F-4451-BAE7-633809077465}" type="slidenum">
              <a:rPr lang="ar-EG" smtClean="0"/>
              <a:pPr/>
              <a:t>1444</a:t>
            </a:fld>
            <a:endParaRPr lang="en-CA"/>
          </a:p>
        </p:txBody>
      </p:sp>
      <p:sp>
        <p:nvSpPr>
          <p:cNvPr id="3323907" name="Rectangle 2"/>
          <p:cNvSpPr>
            <a:spLocks noGrp="1" noRot="1" noChangeAspect="1" noChangeArrowheads="1" noTextEdit="1"/>
          </p:cNvSpPr>
          <p:nvPr>
            <p:ph type="sldImg"/>
          </p:nvPr>
        </p:nvSpPr>
        <p:spPr>
          <a:ln/>
        </p:spPr>
      </p:sp>
      <p:sp>
        <p:nvSpPr>
          <p:cNvPr id="33239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5954" name="Rectangle 7"/>
          <p:cNvSpPr>
            <a:spLocks noGrp="1" noChangeArrowheads="1"/>
          </p:cNvSpPr>
          <p:nvPr>
            <p:ph type="sldNum" sz="quarter" idx="5"/>
          </p:nvPr>
        </p:nvSpPr>
        <p:spPr>
          <a:noFill/>
        </p:spPr>
        <p:txBody>
          <a:bodyPr/>
          <a:lstStyle/>
          <a:p>
            <a:fld id="{3E40C4A0-FC6D-4E9A-B2B3-F9D426A6D573}" type="slidenum">
              <a:rPr lang="ar-EG" smtClean="0"/>
              <a:pPr/>
              <a:t>1446</a:t>
            </a:fld>
            <a:endParaRPr lang="en-CA"/>
          </a:p>
        </p:txBody>
      </p:sp>
      <p:sp>
        <p:nvSpPr>
          <p:cNvPr id="3325955" name="Rectangle 2"/>
          <p:cNvSpPr>
            <a:spLocks noGrp="1" noRot="1" noChangeAspect="1" noChangeArrowheads="1" noTextEdit="1"/>
          </p:cNvSpPr>
          <p:nvPr>
            <p:ph type="sldImg"/>
          </p:nvPr>
        </p:nvSpPr>
        <p:spPr>
          <a:ln/>
        </p:spPr>
      </p:sp>
      <p:sp>
        <p:nvSpPr>
          <p:cNvPr id="33259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6978" name="Rectangle 7"/>
          <p:cNvSpPr>
            <a:spLocks noGrp="1" noChangeArrowheads="1"/>
          </p:cNvSpPr>
          <p:nvPr>
            <p:ph type="sldNum" sz="quarter" idx="5"/>
          </p:nvPr>
        </p:nvSpPr>
        <p:spPr>
          <a:noFill/>
        </p:spPr>
        <p:txBody>
          <a:bodyPr/>
          <a:lstStyle/>
          <a:p>
            <a:fld id="{3B787F41-EC34-48F7-B115-6D5BABAB2918}" type="slidenum">
              <a:rPr lang="ar-EG" smtClean="0"/>
              <a:pPr/>
              <a:t>1447</a:t>
            </a:fld>
            <a:endParaRPr lang="en-CA"/>
          </a:p>
        </p:txBody>
      </p:sp>
      <p:sp>
        <p:nvSpPr>
          <p:cNvPr id="3326979" name="Rectangle 2"/>
          <p:cNvSpPr>
            <a:spLocks noGrp="1" noRot="1" noChangeAspect="1" noChangeArrowheads="1" noTextEdit="1"/>
          </p:cNvSpPr>
          <p:nvPr>
            <p:ph type="sldImg"/>
          </p:nvPr>
        </p:nvSpPr>
        <p:spPr>
          <a:ln/>
        </p:spPr>
      </p:sp>
      <p:sp>
        <p:nvSpPr>
          <p:cNvPr id="33269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8002" name="Rectangle 7"/>
          <p:cNvSpPr>
            <a:spLocks noGrp="1" noChangeArrowheads="1"/>
          </p:cNvSpPr>
          <p:nvPr>
            <p:ph type="sldNum" sz="quarter" idx="5"/>
          </p:nvPr>
        </p:nvSpPr>
        <p:spPr>
          <a:noFill/>
        </p:spPr>
        <p:txBody>
          <a:bodyPr/>
          <a:lstStyle/>
          <a:p>
            <a:fld id="{D39FFBDD-FEA4-4652-A6A3-9ABE6265C594}" type="slidenum">
              <a:rPr lang="ar-EG" smtClean="0"/>
              <a:pPr/>
              <a:t>1448</a:t>
            </a:fld>
            <a:endParaRPr lang="en-CA"/>
          </a:p>
        </p:txBody>
      </p:sp>
      <p:sp>
        <p:nvSpPr>
          <p:cNvPr id="3328003" name="Rectangle 2"/>
          <p:cNvSpPr>
            <a:spLocks noGrp="1" noRot="1" noChangeAspect="1" noChangeArrowheads="1" noTextEdit="1"/>
          </p:cNvSpPr>
          <p:nvPr>
            <p:ph type="sldImg"/>
          </p:nvPr>
        </p:nvSpPr>
        <p:spPr>
          <a:ln/>
        </p:spPr>
      </p:sp>
      <p:sp>
        <p:nvSpPr>
          <p:cNvPr id="33280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9026" name="Rectangle 7"/>
          <p:cNvSpPr>
            <a:spLocks noGrp="1" noChangeArrowheads="1"/>
          </p:cNvSpPr>
          <p:nvPr>
            <p:ph type="sldNum" sz="quarter" idx="5"/>
          </p:nvPr>
        </p:nvSpPr>
        <p:spPr>
          <a:noFill/>
        </p:spPr>
        <p:txBody>
          <a:bodyPr/>
          <a:lstStyle/>
          <a:p>
            <a:fld id="{AFC110A8-BD27-4FE6-8691-799B17C3D59C}" type="slidenum">
              <a:rPr lang="ar-EG" smtClean="0"/>
              <a:pPr/>
              <a:t>1449</a:t>
            </a:fld>
            <a:endParaRPr lang="en-CA"/>
          </a:p>
        </p:txBody>
      </p:sp>
      <p:sp>
        <p:nvSpPr>
          <p:cNvPr id="3329027" name="Rectangle 2"/>
          <p:cNvSpPr>
            <a:spLocks noGrp="1" noRot="1" noChangeAspect="1" noChangeArrowheads="1" noTextEdit="1"/>
          </p:cNvSpPr>
          <p:nvPr>
            <p:ph type="sldImg"/>
          </p:nvPr>
        </p:nvSpPr>
        <p:spPr>
          <a:ln/>
        </p:spPr>
      </p:sp>
      <p:sp>
        <p:nvSpPr>
          <p:cNvPr id="33290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0050" name="Rectangle 7"/>
          <p:cNvSpPr>
            <a:spLocks noGrp="1" noChangeArrowheads="1"/>
          </p:cNvSpPr>
          <p:nvPr>
            <p:ph type="sldNum" sz="quarter" idx="5"/>
          </p:nvPr>
        </p:nvSpPr>
        <p:spPr>
          <a:noFill/>
        </p:spPr>
        <p:txBody>
          <a:bodyPr/>
          <a:lstStyle/>
          <a:p>
            <a:fld id="{AF237F98-836C-4380-8FD2-DB05D7B69A49}" type="slidenum">
              <a:rPr lang="ar-EG" smtClean="0"/>
              <a:pPr/>
              <a:t>1450</a:t>
            </a:fld>
            <a:endParaRPr lang="en-CA"/>
          </a:p>
        </p:txBody>
      </p:sp>
      <p:sp>
        <p:nvSpPr>
          <p:cNvPr id="3330051" name="Rectangle 2"/>
          <p:cNvSpPr>
            <a:spLocks noGrp="1" noRot="1" noChangeAspect="1" noChangeArrowheads="1" noTextEdit="1"/>
          </p:cNvSpPr>
          <p:nvPr>
            <p:ph type="sldImg"/>
          </p:nvPr>
        </p:nvSpPr>
        <p:spPr>
          <a:ln/>
        </p:spPr>
      </p:sp>
      <p:sp>
        <p:nvSpPr>
          <p:cNvPr id="33300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1074" name="Rectangle 7"/>
          <p:cNvSpPr>
            <a:spLocks noGrp="1" noChangeArrowheads="1"/>
          </p:cNvSpPr>
          <p:nvPr>
            <p:ph type="sldNum" sz="quarter" idx="5"/>
          </p:nvPr>
        </p:nvSpPr>
        <p:spPr>
          <a:noFill/>
        </p:spPr>
        <p:txBody>
          <a:bodyPr/>
          <a:lstStyle/>
          <a:p>
            <a:fld id="{60C062DF-8C09-46A1-818B-573FDF84D3FE}" type="slidenum">
              <a:rPr lang="ar-EG" smtClean="0"/>
              <a:pPr/>
              <a:t>1451</a:t>
            </a:fld>
            <a:endParaRPr lang="en-CA"/>
          </a:p>
        </p:txBody>
      </p:sp>
      <p:sp>
        <p:nvSpPr>
          <p:cNvPr id="3331075" name="Rectangle 2"/>
          <p:cNvSpPr>
            <a:spLocks noGrp="1" noRot="1" noChangeAspect="1" noChangeArrowheads="1" noTextEdit="1"/>
          </p:cNvSpPr>
          <p:nvPr>
            <p:ph type="sldImg"/>
          </p:nvPr>
        </p:nvSpPr>
        <p:spPr>
          <a:ln/>
        </p:spPr>
      </p:sp>
      <p:sp>
        <p:nvSpPr>
          <p:cNvPr id="33310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2098" name="Rectangle 7"/>
          <p:cNvSpPr>
            <a:spLocks noGrp="1" noChangeArrowheads="1"/>
          </p:cNvSpPr>
          <p:nvPr>
            <p:ph type="sldNum" sz="quarter" idx="5"/>
          </p:nvPr>
        </p:nvSpPr>
        <p:spPr>
          <a:noFill/>
        </p:spPr>
        <p:txBody>
          <a:bodyPr/>
          <a:lstStyle/>
          <a:p>
            <a:fld id="{AA017D9F-83B9-4CC6-9F5B-5713C4A316DA}" type="slidenum">
              <a:rPr lang="ar-EG" smtClean="0"/>
              <a:pPr/>
              <a:t>1452</a:t>
            </a:fld>
            <a:endParaRPr lang="en-CA"/>
          </a:p>
        </p:txBody>
      </p:sp>
      <p:sp>
        <p:nvSpPr>
          <p:cNvPr id="3332099" name="Rectangle 2"/>
          <p:cNvSpPr>
            <a:spLocks noGrp="1" noRot="1" noChangeAspect="1" noChangeArrowheads="1" noTextEdit="1"/>
          </p:cNvSpPr>
          <p:nvPr>
            <p:ph type="sldImg"/>
          </p:nvPr>
        </p:nvSpPr>
        <p:spPr>
          <a:ln/>
        </p:spPr>
      </p:sp>
      <p:sp>
        <p:nvSpPr>
          <p:cNvPr id="33321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3122" name="Rectangle 7"/>
          <p:cNvSpPr>
            <a:spLocks noGrp="1" noChangeArrowheads="1"/>
          </p:cNvSpPr>
          <p:nvPr>
            <p:ph type="sldNum" sz="quarter" idx="5"/>
          </p:nvPr>
        </p:nvSpPr>
        <p:spPr>
          <a:noFill/>
        </p:spPr>
        <p:txBody>
          <a:bodyPr/>
          <a:lstStyle/>
          <a:p>
            <a:fld id="{FFDECF15-6090-4A90-A053-0BBE1FD8DE95}" type="slidenum">
              <a:rPr lang="ar-EG" smtClean="0"/>
              <a:pPr/>
              <a:t>1453</a:t>
            </a:fld>
            <a:endParaRPr lang="en-CA"/>
          </a:p>
        </p:txBody>
      </p:sp>
      <p:sp>
        <p:nvSpPr>
          <p:cNvPr id="3333123" name="Rectangle 2"/>
          <p:cNvSpPr>
            <a:spLocks noGrp="1" noRot="1" noChangeAspect="1" noChangeArrowheads="1" noTextEdit="1"/>
          </p:cNvSpPr>
          <p:nvPr>
            <p:ph type="sldImg"/>
          </p:nvPr>
        </p:nvSpPr>
        <p:spPr>
          <a:ln/>
        </p:spPr>
      </p:sp>
      <p:sp>
        <p:nvSpPr>
          <p:cNvPr id="33331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4146" name="Slide Image Placeholder 1"/>
          <p:cNvSpPr>
            <a:spLocks noGrp="1" noRot="1" noChangeAspect="1" noTextEdit="1"/>
          </p:cNvSpPr>
          <p:nvPr>
            <p:ph type="sldImg"/>
          </p:nvPr>
        </p:nvSpPr>
        <p:spPr>
          <a:ln/>
        </p:spPr>
      </p:sp>
      <p:sp>
        <p:nvSpPr>
          <p:cNvPr id="3334147" name="Notes Placeholder 2"/>
          <p:cNvSpPr>
            <a:spLocks noGrp="1"/>
          </p:cNvSpPr>
          <p:nvPr>
            <p:ph type="body" idx="1"/>
          </p:nvPr>
        </p:nvSpPr>
        <p:spPr>
          <a:noFill/>
          <a:ln/>
        </p:spPr>
        <p:txBody>
          <a:bodyPr/>
          <a:lstStyle/>
          <a:p>
            <a:endParaRPr lang="en-US"/>
          </a:p>
        </p:txBody>
      </p:sp>
      <p:sp>
        <p:nvSpPr>
          <p:cNvPr id="3334148" name="Slide Number Placeholder 3"/>
          <p:cNvSpPr>
            <a:spLocks noGrp="1"/>
          </p:cNvSpPr>
          <p:nvPr>
            <p:ph type="sldNum" sz="quarter" idx="5"/>
          </p:nvPr>
        </p:nvSpPr>
        <p:spPr>
          <a:noFill/>
        </p:spPr>
        <p:txBody>
          <a:bodyPr/>
          <a:lstStyle/>
          <a:p>
            <a:fld id="{067AE779-4C5A-4CCB-BDF1-429813055330}" type="slidenum">
              <a:rPr lang="ar-SA" smtClean="0"/>
              <a:pPr/>
              <a:t>1454</a:t>
            </a:fld>
            <a:endParaRPr lang="en-CA"/>
          </a:p>
        </p:txBody>
      </p:sp>
    </p:spTree>
  </p:cSld>
  <p:clrMapOvr>
    <a:masterClrMapping/>
  </p:clrMapOvr>
</p:notes>
</file>

<file path=ppt/notesSlides/notesSlide10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5170" name="Rectangle 7"/>
          <p:cNvSpPr>
            <a:spLocks noGrp="1" noChangeArrowheads="1"/>
          </p:cNvSpPr>
          <p:nvPr>
            <p:ph type="sldNum" sz="quarter" idx="5"/>
          </p:nvPr>
        </p:nvSpPr>
        <p:spPr>
          <a:noFill/>
        </p:spPr>
        <p:txBody>
          <a:bodyPr/>
          <a:lstStyle/>
          <a:p>
            <a:fld id="{90FD97B6-D37C-4208-8F75-4040F7B12A28}" type="slidenum">
              <a:rPr lang="ar-EG" smtClean="0"/>
              <a:pPr/>
              <a:t>1455</a:t>
            </a:fld>
            <a:endParaRPr lang="en-CA"/>
          </a:p>
        </p:txBody>
      </p:sp>
      <p:sp>
        <p:nvSpPr>
          <p:cNvPr id="3335171" name="Rectangle 2"/>
          <p:cNvSpPr>
            <a:spLocks noGrp="1" noRot="1" noChangeAspect="1" noChangeArrowheads="1" noTextEdit="1"/>
          </p:cNvSpPr>
          <p:nvPr>
            <p:ph type="sldImg"/>
          </p:nvPr>
        </p:nvSpPr>
        <p:spPr>
          <a:ln/>
        </p:spPr>
      </p:sp>
      <p:sp>
        <p:nvSpPr>
          <p:cNvPr id="33351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6194" name="Rectangle 7"/>
          <p:cNvSpPr>
            <a:spLocks noGrp="1" noChangeArrowheads="1"/>
          </p:cNvSpPr>
          <p:nvPr>
            <p:ph type="sldNum" sz="quarter" idx="5"/>
          </p:nvPr>
        </p:nvSpPr>
        <p:spPr>
          <a:noFill/>
        </p:spPr>
        <p:txBody>
          <a:bodyPr/>
          <a:lstStyle/>
          <a:p>
            <a:fld id="{E9238924-0222-49FA-B4E7-ABCB759D501D}" type="slidenum">
              <a:rPr lang="ar-EG" smtClean="0"/>
              <a:pPr/>
              <a:t>1456</a:t>
            </a:fld>
            <a:endParaRPr lang="en-CA"/>
          </a:p>
        </p:txBody>
      </p:sp>
      <p:sp>
        <p:nvSpPr>
          <p:cNvPr id="3336195" name="Rectangle 2"/>
          <p:cNvSpPr>
            <a:spLocks noGrp="1" noRot="1" noChangeAspect="1" noChangeArrowheads="1" noTextEdit="1"/>
          </p:cNvSpPr>
          <p:nvPr>
            <p:ph type="sldImg"/>
          </p:nvPr>
        </p:nvSpPr>
        <p:spPr>
          <a:ln/>
        </p:spPr>
      </p:sp>
      <p:sp>
        <p:nvSpPr>
          <p:cNvPr id="33361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7218" name="Rectangle 7"/>
          <p:cNvSpPr>
            <a:spLocks noGrp="1" noChangeArrowheads="1"/>
          </p:cNvSpPr>
          <p:nvPr>
            <p:ph type="sldNum" sz="quarter" idx="5"/>
          </p:nvPr>
        </p:nvSpPr>
        <p:spPr>
          <a:noFill/>
        </p:spPr>
        <p:txBody>
          <a:bodyPr/>
          <a:lstStyle/>
          <a:p>
            <a:fld id="{E6BDA1DE-C9A2-479E-9FD4-B26DEEBD3761}" type="slidenum">
              <a:rPr lang="ar-EG" smtClean="0"/>
              <a:pPr/>
              <a:t>1457</a:t>
            </a:fld>
            <a:endParaRPr lang="en-CA"/>
          </a:p>
        </p:txBody>
      </p:sp>
      <p:sp>
        <p:nvSpPr>
          <p:cNvPr id="3337219" name="Rectangle 2"/>
          <p:cNvSpPr>
            <a:spLocks noGrp="1" noRot="1" noChangeAspect="1" noChangeArrowheads="1" noTextEdit="1"/>
          </p:cNvSpPr>
          <p:nvPr>
            <p:ph type="sldImg"/>
          </p:nvPr>
        </p:nvSpPr>
        <p:spPr>
          <a:ln/>
        </p:spPr>
      </p:sp>
      <p:sp>
        <p:nvSpPr>
          <p:cNvPr id="33372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8242" name="Rectangle 7"/>
          <p:cNvSpPr>
            <a:spLocks noGrp="1" noChangeArrowheads="1"/>
          </p:cNvSpPr>
          <p:nvPr>
            <p:ph type="sldNum" sz="quarter" idx="5"/>
          </p:nvPr>
        </p:nvSpPr>
        <p:spPr>
          <a:noFill/>
        </p:spPr>
        <p:txBody>
          <a:bodyPr/>
          <a:lstStyle/>
          <a:p>
            <a:fld id="{42843236-CB24-492D-BC8D-E824D46B6F1C}" type="slidenum">
              <a:rPr lang="ar-EG" smtClean="0"/>
              <a:pPr/>
              <a:t>1458</a:t>
            </a:fld>
            <a:endParaRPr lang="en-CA"/>
          </a:p>
        </p:txBody>
      </p:sp>
      <p:sp>
        <p:nvSpPr>
          <p:cNvPr id="3338243" name="Rectangle 2"/>
          <p:cNvSpPr>
            <a:spLocks noGrp="1" noRot="1" noChangeAspect="1" noChangeArrowheads="1" noTextEdit="1"/>
          </p:cNvSpPr>
          <p:nvPr>
            <p:ph type="sldImg"/>
          </p:nvPr>
        </p:nvSpPr>
        <p:spPr>
          <a:ln/>
        </p:spPr>
      </p:sp>
      <p:sp>
        <p:nvSpPr>
          <p:cNvPr id="33382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9266" name="Rectangle 7"/>
          <p:cNvSpPr>
            <a:spLocks noGrp="1" noChangeArrowheads="1"/>
          </p:cNvSpPr>
          <p:nvPr>
            <p:ph type="sldNum" sz="quarter" idx="5"/>
          </p:nvPr>
        </p:nvSpPr>
        <p:spPr>
          <a:noFill/>
        </p:spPr>
        <p:txBody>
          <a:bodyPr/>
          <a:lstStyle/>
          <a:p>
            <a:fld id="{3336DB59-660E-44CF-A8AF-8A4284DF5830}" type="slidenum">
              <a:rPr lang="ar-EG" smtClean="0"/>
              <a:pPr/>
              <a:t>1459</a:t>
            </a:fld>
            <a:endParaRPr lang="en-CA"/>
          </a:p>
        </p:txBody>
      </p:sp>
      <p:sp>
        <p:nvSpPr>
          <p:cNvPr id="3339267" name="Rectangle 2"/>
          <p:cNvSpPr>
            <a:spLocks noGrp="1" noRot="1" noChangeAspect="1" noChangeArrowheads="1" noTextEdit="1"/>
          </p:cNvSpPr>
          <p:nvPr>
            <p:ph type="sldImg"/>
          </p:nvPr>
        </p:nvSpPr>
        <p:spPr>
          <a:ln/>
        </p:spPr>
      </p:sp>
      <p:sp>
        <p:nvSpPr>
          <p:cNvPr id="33392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0290" name="Rectangle 7"/>
          <p:cNvSpPr>
            <a:spLocks noGrp="1" noChangeArrowheads="1"/>
          </p:cNvSpPr>
          <p:nvPr>
            <p:ph type="sldNum" sz="quarter" idx="5"/>
          </p:nvPr>
        </p:nvSpPr>
        <p:spPr>
          <a:noFill/>
        </p:spPr>
        <p:txBody>
          <a:bodyPr/>
          <a:lstStyle/>
          <a:p>
            <a:fld id="{2EBB7AB2-E5DB-4AF4-BC22-E90C98538166}" type="slidenum">
              <a:rPr lang="ar-EG" smtClean="0"/>
              <a:pPr/>
              <a:t>1460</a:t>
            </a:fld>
            <a:endParaRPr lang="en-CA"/>
          </a:p>
        </p:txBody>
      </p:sp>
      <p:sp>
        <p:nvSpPr>
          <p:cNvPr id="3340291" name="Rectangle 2"/>
          <p:cNvSpPr>
            <a:spLocks noGrp="1" noRot="1" noChangeAspect="1" noChangeArrowheads="1" noTextEdit="1"/>
          </p:cNvSpPr>
          <p:nvPr>
            <p:ph type="sldImg"/>
          </p:nvPr>
        </p:nvSpPr>
        <p:spPr>
          <a:ln/>
        </p:spPr>
      </p:sp>
      <p:sp>
        <p:nvSpPr>
          <p:cNvPr id="33402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1314" name="Rectangle 7"/>
          <p:cNvSpPr>
            <a:spLocks noGrp="1" noChangeArrowheads="1"/>
          </p:cNvSpPr>
          <p:nvPr>
            <p:ph type="sldNum" sz="quarter" idx="5"/>
          </p:nvPr>
        </p:nvSpPr>
        <p:spPr>
          <a:noFill/>
        </p:spPr>
        <p:txBody>
          <a:bodyPr/>
          <a:lstStyle/>
          <a:p>
            <a:fld id="{B0FF5BF0-A883-4DA1-8876-04720D0589C1}" type="slidenum">
              <a:rPr lang="ar-EG" smtClean="0"/>
              <a:pPr/>
              <a:t>1461</a:t>
            </a:fld>
            <a:endParaRPr lang="en-CA"/>
          </a:p>
        </p:txBody>
      </p:sp>
      <p:sp>
        <p:nvSpPr>
          <p:cNvPr id="3341315" name="Rectangle 2"/>
          <p:cNvSpPr>
            <a:spLocks noGrp="1" noRot="1" noChangeAspect="1" noChangeArrowheads="1" noTextEdit="1"/>
          </p:cNvSpPr>
          <p:nvPr>
            <p:ph type="sldImg"/>
          </p:nvPr>
        </p:nvSpPr>
        <p:spPr>
          <a:ln/>
        </p:spPr>
      </p:sp>
      <p:sp>
        <p:nvSpPr>
          <p:cNvPr id="33413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2338" name="Rectangle 7"/>
          <p:cNvSpPr>
            <a:spLocks noGrp="1" noChangeArrowheads="1"/>
          </p:cNvSpPr>
          <p:nvPr>
            <p:ph type="sldNum" sz="quarter" idx="5"/>
          </p:nvPr>
        </p:nvSpPr>
        <p:spPr>
          <a:noFill/>
        </p:spPr>
        <p:txBody>
          <a:bodyPr/>
          <a:lstStyle/>
          <a:p>
            <a:fld id="{A918A0B3-718D-469C-A1E1-017223FB849B}" type="slidenum">
              <a:rPr lang="ar-EG" smtClean="0"/>
              <a:pPr/>
              <a:t>1462</a:t>
            </a:fld>
            <a:endParaRPr lang="en-CA"/>
          </a:p>
        </p:txBody>
      </p:sp>
      <p:sp>
        <p:nvSpPr>
          <p:cNvPr id="3342339" name="Rectangle 2"/>
          <p:cNvSpPr>
            <a:spLocks noGrp="1" noRot="1" noChangeAspect="1" noChangeArrowheads="1" noTextEdit="1"/>
          </p:cNvSpPr>
          <p:nvPr>
            <p:ph type="sldImg"/>
          </p:nvPr>
        </p:nvSpPr>
        <p:spPr>
          <a:ln/>
        </p:spPr>
      </p:sp>
      <p:sp>
        <p:nvSpPr>
          <p:cNvPr id="33423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3362" name="Rectangle 7"/>
          <p:cNvSpPr>
            <a:spLocks noGrp="1" noChangeArrowheads="1"/>
          </p:cNvSpPr>
          <p:nvPr>
            <p:ph type="sldNum" sz="quarter" idx="5"/>
          </p:nvPr>
        </p:nvSpPr>
        <p:spPr>
          <a:noFill/>
        </p:spPr>
        <p:txBody>
          <a:bodyPr/>
          <a:lstStyle/>
          <a:p>
            <a:fld id="{534A6FFE-11F2-40EB-997C-382929602713}" type="slidenum">
              <a:rPr lang="ar-EG" smtClean="0"/>
              <a:pPr/>
              <a:t>1463</a:t>
            </a:fld>
            <a:endParaRPr lang="en-CA"/>
          </a:p>
        </p:txBody>
      </p:sp>
      <p:sp>
        <p:nvSpPr>
          <p:cNvPr id="3343363" name="Rectangle 2"/>
          <p:cNvSpPr>
            <a:spLocks noGrp="1" noRot="1" noChangeAspect="1" noChangeArrowheads="1" noTextEdit="1"/>
          </p:cNvSpPr>
          <p:nvPr>
            <p:ph type="sldImg"/>
          </p:nvPr>
        </p:nvSpPr>
        <p:spPr>
          <a:ln/>
        </p:spPr>
      </p:sp>
      <p:sp>
        <p:nvSpPr>
          <p:cNvPr id="33433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4386" name="Rectangle 7"/>
          <p:cNvSpPr>
            <a:spLocks noGrp="1" noChangeArrowheads="1"/>
          </p:cNvSpPr>
          <p:nvPr>
            <p:ph type="sldNum" sz="quarter" idx="5"/>
          </p:nvPr>
        </p:nvSpPr>
        <p:spPr>
          <a:noFill/>
        </p:spPr>
        <p:txBody>
          <a:bodyPr/>
          <a:lstStyle/>
          <a:p>
            <a:fld id="{F82F83BD-93A8-4D32-B8B7-492F60DB6B07}" type="slidenum">
              <a:rPr lang="ar-EG" smtClean="0"/>
              <a:pPr/>
              <a:t>1464</a:t>
            </a:fld>
            <a:endParaRPr lang="en-CA"/>
          </a:p>
        </p:txBody>
      </p:sp>
      <p:sp>
        <p:nvSpPr>
          <p:cNvPr id="3344387" name="Rectangle 2"/>
          <p:cNvSpPr>
            <a:spLocks noGrp="1" noRot="1" noChangeAspect="1" noChangeArrowheads="1" noTextEdit="1"/>
          </p:cNvSpPr>
          <p:nvPr>
            <p:ph type="sldImg"/>
          </p:nvPr>
        </p:nvSpPr>
        <p:spPr>
          <a:ln/>
        </p:spPr>
      </p:sp>
      <p:sp>
        <p:nvSpPr>
          <p:cNvPr id="33443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5410" name="Rectangle 7"/>
          <p:cNvSpPr>
            <a:spLocks noGrp="1" noChangeArrowheads="1"/>
          </p:cNvSpPr>
          <p:nvPr>
            <p:ph type="sldNum" sz="quarter" idx="5"/>
          </p:nvPr>
        </p:nvSpPr>
        <p:spPr>
          <a:noFill/>
        </p:spPr>
        <p:txBody>
          <a:bodyPr/>
          <a:lstStyle/>
          <a:p>
            <a:fld id="{7AA459AF-4A83-4418-A68F-197490B6EF86}" type="slidenum">
              <a:rPr lang="ar-EG" smtClean="0"/>
              <a:pPr/>
              <a:t>1465</a:t>
            </a:fld>
            <a:endParaRPr lang="en-CA"/>
          </a:p>
        </p:txBody>
      </p:sp>
      <p:sp>
        <p:nvSpPr>
          <p:cNvPr id="3345411" name="Rectangle 2"/>
          <p:cNvSpPr>
            <a:spLocks noGrp="1" noRot="1" noChangeAspect="1" noChangeArrowheads="1" noTextEdit="1"/>
          </p:cNvSpPr>
          <p:nvPr>
            <p:ph type="sldImg"/>
          </p:nvPr>
        </p:nvSpPr>
        <p:spPr>
          <a:xfrm>
            <a:off x="1144588" y="685800"/>
            <a:ext cx="4572000" cy="3429000"/>
          </a:xfrm>
          <a:ln/>
        </p:spPr>
      </p:sp>
      <p:sp>
        <p:nvSpPr>
          <p:cNvPr id="3345412"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0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6434" name="Rectangle 7"/>
          <p:cNvSpPr>
            <a:spLocks noGrp="1" noChangeArrowheads="1"/>
          </p:cNvSpPr>
          <p:nvPr>
            <p:ph type="sldNum" sz="quarter" idx="5"/>
          </p:nvPr>
        </p:nvSpPr>
        <p:spPr>
          <a:noFill/>
        </p:spPr>
        <p:txBody>
          <a:bodyPr/>
          <a:lstStyle/>
          <a:p>
            <a:fld id="{EAEE454A-9F1B-4BF8-A3D2-03C6E0A196D9}" type="slidenum">
              <a:rPr lang="ar-EG" smtClean="0"/>
              <a:pPr/>
              <a:t>1466</a:t>
            </a:fld>
            <a:endParaRPr lang="en-CA"/>
          </a:p>
        </p:txBody>
      </p:sp>
      <p:sp>
        <p:nvSpPr>
          <p:cNvPr id="3346435" name="Rectangle 2"/>
          <p:cNvSpPr>
            <a:spLocks noGrp="1" noRot="1" noChangeAspect="1" noChangeArrowheads="1" noTextEdit="1"/>
          </p:cNvSpPr>
          <p:nvPr>
            <p:ph type="sldImg"/>
          </p:nvPr>
        </p:nvSpPr>
        <p:spPr>
          <a:ln/>
        </p:spPr>
      </p:sp>
      <p:sp>
        <p:nvSpPr>
          <p:cNvPr id="33464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7458" name="Rectangle 7"/>
          <p:cNvSpPr>
            <a:spLocks noGrp="1" noChangeArrowheads="1"/>
          </p:cNvSpPr>
          <p:nvPr>
            <p:ph type="sldNum" sz="quarter" idx="5"/>
          </p:nvPr>
        </p:nvSpPr>
        <p:spPr>
          <a:noFill/>
        </p:spPr>
        <p:txBody>
          <a:bodyPr/>
          <a:lstStyle/>
          <a:p>
            <a:fld id="{5C5BE8A8-459F-4A1A-AC58-AC6F3F700547}" type="slidenum">
              <a:rPr lang="ar-EG" smtClean="0"/>
              <a:pPr/>
              <a:t>1467</a:t>
            </a:fld>
            <a:endParaRPr lang="en-CA"/>
          </a:p>
        </p:txBody>
      </p:sp>
      <p:sp>
        <p:nvSpPr>
          <p:cNvPr id="3347459" name="Rectangle 2"/>
          <p:cNvSpPr>
            <a:spLocks noGrp="1" noRot="1" noChangeAspect="1" noChangeArrowheads="1" noTextEdit="1"/>
          </p:cNvSpPr>
          <p:nvPr>
            <p:ph type="sldImg"/>
          </p:nvPr>
        </p:nvSpPr>
        <p:spPr>
          <a:ln/>
        </p:spPr>
      </p:sp>
      <p:sp>
        <p:nvSpPr>
          <p:cNvPr id="33474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9506" name="Rectangle 7"/>
          <p:cNvSpPr>
            <a:spLocks noGrp="1" noChangeArrowheads="1"/>
          </p:cNvSpPr>
          <p:nvPr>
            <p:ph type="sldNum" sz="quarter" idx="5"/>
          </p:nvPr>
        </p:nvSpPr>
        <p:spPr>
          <a:noFill/>
        </p:spPr>
        <p:txBody>
          <a:bodyPr/>
          <a:lstStyle/>
          <a:p>
            <a:fld id="{D46F9165-B0BA-40B9-B2A7-35C59BBBABD8}" type="slidenum">
              <a:rPr lang="ar-EG" smtClean="0"/>
              <a:pPr/>
              <a:t>1469</a:t>
            </a:fld>
            <a:endParaRPr lang="en-CA"/>
          </a:p>
        </p:txBody>
      </p:sp>
      <p:sp>
        <p:nvSpPr>
          <p:cNvPr id="3349507" name="Rectangle 2"/>
          <p:cNvSpPr>
            <a:spLocks noGrp="1" noRot="1" noChangeAspect="1" noChangeArrowheads="1" noTextEdit="1"/>
          </p:cNvSpPr>
          <p:nvPr>
            <p:ph type="sldImg"/>
          </p:nvPr>
        </p:nvSpPr>
        <p:spPr>
          <a:xfrm>
            <a:off x="1144588" y="685800"/>
            <a:ext cx="4572000" cy="3429000"/>
          </a:xfrm>
          <a:ln/>
        </p:spPr>
      </p:sp>
      <p:sp>
        <p:nvSpPr>
          <p:cNvPr id="334950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0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0530" name="Rectangle 7"/>
          <p:cNvSpPr>
            <a:spLocks noGrp="1" noChangeArrowheads="1"/>
          </p:cNvSpPr>
          <p:nvPr>
            <p:ph type="sldNum" sz="quarter" idx="5"/>
          </p:nvPr>
        </p:nvSpPr>
        <p:spPr>
          <a:noFill/>
        </p:spPr>
        <p:txBody>
          <a:bodyPr/>
          <a:lstStyle/>
          <a:p>
            <a:fld id="{A3443BC5-30B8-4986-B72F-4AB0C0D6A93E}" type="slidenum">
              <a:rPr lang="ar-EG" smtClean="0"/>
              <a:pPr/>
              <a:t>1470</a:t>
            </a:fld>
            <a:endParaRPr lang="en-CA"/>
          </a:p>
        </p:txBody>
      </p:sp>
      <p:sp>
        <p:nvSpPr>
          <p:cNvPr id="3350531" name="Rectangle 2"/>
          <p:cNvSpPr>
            <a:spLocks noGrp="1" noRot="1" noChangeAspect="1" noChangeArrowheads="1" noTextEdit="1"/>
          </p:cNvSpPr>
          <p:nvPr>
            <p:ph type="sldImg"/>
          </p:nvPr>
        </p:nvSpPr>
        <p:spPr>
          <a:ln/>
        </p:spPr>
      </p:sp>
      <p:sp>
        <p:nvSpPr>
          <p:cNvPr id="33505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1554" name="Rectangle 7"/>
          <p:cNvSpPr>
            <a:spLocks noGrp="1" noChangeArrowheads="1"/>
          </p:cNvSpPr>
          <p:nvPr>
            <p:ph type="sldNum" sz="quarter" idx="5"/>
          </p:nvPr>
        </p:nvSpPr>
        <p:spPr>
          <a:noFill/>
        </p:spPr>
        <p:txBody>
          <a:bodyPr/>
          <a:lstStyle/>
          <a:p>
            <a:fld id="{5B8754D7-D005-4AC5-A6FC-5E015A61E5B7}" type="slidenum">
              <a:rPr lang="ar-EG" smtClean="0"/>
              <a:pPr/>
              <a:t>1471</a:t>
            </a:fld>
            <a:endParaRPr lang="en-CA"/>
          </a:p>
        </p:txBody>
      </p:sp>
      <p:sp>
        <p:nvSpPr>
          <p:cNvPr id="3351555" name="Rectangle 2"/>
          <p:cNvSpPr>
            <a:spLocks noGrp="1" noRot="1" noChangeAspect="1" noChangeArrowheads="1" noTextEdit="1"/>
          </p:cNvSpPr>
          <p:nvPr>
            <p:ph type="sldImg"/>
          </p:nvPr>
        </p:nvSpPr>
        <p:spPr>
          <a:ln/>
        </p:spPr>
      </p:sp>
      <p:sp>
        <p:nvSpPr>
          <p:cNvPr id="33515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3602" name="Rectangle 7"/>
          <p:cNvSpPr>
            <a:spLocks noGrp="1" noChangeArrowheads="1"/>
          </p:cNvSpPr>
          <p:nvPr>
            <p:ph type="sldNum" sz="quarter" idx="5"/>
          </p:nvPr>
        </p:nvSpPr>
        <p:spPr>
          <a:noFill/>
        </p:spPr>
        <p:txBody>
          <a:bodyPr/>
          <a:lstStyle/>
          <a:p>
            <a:fld id="{48CC3664-4F90-4953-9F87-2C76BBE00535}" type="slidenum">
              <a:rPr lang="ar-EG" smtClean="0"/>
              <a:pPr/>
              <a:t>1473</a:t>
            </a:fld>
            <a:endParaRPr lang="en-CA"/>
          </a:p>
        </p:txBody>
      </p:sp>
      <p:sp>
        <p:nvSpPr>
          <p:cNvPr id="3353603" name="Rectangle 2"/>
          <p:cNvSpPr>
            <a:spLocks noGrp="1" noRot="1" noChangeAspect="1" noChangeArrowheads="1" noTextEdit="1"/>
          </p:cNvSpPr>
          <p:nvPr>
            <p:ph type="sldImg"/>
          </p:nvPr>
        </p:nvSpPr>
        <p:spPr>
          <a:xfrm>
            <a:off x="1144588" y="685800"/>
            <a:ext cx="4572000" cy="3429000"/>
          </a:xfrm>
          <a:ln/>
        </p:spPr>
      </p:sp>
      <p:sp>
        <p:nvSpPr>
          <p:cNvPr id="335360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0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4626" name="Rectangle 7"/>
          <p:cNvSpPr>
            <a:spLocks noGrp="1" noChangeArrowheads="1"/>
          </p:cNvSpPr>
          <p:nvPr>
            <p:ph type="sldNum" sz="quarter" idx="5"/>
          </p:nvPr>
        </p:nvSpPr>
        <p:spPr>
          <a:noFill/>
        </p:spPr>
        <p:txBody>
          <a:bodyPr/>
          <a:lstStyle/>
          <a:p>
            <a:fld id="{D1523740-9F65-4721-9817-605D89D03EEE}" type="slidenum">
              <a:rPr lang="ar-EG" smtClean="0"/>
              <a:pPr/>
              <a:t>1474</a:t>
            </a:fld>
            <a:endParaRPr lang="en-CA"/>
          </a:p>
        </p:txBody>
      </p:sp>
      <p:sp>
        <p:nvSpPr>
          <p:cNvPr id="3354627" name="Rectangle 2"/>
          <p:cNvSpPr>
            <a:spLocks noGrp="1" noRot="1" noChangeAspect="1" noChangeArrowheads="1" noTextEdit="1"/>
          </p:cNvSpPr>
          <p:nvPr>
            <p:ph type="sldImg"/>
          </p:nvPr>
        </p:nvSpPr>
        <p:spPr>
          <a:ln/>
        </p:spPr>
      </p:sp>
      <p:sp>
        <p:nvSpPr>
          <p:cNvPr id="33546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5650" name="Rectangle 7"/>
          <p:cNvSpPr>
            <a:spLocks noGrp="1" noChangeArrowheads="1"/>
          </p:cNvSpPr>
          <p:nvPr>
            <p:ph type="sldNum" sz="quarter" idx="5"/>
          </p:nvPr>
        </p:nvSpPr>
        <p:spPr>
          <a:noFill/>
        </p:spPr>
        <p:txBody>
          <a:bodyPr/>
          <a:lstStyle/>
          <a:p>
            <a:fld id="{B993553A-752B-4094-84EC-982F27304519}" type="slidenum">
              <a:rPr lang="ar-EG" smtClean="0"/>
              <a:pPr/>
              <a:t>1475</a:t>
            </a:fld>
            <a:endParaRPr lang="en-CA"/>
          </a:p>
        </p:txBody>
      </p:sp>
      <p:sp>
        <p:nvSpPr>
          <p:cNvPr id="3355651" name="Rectangle 2"/>
          <p:cNvSpPr>
            <a:spLocks noGrp="1" noRot="1" noChangeAspect="1" noChangeArrowheads="1" noTextEdit="1"/>
          </p:cNvSpPr>
          <p:nvPr>
            <p:ph type="sldImg"/>
          </p:nvPr>
        </p:nvSpPr>
        <p:spPr>
          <a:ln/>
        </p:spPr>
      </p:sp>
      <p:sp>
        <p:nvSpPr>
          <p:cNvPr id="33556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6674" name="Rectangle 7"/>
          <p:cNvSpPr>
            <a:spLocks noGrp="1" noChangeArrowheads="1"/>
          </p:cNvSpPr>
          <p:nvPr>
            <p:ph type="sldNum" sz="quarter" idx="5"/>
          </p:nvPr>
        </p:nvSpPr>
        <p:spPr>
          <a:noFill/>
        </p:spPr>
        <p:txBody>
          <a:bodyPr/>
          <a:lstStyle/>
          <a:p>
            <a:fld id="{8763622D-FC3A-4E99-B339-C693A55B1D8F}" type="slidenum">
              <a:rPr lang="ar-EG" smtClean="0"/>
              <a:pPr/>
              <a:t>1476</a:t>
            </a:fld>
            <a:endParaRPr lang="en-CA"/>
          </a:p>
        </p:txBody>
      </p:sp>
      <p:sp>
        <p:nvSpPr>
          <p:cNvPr id="3356675" name="Rectangle 2"/>
          <p:cNvSpPr>
            <a:spLocks noGrp="1" noRot="1" noChangeAspect="1" noChangeArrowheads="1" noTextEdit="1"/>
          </p:cNvSpPr>
          <p:nvPr>
            <p:ph type="sldImg"/>
          </p:nvPr>
        </p:nvSpPr>
        <p:spPr>
          <a:ln/>
        </p:spPr>
      </p:sp>
      <p:sp>
        <p:nvSpPr>
          <p:cNvPr id="33566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22" name="Rectangle 7"/>
          <p:cNvSpPr>
            <a:spLocks noGrp="1" noChangeArrowheads="1"/>
          </p:cNvSpPr>
          <p:nvPr>
            <p:ph type="sldNum" sz="quarter" idx="5"/>
          </p:nvPr>
        </p:nvSpPr>
        <p:spPr>
          <a:noFill/>
        </p:spPr>
        <p:txBody>
          <a:bodyPr/>
          <a:lstStyle/>
          <a:p>
            <a:fld id="{481DF684-034F-4331-B8A1-D36A470270FD}" type="slidenum">
              <a:rPr lang="ar-EG" smtClean="0"/>
              <a:pPr/>
              <a:t>1478</a:t>
            </a:fld>
            <a:endParaRPr lang="en-CA"/>
          </a:p>
        </p:txBody>
      </p:sp>
      <p:sp>
        <p:nvSpPr>
          <p:cNvPr id="3358723" name="Rectangle 2"/>
          <p:cNvSpPr>
            <a:spLocks noGrp="1" noRot="1" noChangeAspect="1" noChangeArrowheads="1" noTextEdit="1"/>
          </p:cNvSpPr>
          <p:nvPr>
            <p:ph type="sldImg"/>
          </p:nvPr>
        </p:nvSpPr>
        <p:spPr>
          <a:ln/>
        </p:spPr>
      </p:sp>
      <p:sp>
        <p:nvSpPr>
          <p:cNvPr id="33587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9746" name="Rectangle 7"/>
          <p:cNvSpPr>
            <a:spLocks noGrp="1" noChangeArrowheads="1"/>
          </p:cNvSpPr>
          <p:nvPr>
            <p:ph type="sldNum" sz="quarter" idx="5"/>
          </p:nvPr>
        </p:nvSpPr>
        <p:spPr>
          <a:noFill/>
        </p:spPr>
        <p:txBody>
          <a:bodyPr/>
          <a:lstStyle/>
          <a:p>
            <a:fld id="{7D13D8E2-655D-4320-9AC5-A66A0FDA9BE9}" type="slidenum">
              <a:rPr lang="ar-EG" smtClean="0"/>
              <a:pPr/>
              <a:t>1479</a:t>
            </a:fld>
            <a:endParaRPr lang="en-CA"/>
          </a:p>
        </p:txBody>
      </p:sp>
      <p:sp>
        <p:nvSpPr>
          <p:cNvPr id="3359747" name="Rectangle 2"/>
          <p:cNvSpPr>
            <a:spLocks noGrp="1" noRot="1" noChangeAspect="1" noChangeArrowheads="1" noTextEdit="1"/>
          </p:cNvSpPr>
          <p:nvPr>
            <p:ph type="sldImg"/>
          </p:nvPr>
        </p:nvSpPr>
        <p:spPr>
          <a:ln/>
        </p:spPr>
      </p:sp>
      <p:sp>
        <p:nvSpPr>
          <p:cNvPr id="33597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0770" name="Rectangle 7"/>
          <p:cNvSpPr>
            <a:spLocks noGrp="1" noChangeArrowheads="1"/>
          </p:cNvSpPr>
          <p:nvPr>
            <p:ph type="sldNum" sz="quarter" idx="5"/>
          </p:nvPr>
        </p:nvSpPr>
        <p:spPr>
          <a:noFill/>
        </p:spPr>
        <p:txBody>
          <a:bodyPr/>
          <a:lstStyle/>
          <a:p>
            <a:fld id="{5264E5F6-3B89-4B03-B570-50354121F874}" type="slidenum">
              <a:rPr lang="ar-EG" smtClean="0"/>
              <a:pPr/>
              <a:t>1480</a:t>
            </a:fld>
            <a:endParaRPr lang="en-CA"/>
          </a:p>
        </p:txBody>
      </p:sp>
      <p:sp>
        <p:nvSpPr>
          <p:cNvPr id="3360771" name="Rectangle 2"/>
          <p:cNvSpPr>
            <a:spLocks noGrp="1" noRot="1" noChangeAspect="1" noChangeArrowheads="1" noTextEdit="1"/>
          </p:cNvSpPr>
          <p:nvPr>
            <p:ph type="sldImg"/>
          </p:nvPr>
        </p:nvSpPr>
        <p:spPr>
          <a:ln/>
        </p:spPr>
      </p:sp>
      <p:sp>
        <p:nvSpPr>
          <p:cNvPr id="33607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1794" name="Rectangle 7"/>
          <p:cNvSpPr>
            <a:spLocks noGrp="1" noChangeArrowheads="1"/>
          </p:cNvSpPr>
          <p:nvPr>
            <p:ph type="sldNum" sz="quarter" idx="5"/>
          </p:nvPr>
        </p:nvSpPr>
        <p:spPr>
          <a:noFill/>
        </p:spPr>
        <p:txBody>
          <a:bodyPr/>
          <a:lstStyle/>
          <a:p>
            <a:fld id="{FFB08AC2-DBBA-4E9A-BE15-577749980623}" type="slidenum">
              <a:rPr lang="ar-EG" smtClean="0"/>
              <a:pPr/>
              <a:t>1481</a:t>
            </a:fld>
            <a:endParaRPr lang="en-CA"/>
          </a:p>
        </p:txBody>
      </p:sp>
      <p:sp>
        <p:nvSpPr>
          <p:cNvPr id="3361795" name="Rectangle 2"/>
          <p:cNvSpPr>
            <a:spLocks noGrp="1" noRot="1" noChangeAspect="1" noChangeArrowheads="1" noTextEdit="1"/>
          </p:cNvSpPr>
          <p:nvPr>
            <p:ph type="sldImg"/>
          </p:nvPr>
        </p:nvSpPr>
        <p:spPr>
          <a:ln/>
        </p:spPr>
      </p:sp>
      <p:sp>
        <p:nvSpPr>
          <p:cNvPr id="33617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2818" name="Rectangle 7"/>
          <p:cNvSpPr>
            <a:spLocks noGrp="1" noChangeArrowheads="1"/>
          </p:cNvSpPr>
          <p:nvPr>
            <p:ph type="sldNum" sz="quarter" idx="5"/>
          </p:nvPr>
        </p:nvSpPr>
        <p:spPr>
          <a:noFill/>
        </p:spPr>
        <p:txBody>
          <a:bodyPr/>
          <a:lstStyle/>
          <a:p>
            <a:fld id="{0E0E98DA-A39C-40A2-AF2B-35EB1A3EB59B}" type="slidenum">
              <a:rPr lang="ar-EG" smtClean="0"/>
              <a:pPr/>
              <a:t>1482</a:t>
            </a:fld>
            <a:endParaRPr lang="en-CA"/>
          </a:p>
        </p:txBody>
      </p:sp>
      <p:sp>
        <p:nvSpPr>
          <p:cNvPr id="3362819" name="Rectangle 2"/>
          <p:cNvSpPr>
            <a:spLocks noGrp="1" noRot="1" noChangeAspect="1" noChangeArrowheads="1" noTextEdit="1"/>
          </p:cNvSpPr>
          <p:nvPr>
            <p:ph type="sldImg"/>
          </p:nvPr>
        </p:nvSpPr>
        <p:spPr>
          <a:ln/>
        </p:spPr>
      </p:sp>
      <p:sp>
        <p:nvSpPr>
          <p:cNvPr id="33628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3842" name="Rectangle 7"/>
          <p:cNvSpPr>
            <a:spLocks noGrp="1" noChangeArrowheads="1"/>
          </p:cNvSpPr>
          <p:nvPr>
            <p:ph type="sldNum" sz="quarter" idx="5"/>
          </p:nvPr>
        </p:nvSpPr>
        <p:spPr>
          <a:noFill/>
        </p:spPr>
        <p:txBody>
          <a:bodyPr/>
          <a:lstStyle/>
          <a:p>
            <a:fld id="{B92BDBE9-7A9F-4250-A483-E30EEF87CFC3}" type="slidenum">
              <a:rPr lang="ar-EG" smtClean="0"/>
              <a:pPr/>
              <a:t>1483</a:t>
            </a:fld>
            <a:endParaRPr lang="en-CA"/>
          </a:p>
        </p:txBody>
      </p:sp>
      <p:sp>
        <p:nvSpPr>
          <p:cNvPr id="3363843" name="Rectangle 2"/>
          <p:cNvSpPr>
            <a:spLocks noGrp="1" noRot="1" noChangeAspect="1" noChangeArrowheads="1" noTextEdit="1"/>
          </p:cNvSpPr>
          <p:nvPr>
            <p:ph type="sldImg"/>
          </p:nvPr>
        </p:nvSpPr>
        <p:spPr>
          <a:ln/>
        </p:spPr>
      </p:sp>
      <p:sp>
        <p:nvSpPr>
          <p:cNvPr id="33638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4866" name="Rectangle 7"/>
          <p:cNvSpPr>
            <a:spLocks noGrp="1" noChangeArrowheads="1"/>
          </p:cNvSpPr>
          <p:nvPr>
            <p:ph type="sldNum" sz="quarter" idx="5"/>
          </p:nvPr>
        </p:nvSpPr>
        <p:spPr>
          <a:noFill/>
        </p:spPr>
        <p:txBody>
          <a:bodyPr/>
          <a:lstStyle/>
          <a:p>
            <a:fld id="{1D7BA81B-7E84-4B27-89A4-563767622E58}" type="slidenum">
              <a:rPr lang="ar-EG" smtClean="0"/>
              <a:pPr/>
              <a:t>1484</a:t>
            </a:fld>
            <a:endParaRPr lang="en-CA"/>
          </a:p>
        </p:txBody>
      </p:sp>
      <p:sp>
        <p:nvSpPr>
          <p:cNvPr id="3364867" name="Rectangle 2"/>
          <p:cNvSpPr>
            <a:spLocks noGrp="1" noRot="1" noChangeAspect="1" noChangeArrowheads="1" noTextEdit="1"/>
          </p:cNvSpPr>
          <p:nvPr>
            <p:ph type="sldImg"/>
          </p:nvPr>
        </p:nvSpPr>
        <p:spPr>
          <a:ln/>
        </p:spPr>
      </p:sp>
      <p:sp>
        <p:nvSpPr>
          <p:cNvPr id="33648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5890" name="Rectangle 7"/>
          <p:cNvSpPr>
            <a:spLocks noGrp="1" noChangeArrowheads="1"/>
          </p:cNvSpPr>
          <p:nvPr>
            <p:ph type="sldNum" sz="quarter" idx="5"/>
          </p:nvPr>
        </p:nvSpPr>
        <p:spPr>
          <a:noFill/>
        </p:spPr>
        <p:txBody>
          <a:bodyPr/>
          <a:lstStyle/>
          <a:p>
            <a:fld id="{9C59A230-A893-4A68-B9C9-C658A36BFC80}" type="slidenum">
              <a:rPr lang="ar-EG" smtClean="0"/>
              <a:pPr/>
              <a:t>1485</a:t>
            </a:fld>
            <a:endParaRPr lang="en-CA"/>
          </a:p>
        </p:txBody>
      </p:sp>
      <p:sp>
        <p:nvSpPr>
          <p:cNvPr id="3365891" name="Rectangle 2"/>
          <p:cNvSpPr>
            <a:spLocks noGrp="1" noRot="1" noChangeAspect="1" noChangeArrowheads="1" noTextEdit="1"/>
          </p:cNvSpPr>
          <p:nvPr>
            <p:ph type="sldImg"/>
          </p:nvPr>
        </p:nvSpPr>
        <p:spPr>
          <a:ln/>
        </p:spPr>
      </p:sp>
      <p:sp>
        <p:nvSpPr>
          <p:cNvPr id="33658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6914" name="Slide Image Placeholder 1"/>
          <p:cNvSpPr>
            <a:spLocks noGrp="1" noRot="1" noChangeAspect="1" noTextEdit="1"/>
          </p:cNvSpPr>
          <p:nvPr>
            <p:ph type="sldImg"/>
          </p:nvPr>
        </p:nvSpPr>
        <p:spPr>
          <a:ln/>
        </p:spPr>
      </p:sp>
      <p:sp>
        <p:nvSpPr>
          <p:cNvPr id="3366915" name="Notes Placeholder 2"/>
          <p:cNvSpPr>
            <a:spLocks noGrp="1"/>
          </p:cNvSpPr>
          <p:nvPr>
            <p:ph type="body" idx="1"/>
          </p:nvPr>
        </p:nvSpPr>
        <p:spPr>
          <a:noFill/>
          <a:ln/>
        </p:spPr>
        <p:txBody>
          <a:bodyPr/>
          <a:lstStyle/>
          <a:p>
            <a:endParaRPr lang="en-US"/>
          </a:p>
        </p:txBody>
      </p:sp>
      <p:sp>
        <p:nvSpPr>
          <p:cNvPr id="3366916" name="Slide Number Placeholder 3"/>
          <p:cNvSpPr>
            <a:spLocks noGrp="1"/>
          </p:cNvSpPr>
          <p:nvPr>
            <p:ph type="sldNum" sz="quarter" idx="5"/>
          </p:nvPr>
        </p:nvSpPr>
        <p:spPr>
          <a:noFill/>
        </p:spPr>
        <p:txBody>
          <a:bodyPr/>
          <a:lstStyle/>
          <a:p>
            <a:fld id="{908070F5-62BB-484F-AC81-3411919B3F6B}" type="slidenum">
              <a:rPr lang="ar-SA" smtClean="0"/>
              <a:pPr/>
              <a:t>1486</a:t>
            </a:fld>
            <a:endParaRPr lang="en-CA"/>
          </a:p>
        </p:txBody>
      </p:sp>
    </p:spTree>
  </p:cSld>
  <p:clrMapOvr>
    <a:masterClrMapping/>
  </p:clrMapOvr>
</p:notes>
</file>

<file path=ppt/notesSlides/notesSlide10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7938" name="Rectangle 7"/>
          <p:cNvSpPr>
            <a:spLocks noGrp="1" noChangeArrowheads="1"/>
          </p:cNvSpPr>
          <p:nvPr>
            <p:ph type="sldNum" sz="quarter" idx="5"/>
          </p:nvPr>
        </p:nvSpPr>
        <p:spPr>
          <a:noFill/>
        </p:spPr>
        <p:txBody>
          <a:bodyPr/>
          <a:lstStyle/>
          <a:p>
            <a:fld id="{99DEC9EC-891E-45ED-9B90-DBFE2D1A50B7}" type="slidenum">
              <a:rPr lang="ar-EG" smtClean="0"/>
              <a:pPr/>
              <a:t>1487</a:t>
            </a:fld>
            <a:endParaRPr lang="en-CA"/>
          </a:p>
        </p:txBody>
      </p:sp>
      <p:sp>
        <p:nvSpPr>
          <p:cNvPr id="3367939" name="Rectangle 2"/>
          <p:cNvSpPr>
            <a:spLocks noGrp="1" noRot="1" noChangeAspect="1" noChangeArrowheads="1" noTextEdit="1"/>
          </p:cNvSpPr>
          <p:nvPr>
            <p:ph type="sldImg"/>
          </p:nvPr>
        </p:nvSpPr>
        <p:spPr>
          <a:ln/>
        </p:spPr>
      </p:sp>
      <p:sp>
        <p:nvSpPr>
          <p:cNvPr id="33679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8962" name="Rectangle 7"/>
          <p:cNvSpPr>
            <a:spLocks noGrp="1" noChangeArrowheads="1"/>
          </p:cNvSpPr>
          <p:nvPr>
            <p:ph type="sldNum" sz="quarter" idx="5"/>
          </p:nvPr>
        </p:nvSpPr>
        <p:spPr>
          <a:noFill/>
        </p:spPr>
        <p:txBody>
          <a:bodyPr/>
          <a:lstStyle/>
          <a:p>
            <a:fld id="{FA305A5C-DAE9-42A0-87E2-5DB2E7C7E916}" type="slidenum">
              <a:rPr lang="ar-EG" smtClean="0"/>
              <a:pPr/>
              <a:t>1488</a:t>
            </a:fld>
            <a:endParaRPr lang="en-CA"/>
          </a:p>
        </p:txBody>
      </p:sp>
      <p:sp>
        <p:nvSpPr>
          <p:cNvPr id="3368963" name="Rectangle 2"/>
          <p:cNvSpPr>
            <a:spLocks noGrp="1" noRot="1" noChangeAspect="1" noChangeArrowheads="1" noTextEdit="1"/>
          </p:cNvSpPr>
          <p:nvPr>
            <p:ph type="sldImg"/>
          </p:nvPr>
        </p:nvSpPr>
        <p:spPr>
          <a:ln/>
        </p:spPr>
      </p:sp>
      <p:sp>
        <p:nvSpPr>
          <p:cNvPr id="33689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9986" name="Rectangle 7"/>
          <p:cNvSpPr>
            <a:spLocks noGrp="1" noChangeArrowheads="1"/>
          </p:cNvSpPr>
          <p:nvPr>
            <p:ph type="sldNum" sz="quarter" idx="5"/>
          </p:nvPr>
        </p:nvSpPr>
        <p:spPr>
          <a:noFill/>
        </p:spPr>
        <p:txBody>
          <a:bodyPr/>
          <a:lstStyle/>
          <a:p>
            <a:fld id="{C1EC52D4-68C8-4BC0-925C-CB4F846BA569}" type="slidenum">
              <a:rPr lang="ar-EG" smtClean="0"/>
              <a:pPr/>
              <a:t>1489</a:t>
            </a:fld>
            <a:endParaRPr lang="en-CA"/>
          </a:p>
        </p:txBody>
      </p:sp>
      <p:sp>
        <p:nvSpPr>
          <p:cNvPr id="3369987" name="Rectangle 2"/>
          <p:cNvSpPr>
            <a:spLocks noGrp="1" noRot="1" noChangeAspect="1" noChangeArrowheads="1" noTextEdit="1"/>
          </p:cNvSpPr>
          <p:nvPr>
            <p:ph type="sldImg"/>
          </p:nvPr>
        </p:nvSpPr>
        <p:spPr>
          <a:ln/>
        </p:spPr>
      </p:sp>
      <p:sp>
        <p:nvSpPr>
          <p:cNvPr id="33699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1010" name="Rectangle 7"/>
          <p:cNvSpPr>
            <a:spLocks noGrp="1" noChangeArrowheads="1"/>
          </p:cNvSpPr>
          <p:nvPr>
            <p:ph type="sldNum" sz="quarter" idx="5"/>
          </p:nvPr>
        </p:nvSpPr>
        <p:spPr>
          <a:noFill/>
        </p:spPr>
        <p:txBody>
          <a:bodyPr/>
          <a:lstStyle/>
          <a:p>
            <a:fld id="{062FFBC5-A44B-4C1F-88B5-8D02FEA503AD}" type="slidenum">
              <a:rPr lang="ar-EG" smtClean="0"/>
              <a:pPr/>
              <a:t>1490</a:t>
            </a:fld>
            <a:endParaRPr lang="en-CA"/>
          </a:p>
        </p:txBody>
      </p:sp>
      <p:sp>
        <p:nvSpPr>
          <p:cNvPr id="3371011" name="Rectangle 2"/>
          <p:cNvSpPr>
            <a:spLocks noGrp="1" noRot="1" noChangeAspect="1" noChangeArrowheads="1" noTextEdit="1"/>
          </p:cNvSpPr>
          <p:nvPr>
            <p:ph type="sldImg"/>
          </p:nvPr>
        </p:nvSpPr>
        <p:spPr>
          <a:ln/>
        </p:spPr>
      </p:sp>
      <p:sp>
        <p:nvSpPr>
          <p:cNvPr id="33710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2034" name="Rectangle 7"/>
          <p:cNvSpPr>
            <a:spLocks noGrp="1" noChangeArrowheads="1"/>
          </p:cNvSpPr>
          <p:nvPr>
            <p:ph type="sldNum" sz="quarter" idx="5"/>
          </p:nvPr>
        </p:nvSpPr>
        <p:spPr>
          <a:noFill/>
        </p:spPr>
        <p:txBody>
          <a:bodyPr/>
          <a:lstStyle/>
          <a:p>
            <a:fld id="{0E1A6223-C9EA-473F-9245-0C00FDF9A4C6}" type="slidenum">
              <a:rPr lang="ar-EG" smtClean="0"/>
              <a:pPr/>
              <a:t>1491</a:t>
            </a:fld>
            <a:endParaRPr lang="en-CA"/>
          </a:p>
        </p:txBody>
      </p:sp>
      <p:sp>
        <p:nvSpPr>
          <p:cNvPr id="3372035" name="Rectangle 2"/>
          <p:cNvSpPr>
            <a:spLocks noGrp="1" noRot="1" noChangeAspect="1" noChangeArrowheads="1" noTextEdit="1"/>
          </p:cNvSpPr>
          <p:nvPr>
            <p:ph type="sldImg"/>
          </p:nvPr>
        </p:nvSpPr>
        <p:spPr>
          <a:ln/>
        </p:spPr>
      </p:sp>
      <p:sp>
        <p:nvSpPr>
          <p:cNvPr id="33720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3058" name="Rectangle 7"/>
          <p:cNvSpPr>
            <a:spLocks noGrp="1" noChangeArrowheads="1"/>
          </p:cNvSpPr>
          <p:nvPr>
            <p:ph type="sldNum" sz="quarter" idx="5"/>
          </p:nvPr>
        </p:nvSpPr>
        <p:spPr>
          <a:noFill/>
        </p:spPr>
        <p:txBody>
          <a:bodyPr/>
          <a:lstStyle/>
          <a:p>
            <a:fld id="{367D2957-0FF9-45A7-A331-3906AD12B475}" type="slidenum">
              <a:rPr lang="ar-EG" smtClean="0"/>
              <a:pPr/>
              <a:t>1492</a:t>
            </a:fld>
            <a:endParaRPr lang="en-CA"/>
          </a:p>
        </p:txBody>
      </p:sp>
      <p:sp>
        <p:nvSpPr>
          <p:cNvPr id="3373059" name="Rectangle 2"/>
          <p:cNvSpPr>
            <a:spLocks noGrp="1" noRot="1" noChangeAspect="1" noChangeArrowheads="1" noTextEdit="1"/>
          </p:cNvSpPr>
          <p:nvPr>
            <p:ph type="sldImg"/>
          </p:nvPr>
        </p:nvSpPr>
        <p:spPr>
          <a:ln/>
        </p:spPr>
      </p:sp>
      <p:sp>
        <p:nvSpPr>
          <p:cNvPr id="33730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4082" name="Rectangle 7"/>
          <p:cNvSpPr>
            <a:spLocks noGrp="1" noChangeArrowheads="1"/>
          </p:cNvSpPr>
          <p:nvPr>
            <p:ph type="sldNum" sz="quarter" idx="5"/>
          </p:nvPr>
        </p:nvSpPr>
        <p:spPr>
          <a:noFill/>
        </p:spPr>
        <p:txBody>
          <a:bodyPr/>
          <a:lstStyle/>
          <a:p>
            <a:fld id="{DC1AFBCF-96AC-4CD4-B271-A0FB500F5F7F}" type="slidenum">
              <a:rPr lang="ar-EG" smtClean="0"/>
              <a:pPr/>
              <a:t>1493</a:t>
            </a:fld>
            <a:endParaRPr lang="en-CA"/>
          </a:p>
        </p:txBody>
      </p:sp>
      <p:sp>
        <p:nvSpPr>
          <p:cNvPr id="3374083" name="Rectangle 2"/>
          <p:cNvSpPr>
            <a:spLocks noGrp="1" noRot="1" noChangeAspect="1" noChangeArrowheads="1" noTextEdit="1"/>
          </p:cNvSpPr>
          <p:nvPr>
            <p:ph type="sldImg"/>
          </p:nvPr>
        </p:nvSpPr>
        <p:spPr>
          <a:ln/>
        </p:spPr>
      </p:sp>
      <p:sp>
        <p:nvSpPr>
          <p:cNvPr id="33740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5106" name="Rectangle 7"/>
          <p:cNvSpPr>
            <a:spLocks noGrp="1" noChangeArrowheads="1"/>
          </p:cNvSpPr>
          <p:nvPr>
            <p:ph type="sldNum" sz="quarter" idx="5"/>
          </p:nvPr>
        </p:nvSpPr>
        <p:spPr>
          <a:noFill/>
        </p:spPr>
        <p:txBody>
          <a:bodyPr/>
          <a:lstStyle/>
          <a:p>
            <a:fld id="{AAB1323F-BA8B-4F5B-A3D6-ACD6FB033ACC}" type="slidenum">
              <a:rPr lang="ar-EG" smtClean="0"/>
              <a:pPr/>
              <a:t>1494</a:t>
            </a:fld>
            <a:endParaRPr lang="en-CA"/>
          </a:p>
        </p:txBody>
      </p:sp>
      <p:sp>
        <p:nvSpPr>
          <p:cNvPr id="3375107" name="Rectangle 2"/>
          <p:cNvSpPr>
            <a:spLocks noGrp="1" noRot="1" noChangeAspect="1" noChangeArrowheads="1" noTextEdit="1"/>
          </p:cNvSpPr>
          <p:nvPr>
            <p:ph type="sldImg"/>
          </p:nvPr>
        </p:nvSpPr>
        <p:spPr>
          <a:ln/>
        </p:spPr>
      </p:sp>
      <p:sp>
        <p:nvSpPr>
          <p:cNvPr id="33751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6130" name="Rectangle 7"/>
          <p:cNvSpPr>
            <a:spLocks noGrp="1" noChangeArrowheads="1"/>
          </p:cNvSpPr>
          <p:nvPr>
            <p:ph type="sldNum" sz="quarter" idx="5"/>
          </p:nvPr>
        </p:nvSpPr>
        <p:spPr>
          <a:noFill/>
        </p:spPr>
        <p:txBody>
          <a:bodyPr/>
          <a:lstStyle/>
          <a:p>
            <a:fld id="{0DADAF4C-AB98-400F-B5D0-49A0CED3DB64}" type="slidenum">
              <a:rPr lang="ar-EG" smtClean="0"/>
              <a:pPr/>
              <a:t>1495</a:t>
            </a:fld>
            <a:endParaRPr lang="en-CA"/>
          </a:p>
        </p:txBody>
      </p:sp>
      <p:sp>
        <p:nvSpPr>
          <p:cNvPr id="3376131" name="Rectangle 2"/>
          <p:cNvSpPr>
            <a:spLocks noGrp="1" noRot="1" noChangeAspect="1" noChangeArrowheads="1" noTextEdit="1"/>
          </p:cNvSpPr>
          <p:nvPr>
            <p:ph type="sldImg"/>
          </p:nvPr>
        </p:nvSpPr>
        <p:spPr>
          <a:ln/>
        </p:spPr>
      </p:sp>
      <p:sp>
        <p:nvSpPr>
          <p:cNvPr id="33761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7154" name="Rectangle 7"/>
          <p:cNvSpPr>
            <a:spLocks noGrp="1" noChangeArrowheads="1"/>
          </p:cNvSpPr>
          <p:nvPr>
            <p:ph type="sldNum" sz="quarter" idx="5"/>
          </p:nvPr>
        </p:nvSpPr>
        <p:spPr>
          <a:noFill/>
        </p:spPr>
        <p:txBody>
          <a:bodyPr/>
          <a:lstStyle/>
          <a:p>
            <a:fld id="{1F0AA072-7A59-4FAD-8250-25885C6511C4}" type="slidenum">
              <a:rPr lang="ar-EG" smtClean="0"/>
              <a:pPr/>
              <a:t>1496</a:t>
            </a:fld>
            <a:endParaRPr lang="en-CA"/>
          </a:p>
        </p:txBody>
      </p:sp>
      <p:sp>
        <p:nvSpPr>
          <p:cNvPr id="3377155" name="Rectangle 2"/>
          <p:cNvSpPr>
            <a:spLocks noGrp="1" noRot="1" noChangeAspect="1" noChangeArrowheads="1" noTextEdit="1"/>
          </p:cNvSpPr>
          <p:nvPr>
            <p:ph type="sldImg"/>
          </p:nvPr>
        </p:nvSpPr>
        <p:spPr>
          <a:ln/>
        </p:spPr>
      </p:sp>
      <p:sp>
        <p:nvSpPr>
          <p:cNvPr id="33771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8178" name="Rectangle 7"/>
          <p:cNvSpPr>
            <a:spLocks noGrp="1" noChangeArrowheads="1"/>
          </p:cNvSpPr>
          <p:nvPr>
            <p:ph type="sldNum" sz="quarter" idx="5"/>
          </p:nvPr>
        </p:nvSpPr>
        <p:spPr>
          <a:noFill/>
        </p:spPr>
        <p:txBody>
          <a:bodyPr/>
          <a:lstStyle/>
          <a:p>
            <a:fld id="{BCD9981F-508E-4DC2-A021-56B740CCC100}" type="slidenum">
              <a:rPr lang="ar-EG" smtClean="0"/>
              <a:pPr/>
              <a:t>1497</a:t>
            </a:fld>
            <a:endParaRPr lang="en-CA"/>
          </a:p>
        </p:txBody>
      </p:sp>
      <p:sp>
        <p:nvSpPr>
          <p:cNvPr id="3378179" name="Rectangle 2"/>
          <p:cNvSpPr>
            <a:spLocks noGrp="1" noRot="1" noChangeAspect="1" noChangeArrowheads="1" noTextEdit="1"/>
          </p:cNvSpPr>
          <p:nvPr>
            <p:ph type="sldImg"/>
          </p:nvPr>
        </p:nvSpPr>
        <p:spPr>
          <a:ln/>
        </p:spPr>
      </p:sp>
      <p:sp>
        <p:nvSpPr>
          <p:cNvPr id="33781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202" name="Rectangle 7"/>
          <p:cNvSpPr>
            <a:spLocks noGrp="1" noChangeArrowheads="1"/>
          </p:cNvSpPr>
          <p:nvPr>
            <p:ph type="sldNum" sz="quarter" idx="5"/>
          </p:nvPr>
        </p:nvSpPr>
        <p:spPr>
          <a:noFill/>
        </p:spPr>
        <p:txBody>
          <a:bodyPr/>
          <a:lstStyle/>
          <a:p>
            <a:fld id="{659533EC-09F4-43CA-83B2-7382307975B0}" type="slidenum">
              <a:rPr lang="ar-EG" smtClean="0"/>
              <a:pPr/>
              <a:t>1498</a:t>
            </a:fld>
            <a:endParaRPr lang="en-CA"/>
          </a:p>
        </p:txBody>
      </p:sp>
      <p:sp>
        <p:nvSpPr>
          <p:cNvPr id="3379203" name="Rectangle 2"/>
          <p:cNvSpPr>
            <a:spLocks noGrp="1" noRot="1" noChangeAspect="1" noChangeArrowheads="1" noTextEdit="1"/>
          </p:cNvSpPr>
          <p:nvPr>
            <p:ph type="sldImg"/>
          </p:nvPr>
        </p:nvSpPr>
        <p:spPr>
          <a:xfrm>
            <a:off x="1144588" y="685800"/>
            <a:ext cx="4572000" cy="3429000"/>
          </a:xfrm>
          <a:ln/>
        </p:spPr>
      </p:sp>
      <p:sp>
        <p:nvSpPr>
          <p:cNvPr id="337920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0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0226" name="Rectangle 7"/>
          <p:cNvSpPr>
            <a:spLocks noGrp="1" noChangeArrowheads="1"/>
          </p:cNvSpPr>
          <p:nvPr>
            <p:ph type="sldNum" sz="quarter" idx="5"/>
          </p:nvPr>
        </p:nvSpPr>
        <p:spPr>
          <a:noFill/>
        </p:spPr>
        <p:txBody>
          <a:bodyPr/>
          <a:lstStyle/>
          <a:p>
            <a:fld id="{97F01555-AB8E-4C8C-9248-1C7780BB2E96}" type="slidenum">
              <a:rPr lang="ar-EG" smtClean="0"/>
              <a:pPr/>
              <a:t>1499</a:t>
            </a:fld>
            <a:endParaRPr lang="en-CA"/>
          </a:p>
        </p:txBody>
      </p:sp>
      <p:sp>
        <p:nvSpPr>
          <p:cNvPr id="3380227" name="Rectangle 2"/>
          <p:cNvSpPr>
            <a:spLocks noGrp="1" noRot="1" noChangeAspect="1" noChangeArrowheads="1" noTextEdit="1"/>
          </p:cNvSpPr>
          <p:nvPr>
            <p:ph type="sldImg"/>
          </p:nvPr>
        </p:nvSpPr>
        <p:spPr>
          <a:ln/>
        </p:spPr>
      </p:sp>
      <p:sp>
        <p:nvSpPr>
          <p:cNvPr id="33802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1250" name="Rectangle 7"/>
          <p:cNvSpPr>
            <a:spLocks noGrp="1" noChangeArrowheads="1"/>
          </p:cNvSpPr>
          <p:nvPr>
            <p:ph type="sldNum" sz="quarter" idx="5"/>
          </p:nvPr>
        </p:nvSpPr>
        <p:spPr>
          <a:noFill/>
        </p:spPr>
        <p:txBody>
          <a:bodyPr/>
          <a:lstStyle/>
          <a:p>
            <a:fld id="{EC1A76B2-64F6-4DB7-BFA3-1E7CD51DC50D}" type="slidenum">
              <a:rPr lang="ar-EG" smtClean="0"/>
              <a:pPr/>
              <a:t>1500</a:t>
            </a:fld>
            <a:endParaRPr lang="en-CA"/>
          </a:p>
        </p:txBody>
      </p:sp>
      <p:sp>
        <p:nvSpPr>
          <p:cNvPr id="3381251" name="Rectangle 2"/>
          <p:cNvSpPr>
            <a:spLocks noGrp="1" noRot="1" noChangeAspect="1" noChangeArrowheads="1" noTextEdit="1"/>
          </p:cNvSpPr>
          <p:nvPr>
            <p:ph type="sldImg"/>
          </p:nvPr>
        </p:nvSpPr>
        <p:spPr>
          <a:ln/>
        </p:spPr>
      </p:sp>
      <p:sp>
        <p:nvSpPr>
          <p:cNvPr id="33812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2274" name="Rectangle 7"/>
          <p:cNvSpPr>
            <a:spLocks noGrp="1" noChangeArrowheads="1"/>
          </p:cNvSpPr>
          <p:nvPr>
            <p:ph type="sldNum" sz="quarter" idx="5"/>
          </p:nvPr>
        </p:nvSpPr>
        <p:spPr>
          <a:noFill/>
        </p:spPr>
        <p:txBody>
          <a:bodyPr/>
          <a:lstStyle/>
          <a:p>
            <a:fld id="{4D2BE9DF-33B4-4E98-B3AB-2647CFB3965F}" type="slidenum">
              <a:rPr lang="ar-EG" smtClean="0"/>
              <a:pPr/>
              <a:t>1501</a:t>
            </a:fld>
            <a:endParaRPr lang="en-CA"/>
          </a:p>
        </p:txBody>
      </p:sp>
      <p:sp>
        <p:nvSpPr>
          <p:cNvPr id="3382275" name="Rectangle 2"/>
          <p:cNvSpPr>
            <a:spLocks noGrp="1" noRot="1" noChangeAspect="1" noChangeArrowheads="1" noTextEdit="1"/>
          </p:cNvSpPr>
          <p:nvPr>
            <p:ph type="sldImg"/>
          </p:nvPr>
        </p:nvSpPr>
        <p:spPr>
          <a:ln/>
        </p:spPr>
      </p:sp>
      <p:sp>
        <p:nvSpPr>
          <p:cNvPr id="33822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3298" name="Rectangle 7"/>
          <p:cNvSpPr>
            <a:spLocks noGrp="1" noChangeArrowheads="1"/>
          </p:cNvSpPr>
          <p:nvPr>
            <p:ph type="sldNum" sz="quarter" idx="5"/>
          </p:nvPr>
        </p:nvSpPr>
        <p:spPr>
          <a:noFill/>
        </p:spPr>
        <p:txBody>
          <a:bodyPr/>
          <a:lstStyle/>
          <a:p>
            <a:fld id="{79FCB479-A1EB-4F66-8EA2-CA75E7BB5949}" type="slidenum">
              <a:rPr lang="ar-EG" smtClean="0"/>
              <a:pPr/>
              <a:t>1502</a:t>
            </a:fld>
            <a:endParaRPr lang="en-CA"/>
          </a:p>
        </p:txBody>
      </p:sp>
      <p:sp>
        <p:nvSpPr>
          <p:cNvPr id="3383299" name="Rectangle 2"/>
          <p:cNvSpPr>
            <a:spLocks noGrp="1" noRot="1" noChangeAspect="1" noChangeArrowheads="1" noTextEdit="1"/>
          </p:cNvSpPr>
          <p:nvPr>
            <p:ph type="sldImg"/>
          </p:nvPr>
        </p:nvSpPr>
        <p:spPr>
          <a:ln/>
        </p:spPr>
      </p:sp>
      <p:sp>
        <p:nvSpPr>
          <p:cNvPr id="33833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4322" name="Rectangle 7"/>
          <p:cNvSpPr>
            <a:spLocks noGrp="1" noChangeArrowheads="1"/>
          </p:cNvSpPr>
          <p:nvPr>
            <p:ph type="sldNum" sz="quarter" idx="5"/>
          </p:nvPr>
        </p:nvSpPr>
        <p:spPr>
          <a:noFill/>
        </p:spPr>
        <p:txBody>
          <a:bodyPr/>
          <a:lstStyle/>
          <a:p>
            <a:fld id="{11C69876-28D6-4116-B794-822E1FAF1B8C}" type="slidenum">
              <a:rPr lang="ar-EG" smtClean="0"/>
              <a:pPr/>
              <a:t>1503</a:t>
            </a:fld>
            <a:endParaRPr lang="en-CA"/>
          </a:p>
        </p:txBody>
      </p:sp>
      <p:sp>
        <p:nvSpPr>
          <p:cNvPr id="3384323" name="Rectangle 2"/>
          <p:cNvSpPr>
            <a:spLocks noGrp="1" noRot="1" noChangeAspect="1" noChangeArrowheads="1" noTextEdit="1"/>
          </p:cNvSpPr>
          <p:nvPr>
            <p:ph type="sldImg"/>
          </p:nvPr>
        </p:nvSpPr>
        <p:spPr>
          <a:ln/>
        </p:spPr>
      </p:sp>
      <p:sp>
        <p:nvSpPr>
          <p:cNvPr id="33843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5346" name="Rectangle 7"/>
          <p:cNvSpPr>
            <a:spLocks noGrp="1" noChangeArrowheads="1"/>
          </p:cNvSpPr>
          <p:nvPr>
            <p:ph type="sldNum" sz="quarter" idx="5"/>
          </p:nvPr>
        </p:nvSpPr>
        <p:spPr>
          <a:noFill/>
        </p:spPr>
        <p:txBody>
          <a:bodyPr/>
          <a:lstStyle/>
          <a:p>
            <a:fld id="{E3C65AE3-EF03-438C-9E34-00AF7A9361CC}" type="slidenum">
              <a:rPr lang="ar-EG" smtClean="0"/>
              <a:pPr/>
              <a:t>1504</a:t>
            </a:fld>
            <a:endParaRPr lang="en-CA"/>
          </a:p>
        </p:txBody>
      </p:sp>
      <p:sp>
        <p:nvSpPr>
          <p:cNvPr id="3385347" name="Rectangle 2"/>
          <p:cNvSpPr>
            <a:spLocks noGrp="1" noRot="1" noChangeAspect="1" noChangeArrowheads="1" noTextEdit="1"/>
          </p:cNvSpPr>
          <p:nvPr>
            <p:ph type="sldImg"/>
          </p:nvPr>
        </p:nvSpPr>
        <p:spPr>
          <a:ln/>
        </p:spPr>
      </p:sp>
      <p:sp>
        <p:nvSpPr>
          <p:cNvPr id="33853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7394" name="Rectangle 7"/>
          <p:cNvSpPr>
            <a:spLocks noGrp="1" noChangeArrowheads="1"/>
          </p:cNvSpPr>
          <p:nvPr>
            <p:ph type="sldNum" sz="quarter" idx="5"/>
          </p:nvPr>
        </p:nvSpPr>
        <p:spPr>
          <a:noFill/>
        </p:spPr>
        <p:txBody>
          <a:bodyPr/>
          <a:lstStyle/>
          <a:p>
            <a:fld id="{3F66BD06-35D7-45A8-9EFB-0A584C070CBA}" type="slidenum">
              <a:rPr lang="ar-EG" smtClean="0"/>
              <a:pPr/>
              <a:t>1506</a:t>
            </a:fld>
            <a:endParaRPr lang="en-CA"/>
          </a:p>
        </p:txBody>
      </p:sp>
      <p:sp>
        <p:nvSpPr>
          <p:cNvPr id="3387395" name="Rectangle 2"/>
          <p:cNvSpPr>
            <a:spLocks noGrp="1" noRot="1" noChangeAspect="1" noChangeArrowheads="1" noTextEdit="1"/>
          </p:cNvSpPr>
          <p:nvPr>
            <p:ph type="sldImg"/>
          </p:nvPr>
        </p:nvSpPr>
        <p:spPr>
          <a:xfrm>
            <a:off x="1144588" y="685800"/>
            <a:ext cx="4572000" cy="3429000"/>
          </a:xfrm>
          <a:ln/>
        </p:spPr>
      </p:sp>
      <p:sp>
        <p:nvSpPr>
          <p:cNvPr id="3387396"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0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8418" name="Rectangle 7"/>
          <p:cNvSpPr>
            <a:spLocks noGrp="1" noChangeArrowheads="1"/>
          </p:cNvSpPr>
          <p:nvPr>
            <p:ph type="sldNum" sz="quarter" idx="5"/>
          </p:nvPr>
        </p:nvSpPr>
        <p:spPr>
          <a:noFill/>
        </p:spPr>
        <p:txBody>
          <a:bodyPr/>
          <a:lstStyle/>
          <a:p>
            <a:fld id="{C404E366-94B4-43F6-A4F0-35A6FF34A4C9}" type="slidenum">
              <a:rPr lang="ar-EG" smtClean="0"/>
              <a:pPr/>
              <a:t>1507</a:t>
            </a:fld>
            <a:endParaRPr lang="en-CA"/>
          </a:p>
        </p:txBody>
      </p:sp>
      <p:sp>
        <p:nvSpPr>
          <p:cNvPr id="3388419" name="Rectangle 2"/>
          <p:cNvSpPr>
            <a:spLocks noGrp="1" noRot="1" noChangeAspect="1" noChangeArrowheads="1" noTextEdit="1"/>
          </p:cNvSpPr>
          <p:nvPr>
            <p:ph type="sldImg"/>
          </p:nvPr>
        </p:nvSpPr>
        <p:spPr>
          <a:ln/>
        </p:spPr>
      </p:sp>
      <p:sp>
        <p:nvSpPr>
          <p:cNvPr id="33884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9442" name="Rectangle 7"/>
          <p:cNvSpPr>
            <a:spLocks noGrp="1" noChangeArrowheads="1"/>
          </p:cNvSpPr>
          <p:nvPr>
            <p:ph type="sldNum" sz="quarter" idx="5"/>
          </p:nvPr>
        </p:nvSpPr>
        <p:spPr>
          <a:noFill/>
        </p:spPr>
        <p:txBody>
          <a:bodyPr/>
          <a:lstStyle/>
          <a:p>
            <a:fld id="{D893E623-D6E5-4840-8E4F-88D8AA652B4B}" type="slidenum">
              <a:rPr lang="ar-EG" smtClean="0"/>
              <a:pPr/>
              <a:t>1508</a:t>
            </a:fld>
            <a:endParaRPr lang="en-CA"/>
          </a:p>
        </p:txBody>
      </p:sp>
      <p:sp>
        <p:nvSpPr>
          <p:cNvPr id="3389443" name="Rectangle 2"/>
          <p:cNvSpPr>
            <a:spLocks noGrp="1" noRot="1" noChangeAspect="1" noChangeArrowheads="1" noTextEdit="1"/>
          </p:cNvSpPr>
          <p:nvPr>
            <p:ph type="sldImg"/>
          </p:nvPr>
        </p:nvSpPr>
        <p:spPr>
          <a:ln/>
        </p:spPr>
      </p:sp>
      <p:sp>
        <p:nvSpPr>
          <p:cNvPr id="33894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90466" name="Rectangle 7"/>
          <p:cNvSpPr>
            <a:spLocks noGrp="1" noChangeArrowheads="1"/>
          </p:cNvSpPr>
          <p:nvPr>
            <p:ph type="sldNum" sz="quarter" idx="5"/>
          </p:nvPr>
        </p:nvSpPr>
        <p:spPr>
          <a:noFill/>
        </p:spPr>
        <p:txBody>
          <a:bodyPr/>
          <a:lstStyle/>
          <a:p>
            <a:fld id="{623E8F6E-4A40-4241-A027-7BD29BC7F41B}" type="slidenum">
              <a:rPr lang="ar-EG" smtClean="0"/>
              <a:pPr/>
              <a:t>1509</a:t>
            </a:fld>
            <a:endParaRPr lang="en-CA"/>
          </a:p>
        </p:txBody>
      </p:sp>
      <p:sp>
        <p:nvSpPr>
          <p:cNvPr id="3390467" name="Rectangle 2"/>
          <p:cNvSpPr>
            <a:spLocks noGrp="1" noRot="1" noChangeAspect="1" noChangeArrowheads="1" noTextEdit="1"/>
          </p:cNvSpPr>
          <p:nvPr>
            <p:ph type="sldImg"/>
          </p:nvPr>
        </p:nvSpPr>
        <p:spPr>
          <a:ln/>
        </p:spPr>
      </p:sp>
      <p:sp>
        <p:nvSpPr>
          <p:cNvPr id="33904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91490" name="Rectangle 7"/>
          <p:cNvSpPr>
            <a:spLocks noGrp="1" noChangeArrowheads="1"/>
          </p:cNvSpPr>
          <p:nvPr>
            <p:ph type="sldNum" sz="quarter" idx="5"/>
          </p:nvPr>
        </p:nvSpPr>
        <p:spPr>
          <a:noFill/>
        </p:spPr>
        <p:txBody>
          <a:bodyPr/>
          <a:lstStyle/>
          <a:p>
            <a:fld id="{3F93E02B-72B2-4000-83F8-DE367B808886}" type="slidenum">
              <a:rPr lang="ar-EG" smtClean="0"/>
              <a:pPr/>
              <a:t>1510</a:t>
            </a:fld>
            <a:endParaRPr lang="en-CA"/>
          </a:p>
        </p:txBody>
      </p:sp>
      <p:sp>
        <p:nvSpPr>
          <p:cNvPr id="3391491" name="Rectangle 2"/>
          <p:cNvSpPr>
            <a:spLocks noGrp="1" noRot="1" noChangeAspect="1" noChangeArrowheads="1" noTextEdit="1"/>
          </p:cNvSpPr>
          <p:nvPr>
            <p:ph type="sldImg"/>
          </p:nvPr>
        </p:nvSpPr>
        <p:spPr>
          <a:ln/>
        </p:spPr>
      </p:sp>
      <p:sp>
        <p:nvSpPr>
          <p:cNvPr id="33914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93538" name="Rectangle 7"/>
          <p:cNvSpPr>
            <a:spLocks noGrp="1" noChangeArrowheads="1"/>
          </p:cNvSpPr>
          <p:nvPr>
            <p:ph type="sldNum" sz="quarter" idx="5"/>
          </p:nvPr>
        </p:nvSpPr>
        <p:spPr>
          <a:noFill/>
        </p:spPr>
        <p:txBody>
          <a:bodyPr/>
          <a:lstStyle/>
          <a:p>
            <a:fld id="{6740523D-D5A2-41D9-953B-ABF3E05DEAFC}" type="slidenum">
              <a:rPr lang="ar-EG" smtClean="0"/>
              <a:pPr/>
              <a:t>1512</a:t>
            </a:fld>
            <a:endParaRPr lang="en-CA"/>
          </a:p>
        </p:txBody>
      </p:sp>
      <p:sp>
        <p:nvSpPr>
          <p:cNvPr id="3393539" name="Rectangle 2"/>
          <p:cNvSpPr>
            <a:spLocks noGrp="1" noRot="1" noChangeAspect="1" noChangeArrowheads="1" noTextEdit="1"/>
          </p:cNvSpPr>
          <p:nvPr>
            <p:ph type="sldImg"/>
          </p:nvPr>
        </p:nvSpPr>
        <p:spPr>
          <a:xfrm>
            <a:off x="1144588" y="685800"/>
            <a:ext cx="4572000" cy="3429000"/>
          </a:xfrm>
          <a:ln/>
        </p:spPr>
      </p:sp>
      <p:sp>
        <p:nvSpPr>
          <p:cNvPr id="339354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0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94562" name="Rectangle 7"/>
          <p:cNvSpPr>
            <a:spLocks noGrp="1" noChangeArrowheads="1"/>
          </p:cNvSpPr>
          <p:nvPr>
            <p:ph type="sldNum" sz="quarter" idx="5"/>
          </p:nvPr>
        </p:nvSpPr>
        <p:spPr>
          <a:noFill/>
        </p:spPr>
        <p:txBody>
          <a:bodyPr/>
          <a:lstStyle/>
          <a:p>
            <a:fld id="{8AEF21E4-5859-4821-816B-E22C56099F80}" type="slidenum">
              <a:rPr lang="ar-EG" smtClean="0"/>
              <a:pPr/>
              <a:t>1513</a:t>
            </a:fld>
            <a:endParaRPr lang="en-CA"/>
          </a:p>
        </p:txBody>
      </p:sp>
      <p:sp>
        <p:nvSpPr>
          <p:cNvPr id="3394563" name="Rectangle 2"/>
          <p:cNvSpPr>
            <a:spLocks noGrp="1" noRot="1" noChangeAspect="1" noChangeArrowheads="1" noTextEdit="1"/>
          </p:cNvSpPr>
          <p:nvPr>
            <p:ph type="sldImg"/>
          </p:nvPr>
        </p:nvSpPr>
        <p:spPr>
          <a:ln/>
        </p:spPr>
      </p:sp>
      <p:sp>
        <p:nvSpPr>
          <p:cNvPr id="33945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95586" name="Rectangle 7"/>
          <p:cNvSpPr>
            <a:spLocks noGrp="1" noChangeArrowheads="1"/>
          </p:cNvSpPr>
          <p:nvPr>
            <p:ph type="sldNum" sz="quarter" idx="5"/>
          </p:nvPr>
        </p:nvSpPr>
        <p:spPr>
          <a:noFill/>
        </p:spPr>
        <p:txBody>
          <a:bodyPr/>
          <a:lstStyle/>
          <a:p>
            <a:fld id="{D178B5BC-D997-4C71-87E1-5B816ADA265B}" type="slidenum">
              <a:rPr lang="ar-EG" smtClean="0"/>
              <a:pPr/>
              <a:t>1514</a:t>
            </a:fld>
            <a:endParaRPr lang="en-CA"/>
          </a:p>
        </p:txBody>
      </p:sp>
      <p:sp>
        <p:nvSpPr>
          <p:cNvPr id="3395587" name="Rectangle 2"/>
          <p:cNvSpPr>
            <a:spLocks noGrp="1" noRot="1" noChangeAspect="1" noChangeArrowheads="1" noTextEdit="1"/>
          </p:cNvSpPr>
          <p:nvPr>
            <p:ph type="sldImg"/>
          </p:nvPr>
        </p:nvSpPr>
        <p:spPr>
          <a:ln/>
        </p:spPr>
      </p:sp>
      <p:sp>
        <p:nvSpPr>
          <p:cNvPr id="33955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96610" name="Rectangle 7"/>
          <p:cNvSpPr>
            <a:spLocks noGrp="1" noChangeArrowheads="1"/>
          </p:cNvSpPr>
          <p:nvPr>
            <p:ph type="sldNum" sz="quarter" idx="5"/>
          </p:nvPr>
        </p:nvSpPr>
        <p:spPr>
          <a:noFill/>
        </p:spPr>
        <p:txBody>
          <a:bodyPr/>
          <a:lstStyle/>
          <a:p>
            <a:fld id="{59033521-D8BD-4883-B6A9-3612248B12AA}" type="slidenum">
              <a:rPr lang="ar-EG" smtClean="0"/>
              <a:pPr/>
              <a:t>1515</a:t>
            </a:fld>
            <a:endParaRPr lang="en-CA"/>
          </a:p>
        </p:txBody>
      </p:sp>
      <p:sp>
        <p:nvSpPr>
          <p:cNvPr id="3396611" name="Rectangle 2"/>
          <p:cNvSpPr>
            <a:spLocks noGrp="1" noRot="1" noChangeAspect="1" noChangeArrowheads="1" noTextEdit="1"/>
          </p:cNvSpPr>
          <p:nvPr>
            <p:ph type="sldImg"/>
          </p:nvPr>
        </p:nvSpPr>
        <p:spPr>
          <a:ln/>
        </p:spPr>
      </p:sp>
      <p:sp>
        <p:nvSpPr>
          <p:cNvPr id="33966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97634" name="Rectangle 7"/>
          <p:cNvSpPr>
            <a:spLocks noGrp="1" noChangeArrowheads="1"/>
          </p:cNvSpPr>
          <p:nvPr>
            <p:ph type="sldNum" sz="quarter" idx="5"/>
          </p:nvPr>
        </p:nvSpPr>
        <p:spPr>
          <a:noFill/>
        </p:spPr>
        <p:txBody>
          <a:bodyPr/>
          <a:lstStyle/>
          <a:p>
            <a:fld id="{F281973F-39BC-4BB0-8B0B-7259893C66C9}" type="slidenum">
              <a:rPr lang="ar-EG" smtClean="0"/>
              <a:pPr/>
              <a:t>1516</a:t>
            </a:fld>
            <a:endParaRPr lang="en-CA"/>
          </a:p>
        </p:txBody>
      </p:sp>
      <p:sp>
        <p:nvSpPr>
          <p:cNvPr id="3397635" name="Rectangle 2"/>
          <p:cNvSpPr>
            <a:spLocks noGrp="1" noRot="1" noChangeAspect="1" noChangeArrowheads="1" noTextEdit="1"/>
          </p:cNvSpPr>
          <p:nvPr>
            <p:ph type="sldImg"/>
          </p:nvPr>
        </p:nvSpPr>
        <p:spPr>
          <a:ln/>
        </p:spPr>
      </p:sp>
      <p:sp>
        <p:nvSpPr>
          <p:cNvPr id="33976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99682" name="Rectangle 7"/>
          <p:cNvSpPr>
            <a:spLocks noGrp="1" noChangeArrowheads="1"/>
          </p:cNvSpPr>
          <p:nvPr>
            <p:ph type="sldNum" sz="quarter" idx="5"/>
          </p:nvPr>
        </p:nvSpPr>
        <p:spPr>
          <a:noFill/>
        </p:spPr>
        <p:txBody>
          <a:bodyPr/>
          <a:lstStyle/>
          <a:p>
            <a:fld id="{703A28E9-BAAA-47B7-8EF6-644567B31BC6}" type="slidenum">
              <a:rPr lang="ar-EG" smtClean="0"/>
              <a:pPr/>
              <a:t>1518</a:t>
            </a:fld>
            <a:endParaRPr lang="en-CA"/>
          </a:p>
        </p:txBody>
      </p:sp>
      <p:sp>
        <p:nvSpPr>
          <p:cNvPr id="3399683" name="Rectangle 2"/>
          <p:cNvSpPr>
            <a:spLocks noGrp="1" noRot="1" noChangeAspect="1" noChangeArrowheads="1" noTextEdit="1"/>
          </p:cNvSpPr>
          <p:nvPr>
            <p:ph type="sldImg"/>
          </p:nvPr>
        </p:nvSpPr>
        <p:spPr>
          <a:ln/>
        </p:spPr>
      </p:sp>
      <p:sp>
        <p:nvSpPr>
          <p:cNvPr id="33996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0706" name="Rectangle 7"/>
          <p:cNvSpPr>
            <a:spLocks noGrp="1" noChangeArrowheads="1"/>
          </p:cNvSpPr>
          <p:nvPr>
            <p:ph type="sldNum" sz="quarter" idx="5"/>
          </p:nvPr>
        </p:nvSpPr>
        <p:spPr>
          <a:noFill/>
        </p:spPr>
        <p:txBody>
          <a:bodyPr/>
          <a:lstStyle/>
          <a:p>
            <a:fld id="{FC90064A-F008-41D7-8340-42F7C68E2B14}" type="slidenum">
              <a:rPr lang="ar-EG" smtClean="0"/>
              <a:pPr/>
              <a:t>1519</a:t>
            </a:fld>
            <a:endParaRPr lang="en-CA"/>
          </a:p>
        </p:txBody>
      </p:sp>
      <p:sp>
        <p:nvSpPr>
          <p:cNvPr id="3400707" name="Rectangle 2"/>
          <p:cNvSpPr>
            <a:spLocks noGrp="1" noRot="1" noChangeAspect="1" noChangeArrowheads="1" noTextEdit="1"/>
          </p:cNvSpPr>
          <p:nvPr>
            <p:ph type="sldImg"/>
          </p:nvPr>
        </p:nvSpPr>
        <p:spPr>
          <a:ln/>
        </p:spPr>
      </p:sp>
      <p:sp>
        <p:nvSpPr>
          <p:cNvPr id="34007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1730" name="Rectangle 7"/>
          <p:cNvSpPr>
            <a:spLocks noGrp="1" noChangeArrowheads="1"/>
          </p:cNvSpPr>
          <p:nvPr>
            <p:ph type="sldNum" sz="quarter" idx="5"/>
          </p:nvPr>
        </p:nvSpPr>
        <p:spPr>
          <a:noFill/>
        </p:spPr>
        <p:txBody>
          <a:bodyPr/>
          <a:lstStyle/>
          <a:p>
            <a:fld id="{419BAF44-C874-4C9B-8E3E-420DA5F1F6CE}" type="slidenum">
              <a:rPr lang="ar-EG" smtClean="0"/>
              <a:pPr/>
              <a:t>1520</a:t>
            </a:fld>
            <a:endParaRPr lang="en-CA"/>
          </a:p>
        </p:txBody>
      </p:sp>
      <p:sp>
        <p:nvSpPr>
          <p:cNvPr id="3401731" name="Rectangle 2"/>
          <p:cNvSpPr>
            <a:spLocks noGrp="1" noRot="1" noChangeAspect="1" noChangeArrowheads="1" noTextEdit="1"/>
          </p:cNvSpPr>
          <p:nvPr>
            <p:ph type="sldImg"/>
          </p:nvPr>
        </p:nvSpPr>
        <p:spPr>
          <a:ln/>
        </p:spPr>
      </p:sp>
      <p:sp>
        <p:nvSpPr>
          <p:cNvPr id="34017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2754" name="Rectangle 7"/>
          <p:cNvSpPr>
            <a:spLocks noGrp="1" noChangeArrowheads="1"/>
          </p:cNvSpPr>
          <p:nvPr>
            <p:ph type="sldNum" sz="quarter" idx="5"/>
          </p:nvPr>
        </p:nvSpPr>
        <p:spPr>
          <a:noFill/>
        </p:spPr>
        <p:txBody>
          <a:bodyPr/>
          <a:lstStyle/>
          <a:p>
            <a:fld id="{0BD393F7-5943-48EE-A0BD-3FDA4857F58F}" type="slidenum">
              <a:rPr lang="ar-EG" smtClean="0"/>
              <a:pPr/>
              <a:t>1521</a:t>
            </a:fld>
            <a:endParaRPr lang="en-CA"/>
          </a:p>
        </p:txBody>
      </p:sp>
      <p:sp>
        <p:nvSpPr>
          <p:cNvPr id="3402755" name="Rectangle 2"/>
          <p:cNvSpPr>
            <a:spLocks noGrp="1" noRot="1" noChangeAspect="1" noChangeArrowheads="1" noTextEdit="1"/>
          </p:cNvSpPr>
          <p:nvPr>
            <p:ph type="sldImg"/>
          </p:nvPr>
        </p:nvSpPr>
        <p:spPr>
          <a:ln/>
        </p:spPr>
      </p:sp>
      <p:sp>
        <p:nvSpPr>
          <p:cNvPr id="34027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3778" name="Rectangle 7"/>
          <p:cNvSpPr>
            <a:spLocks noGrp="1" noChangeArrowheads="1"/>
          </p:cNvSpPr>
          <p:nvPr>
            <p:ph type="sldNum" sz="quarter" idx="5"/>
          </p:nvPr>
        </p:nvSpPr>
        <p:spPr>
          <a:noFill/>
        </p:spPr>
        <p:txBody>
          <a:bodyPr/>
          <a:lstStyle/>
          <a:p>
            <a:fld id="{F553D0CE-DCE5-44DA-B436-17A8D7370AE7}" type="slidenum">
              <a:rPr lang="ar-EG" smtClean="0"/>
              <a:pPr/>
              <a:t>1522</a:t>
            </a:fld>
            <a:endParaRPr lang="en-CA"/>
          </a:p>
        </p:txBody>
      </p:sp>
      <p:sp>
        <p:nvSpPr>
          <p:cNvPr id="3403779" name="Rectangle 2"/>
          <p:cNvSpPr>
            <a:spLocks noGrp="1" noRot="1" noChangeAspect="1" noChangeArrowheads="1" noTextEdit="1"/>
          </p:cNvSpPr>
          <p:nvPr>
            <p:ph type="sldImg"/>
          </p:nvPr>
        </p:nvSpPr>
        <p:spPr>
          <a:ln/>
        </p:spPr>
      </p:sp>
      <p:sp>
        <p:nvSpPr>
          <p:cNvPr id="34037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4802" name="Rectangle 7"/>
          <p:cNvSpPr>
            <a:spLocks noGrp="1" noChangeArrowheads="1"/>
          </p:cNvSpPr>
          <p:nvPr>
            <p:ph type="sldNum" sz="quarter" idx="5"/>
          </p:nvPr>
        </p:nvSpPr>
        <p:spPr>
          <a:noFill/>
        </p:spPr>
        <p:txBody>
          <a:bodyPr/>
          <a:lstStyle/>
          <a:p>
            <a:fld id="{08D448F0-1036-4F17-9246-49FAAFC06CBC}" type="slidenum">
              <a:rPr lang="ar-EG" smtClean="0"/>
              <a:pPr/>
              <a:t>1523</a:t>
            </a:fld>
            <a:endParaRPr lang="en-CA"/>
          </a:p>
        </p:txBody>
      </p:sp>
      <p:sp>
        <p:nvSpPr>
          <p:cNvPr id="3404803" name="Rectangle 2"/>
          <p:cNvSpPr>
            <a:spLocks noGrp="1" noRot="1" noChangeAspect="1" noChangeArrowheads="1" noTextEdit="1"/>
          </p:cNvSpPr>
          <p:nvPr>
            <p:ph type="sldImg"/>
          </p:nvPr>
        </p:nvSpPr>
        <p:spPr>
          <a:ln/>
        </p:spPr>
      </p:sp>
      <p:sp>
        <p:nvSpPr>
          <p:cNvPr id="34048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5826" name="Rectangle 7"/>
          <p:cNvSpPr>
            <a:spLocks noGrp="1" noChangeArrowheads="1"/>
          </p:cNvSpPr>
          <p:nvPr>
            <p:ph type="sldNum" sz="quarter" idx="5"/>
          </p:nvPr>
        </p:nvSpPr>
        <p:spPr>
          <a:noFill/>
        </p:spPr>
        <p:txBody>
          <a:bodyPr/>
          <a:lstStyle/>
          <a:p>
            <a:fld id="{9F8F00DB-02E1-4F35-98C9-E7570AEBC02F}" type="slidenum">
              <a:rPr lang="ar-EG" smtClean="0"/>
              <a:pPr/>
              <a:t>1524</a:t>
            </a:fld>
            <a:endParaRPr lang="en-CA"/>
          </a:p>
        </p:txBody>
      </p:sp>
      <p:sp>
        <p:nvSpPr>
          <p:cNvPr id="3405827" name="Rectangle 2"/>
          <p:cNvSpPr>
            <a:spLocks noGrp="1" noRot="1" noChangeAspect="1" noChangeArrowheads="1" noTextEdit="1"/>
          </p:cNvSpPr>
          <p:nvPr>
            <p:ph type="sldImg"/>
          </p:nvPr>
        </p:nvSpPr>
        <p:spPr>
          <a:ln/>
        </p:spPr>
      </p:sp>
      <p:sp>
        <p:nvSpPr>
          <p:cNvPr id="34058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6850" name="Slide Image Placeholder 1"/>
          <p:cNvSpPr>
            <a:spLocks noGrp="1" noRot="1" noChangeAspect="1" noTextEdit="1"/>
          </p:cNvSpPr>
          <p:nvPr>
            <p:ph type="sldImg"/>
          </p:nvPr>
        </p:nvSpPr>
        <p:spPr>
          <a:ln/>
        </p:spPr>
      </p:sp>
      <p:sp>
        <p:nvSpPr>
          <p:cNvPr id="3406851" name="Notes Placeholder 2"/>
          <p:cNvSpPr>
            <a:spLocks noGrp="1"/>
          </p:cNvSpPr>
          <p:nvPr>
            <p:ph type="body" idx="1"/>
          </p:nvPr>
        </p:nvSpPr>
        <p:spPr>
          <a:noFill/>
          <a:ln/>
        </p:spPr>
        <p:txBody>
          <a:bodyPr/>
          <a:lstStyle/>
          <a:p>
            <a:endParaRPr lang="en-US"/>
          </a:p>
        </p:txBody>
      </p:sp>
      <p:sp>
        <p:nvSpPr>
          <p:cNvPr id="3406852" name="Slide Number Placeholder 3"/>
          <p:cNvSpPr>
            <a:spLocks noGrp="1"/>
          </p:cNvSpPr>
          <p:nvPr>
            <p:ph type="sldNum" sz="quarter" idx="5"/>
          </p:nvPr>
        </p:nvSpPr>
        <p:spPr>
          <a:noFill/>
        </p:spPr>
        <p:txBody>
          <a:bodyPr/>
          <a:lstStyle/>
          <a:p>
            <a:fld id="{F990EE93-BBFF-4BE6-BE62-955146C5A000}" type="slidenum">
              <a:rPr lang="ar-SA" smtClean="0"/>
              <a:pPr/>
              <a:t>1525</a:t>
            </a:fld>
            <a:endParaRPr lang="en-CA"/>
          </a:p>
        </p:txBody>
      </p:sp>
    </p:spTree>
  </p:cSld>
  <p:clrMapOvr>
    <a:masterClrMapping/>
  </p:clrMapOvr>
</p:notes>
</file>

<file path=ppt/notesSlides/notesSlide10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7874" name="Rectangle 7"/>
          <p:cNvSpPr>
            <a:spLocks noGrp="1" noChangeArrowheads="1"/>
          </p:cNvSpPr>
          <p:nvPr>
            <p:ph type="sldNum" sz="quarter" idx="5"/>
          </p:nvPr>
        </p:nvSpPr>
        <p:spPr>
          <a:noFill/>
        </p:spPr>
        <p:txBody>
          <a:bodyPr/>
          <a:lstStyle/>
          <a:p>
            <a:fld id="{646CBC20-7CCB-411A-90E7-B1D214F2375B}" type="slidenum">
              <a:rPr lang="ar-EG" smtClean="0"/>
              <a:pPr/>
              <a:t>1526</a:t>
            </a:fld>
            <a:endParaRPr lang="en-CA"/>
          </a:p>
        </p:txBody>
      </p:sp>
      <p:sp>
        <p:nvSpPr>
          <p:cNvPr id="3407875" name="Rectangle 2"/>
          <p:cNvSpPr>
            <a:spLocks noGrp="1" noRot="1" noChangeAspect="1" noChangeArrowheads="1" noTextEdit="1"/>
          </p:cNvSpPr>
          <p:nvPr>
            <p:ph type="sldImg"/>
          </p:nvPr>
        </p:nvSpPr>
        <p:spPr>
          <a:ln/>
        </p:spPr>
      </p:sp>
      <p:sp>
        <p:nvSpPr>
          <p:cNvPr id="34078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8898" name="Rectangle 7"/>
          <p:cNvSpPr>
            <a:spLocks noGrp="1" noChangeArrowheads="1"/>
          </p:cNvSpPr>
          <p:nvPr>
            <p:ph type="sldNum" sz="quarter" idx="5"/>
          </p:nvPr>
        </p:nvSpPr>
        <p:spPr>
          <a:noFill/>
        </p:spPr>
        <p:txBody>
          <a:bodyPr/>
          <a:lstStyle/>
          <a:p>
            <a:fld id="{91B14BBA-7617-4924-A8BC-1FBFC720D750}" type="slidenum">
              <a:rPr lang="ar-EG" smtClean="0"/>
              <a:pPr/>
              <a:t>1527</a:t>
            </a:fld>
            <a:endParaRPr lang="en-CA"/>
          </a:p>
        </p:txBody>
      </p:sp>
      <p:sp>
        <p:nvSpPr>
          <p:cNvPr id="3408899" name="Rectangle 2"/>
          <p:cNvSpPr>
            <a:spLocks noGrp="1" noRot="1" noChangeAspect="1" noChangeArrowheads="1" noTextEdit="1"/>
          </p:cNvSpPr>
          <p:nvPr>
            <p:ph type="sldImg"/>
          </p:nvPr>
        </p:nvSpPr>
        <p:spPr>
          <a:ln/>
        </p:spPr>
      </p:sp>
      <p:sp>
        <p:nvSpPr>
          <p:cNvPr id="34089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9922" name="Rectangle 7"/>
          <p:cNvSpPr>
            <a:spLocks noGrp="1" noChangeArrowheads="1"/>
          </p:cNvSpPr>
          <p:nvPr>
            <p:ph type="sldNum" sz="quarter" idx="5"/>
          </p:nvPr>
        </p:nvSpPr>
        <p:spPr>
          <a:noFill/>
        </p:spPr>
        <p:txBody>
          <a:bodyPr/>
          <a:lstStyle/>
          <a:p>
            <a:fld id="{D33CD27A-9E98-4760-80DA-AF3F3C999896}" type="slidenum">
              <a:rPr lang="ar-EG" smtClean="0"/>
              <a:pPr/>
              <a:t>1528</a:t>
            </a:fld>
            <a:endParaRPr lang="en-CA"/>
          </a:p>
        </p:txBody>
      </p:sp>
      <p:sp>
        <p:nvSpPr>
          <p:cNvPr id="3409923" name="Rectangle 2"/>
          <p:cNvSpPr>
            <a:spLocks noGrp="1" noRot="1" noChangeAspect="1" noChangeArrowheads="1" noTextEdit="1"/>
          </p:cNvSpPr>
          <p:nvPr>
            <p:ph type="sldImg"/>
          </p:nvPr>
        </p:nvSpPr>
        <p:spPr>
          <a:ln/>
        </p:spPr>
      </p:sp>
      <p:sp>
        <p:nvSpPr>
          <p:cNvPr id="34099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10946" name="Rectangle 7"/>
          <p:cNvSpPr>
            <a:spLocks noGrp="1" noChangeArrowheads="1"/>
          </p:cNvSpPr>
          <p:nvPr>
            <p:ph type="sldNum" sz="quarter" idx="5"/>
          </p:nvPr>
        </p:nvSpPr>
        <p:spPr>
          <a:noFill/>
        </p:spPr>
        <p:txBody>
          <a:bodyPr/>
          <a:lstStyle/>
          <a:p>
            <a:fld id="{4089FDEC-2C34-4807-A9A8-989CA3A226A5}" type="slidenum">
              <a:rPr lang="ar-EG" smtClean="0"/>
              <a:pPr/>
              <a:t>1529</a:t>
            </a:fld>
            <a:endParaRPr lang="en-CA"/>
          </a:p>
        </p:txBody>
      </p:sp>
      <p:sp>
        <p:nvSpPr>
          <p:cNvPr id="3410947" name="Rectangle 2"/>
          <p:cNvSpPr>
            <a:spLocks noGrp="1" noRot="1" noChangeAspect="1" noChangeArrowheads="1" noTextEdit="1"/>
          </p:cNvSpPr>
          <p:nvPr>
            <p:ph type="sldImg"/>
          </p:nvPr>
        </p:nvSpPr>
        <p:spPr>
          <a:ln/>
        </p:spPr>
      </p:sp>
      <p:sp>
        <p:nvSpPr>
          <p:cNvPr id="34109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11970" name="Rectangle 7"/>
          <p:cNvSpPr>
            <a:spLocks noGrp="1" noChangeArrowheads="1"/>
          </p:cNvSpPr>
          <p:nvPr>
            <p:ph type="sldNum" sz="quarter" idx="5"/>
          </p:nvPr>
        </p:nvSpPr>
        <p:spPr>
          <a:noFill/>
        </p:spPr>
        <p:txBody>
          <a:bodyPr/>
          <a:lstStyle/>
          <a:p>
            <a:fld id="{DF57046C-7958-4B21-B294-986253578072}" type="slidenum">
              <a:rPr lang="ar-EG" smtClean="0"/>
              <a:pPr/>
              <a:t>1530</a:t>
            </a:fld>
            <a:endParaRPr lang="en-CA"/>
          </a:p>
        </p:txBody>
      </p:sp>
      <p:sp>
        <p:nvSpPr>
          <p:cNvPr id="3411971" name="Rectangle 2"/>
          <p:cNvSpPr>
            <a:spLocks noGrp="1" noRot="1" noChangeAspect="1" noChangeArrowheads="1" noTextEdit="1"/>
          </p:cNvSpPr>
          <p:nvPr>
            <p:ph type="sldImg"/>
          </p:nvPr>
        </p:nvSpPr>
        <p:spPr>
          <a:ln/>
        </p:spPr>
      </p:sp>
      <p:sp>
        <p:nvSpPr>
          <p:cNvPr id="34119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12994" name="Rectangle 7"/>
          <p:cNvSpPr>
            <a:spLocks noGrp="1" noChangeArrowheads="1"/>
          </p:cNvSpPr>
          <p:nvPr>
            <p:ph type="sldNum" sz="quarter" idx="5"/>
          </p:nvPr>
        </p:nvSpPr>
        <p:spPr>
          <a:noFill/>
        </p:spPr>
        <p:txBody>
          <a:bodyPr/>
          <a:lstStyle/>
          <a:p>
            <a:fld id="{66C1795C-7389-4ABA-BACF-C51EB5B4A1B1}" type="slidenum">
              <a:rPr lang="ar-EG" smtClean="0"/>
              <a:pPr/>
              <a:t>1531</a:t>
            </a:fld>
            <a:endParaRPr lang="en-CA"/>
          </a:p>
        </p:txBody>
      </p:sp>
      <p:sp>
        <p:nvSpPr>
          <p:cNvPr id="3412995" name="Rectangle 2"/>
          <p:cNvSpPr>
            <a:spLocks noGrp="1" noRot="1" noChangeAspect="1" noChangeArrowheads="1" noTextEdit="1"/>
          </p:cNvSpPr>
          <p:nvPr>
            <p:ph type="sldImg"/>
          </p:nvPr>
        </p:nvSpPr>
        <p:spPr>
          <a:ln/>
        </p:spPr>
      </p:sp>
      <p:sp>
        <p:nvSpPr>
          <p:cNvPr id="34129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0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14018" name="Rectangle 7"/>
          <p:cNvSpPr>
            <a:spLocks noGrp="1" noChangeArrowheads="1"/>
          </p:cNvSpPr>
          <p:nvPr>
            <p:ph type="sldNum" sz="quarter" idx="5"/>
          </p:nvPr>
        </p:nvSpPr>
        <p:spPr>
          <a:noFill/>
        </p:spPr>
        <p:txBody>
          <a:bodyPr/>
          <a:lstStyle/>
          <a:p>
            <a:fld id="{D4D10027-E304-4538-84CF-C6476ABA18A1}" type="slidenum">
              <a:rPr lang="ar-EG" smtClean="0"/>
              <a:pPr/>
              <a:t>1532</a:t>
            </a:fld>
            <a:endParaRPr lang="en-CA"/>
          </a:p>
        </p:txBody>
      </p:sp>
      <p:sp>
        <p:nvSpPr>
          <p:cNvPr id="3414019" name="Rectangle 2"/>
          <p:cNvSpPr>
            <a:spLocks noGrp="1" noRot="1" noChangeAspect="1" noChangeArrowheads="1" noTextEdit="1"/>
          </p:cNvSpPr>
          <p:nvPr>
            <p:ph type="sldImg"/>
          </p:nvPr>
        </p:nvSpPr>
        <p:spPr>
          <a:ln/>
        </p:spPr>
      </p:sp>
      <p:sp>
        <p:nvSpPr>
          <p:cNvPr id="34140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15042" name="Rectangle 7"/>
          <p:cNvSpPr>
            <a:spLocks noGrp="1" noChangeArrowheads="1"/>
          </p:cNvSpPr>
          <p:nvPr>
            <p:ph type="sldNum" sz="quarter" idx="5"/>
          </p:nvPr>
        </p:nvSpPr>
        <p:spPr>
          <a:noFill/>
        </p:spPr>
        <p:txBody>
          <a:bodyPr/>
          <a:lstStyle/>
          <a:p>
            <a:fld id="{5ADA2547-B5CF-431C-93F2-7C27AA92A800}" type="slidenum">
              <a:rPr lang="ar-EG" smtClean="0"/>
              <a:pPr/>
              <a:t>1533</a:t>
            </a:fld>
            <a:endParaRPr lang="en-CA"/>
          </a:p>
        </p:txBody>
      </p:sp>
      <p:sp>
        <p:nvSpPr>
          <p:cNvPr id="3415043" name="Rectangle 2"/>
          <p:cNvSpPr>
            <a:spLocks noGrp="1" noRot="1" noChangeAspect="1" noChangeArrowheads="1" noTextEdit="1"/>
          </p:cNvSpPr>
          <p:nvPr>
            <p:ph type="sldImg"/>
          </p:nvPr>
        </p:nvSpPr>
        <p:spPr>
          <a:ln/>
        </p:spPr>
      </p:sp>
      <p:sp>
        <p:nvSpPr>
          <p:cNvPr id="34150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16066" name="Rectangle 7"/>
          <p:cNvSpPr>
            <a:spLocks noGrp="1" noChangeArrowheads="1"/>
          </p:cNvSpPr>
          <p:nvPr>
            <p:ph type="sldNum" sz="quarter" idx="5"/>
          </p:nvPr>
        </p:nvSpPr>
        <p:spPr>
          <a:noFill/>
        </p:spPr>
        <p:txBody>
          <a:bodyPr/>
          <a:lstStyle/>
          <a:p>
            <a:fld id="{DEF53C8D-F89C-4D09-B236-FEE5AD4AA896}" type="slidenum">
              <a:rPr lang="ar-EG" smtClean="0"/>
              <a:pPr/>
              <a:t>1534</a:t>
            </a:fld>
            <a:endParaRPr lang="en-CA"/>
          </a:p>
        </p:txBody>
      </p:sp>
      <p:sp>
        <p:nvSpPr>
          <p:cNvPr id="3416067" name="Rectangle 2"/>
          <p:cNvSpPr>
            <a:spLocks noGrp="1" noRot="1" noChangeAspect="1" noChangeArrowheads="1" noTextEdit="1"/>
          </p:cNvSpPr>
          <p:nvPr>
            <p:ph type="sldImg"/>
          </p:nvPr>
        </p:nvSpPr>
        <p:spPr>
          <a:ln/>
        </p:spPr>
      </p:sp>
      <p:sp>
        <p:nvSpPr>
          <p:cNvPr id="34160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17090" name="Rectangle 7"/>
          <p:cNvSpPr>
            <a:spLocks noGrp="1" noChangeArrowheads="1"/>
          </p:cNvSpPr>
          <p:nvPr>
            <p:ph type="sldNum" sz="quarter" idx="5"/>
          </p:nvPr>
        </p:nvSpPr>
        <p:spPr>
          <a:noFill/>
        </p:spPr>
        <p:txBody>
          <a:bodyPr/>
          <a:lstStyle/>
          <a:p>
            <a:fld id="{DC6A1605-1B05-425A-B911-7566D7E63270}" type="slidenum">
              <a:rPr lang="ar-EG" smtClean="0"/>
              <a:pPr/>
              <a:t>1535</a:t>
            </a:fld>
            <a:endParaRPr lang="en-CA"/>
          </a:p>
        </p:txBody>
      </p:sp>
      <p:sp>
        <p:nvSpPr>
          <p:cNvPr id="3417091" name="Rectangle 2"/>
          <p:cNvSpPr>
            <a:spLocks noGrp="1" noRot="1" noChangeAspect="1" noChangeArrowheads="1" noTextEdit="1"/>
          </p:cNvSpPr>
          <p:nvPr>
            <p:ph type="sldImg"/>
          </p:nvPr>
        </p:nvSpPr>
        <p:spPr>
          <a:ln/>
        </p:spPr>
      </p:sp>
      <p:sp>
        <p:nvSpPr>
          <p:cNvPr id="34170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18114" name="Rectangle 7"/>
          <p:cNvSpPr>
            <a:spLocks noGrp="1" noChangeArrowheads="1"/>
          </p:cNvSpPr>
          <p:nvPr>
            <p:ph type="sldNum" sz="quarter" idx="5"/>
          </p:nvPr>
        </p:nvSpPr>
        <p:spPr>
          <a:noFill/>
        </p:spPr>
        <p:txBody>
          <a:bodyPr/>
          <a:lstStyle/>
          <a:p>
            <a:fld id="{969CBE9F-0CFC-4A53-AC09-8E57F589D6ED}" type="slidenum">
              <a:rPr lang="ar-EG" smtClean="0"/>
              <a:pPr/>
              <a:t>1536</a:t>
            </a:fld>
            <a:endParaRPr lang="en-CA"/>
          </a:p>
        </p:txBody>
      </p:sp>
      <p:sp>
        <p:nvSpPr>
          <p:cNvPr id="3418115" name="Rectangle 2"/>
          <p:cNvSpPr>
            <a:spLocks noGrp="1" noRot="1" noChangeAspect="1" noChangeArrowheads="1" noTextEdit="1"/>
          </p:cNvSpPr>
          <p:nvPr>
            <p:ph type="sldImg"/>
          </p:nvPr>
        </p:nvSpPr>
        <p:spPr>
          <a:ln/>
        </p:spPr>
      </p:sp>
      <p:sp>
        <p:nvSpPr>
          <p:cNvPr id="34181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19138" name="Rectangle 7"/>
          <p:cNvSpPr>
            <a:spLocks noGrp="1" noChangeArrowheads="1"/>
          </p:cNvSpPr>
          <p:nvPr>
            <p:ph type="sldNum" sz="quarter" idx="5"/>
          </p:nvPr>
        </p:nvSpPr>
        <p:spPr>
          <a:noFill/>
        </p:spPr>
        <p:txBody>
          <a:bodyPr/>
          <a:lstStyle/>
          <a:p>
            <a:fld id="{F8E23202-F13F-4CAD-B026-FCDC24D0C83E}" type="slidenum">
              <a:rPr lang="ar-EG" smtClean="0"/>
              <a:pPr/>
              <a:t>1537</a:t>
            </a:fld>
            <a:endParaRPr lang="en-CA"/>
          </a:p>
        </p:txBody>
      </p:sp>
      <p:sp>
        <p:nvSpPr>
          <p:cNvPr id="3419139" name="Rectangle 2"/>
          <p:cNvSpPr>
            <a:spLocks noGrp="1" noRot="1" noChangeAspect="1" noChangeArrowheads="1" noTextEdit="1"/>
          </p:cNvSpPr>
          <p:nvPr>
            <p:ph type="sldImg"/>
          </p:nvPr>
        </p:nvSpPr>
        <p:spPr>
          <a:ln/>
        </p:spPr>
      </p:sp>
      <p:sp>
        <p:nvSpPr>
          <p:cNvPr id="34191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0162" name="Rectangle 7"/>
          <p:cNvSpPr>
            <a:spLocks noGrp="1" noChangeArrowheads="1"/>
          </p:cNvSpPr>
          <p:nvPr>
            <p:ph type="sldNum" sz="quarter" idx="5"/>
          </p:nvPr>
        </p:nvSpPr>
        <p:spPr>
          <a:noFill/>
        </p:spPr>
        <p:txBody>
          <a:bodyPr/>
          <a:lstStyle/>
          <a:p>
            <a:fld id="{68A9B51F-E951-44EE-A610-D3F4EC44E811}" type="slidenum">
              <a:rPr lang="ar-EG" smtClean="0"/>
              <a:pPr/>
              <a:t>1538</a:t>
            </a:fld>
            <a:endParaRPr lang="en-CA"/>
          </a:p>
        </p:txBody>
      </p:sp>
      <p:sp>
        <p:nvSpPr>
          <p:cNvPr id="3420163" name="Rectangle 2"/>
          <p:cNvSpPr>
            <a:spLocks noGrp="1" noRot="1" noChangeAspect="1" noChangeArrowheads="1" noTextEdit="1"/>
          </p:cNvSpPr>
          <p:nvPr>
            <p:ph type="sldImg"/>
          </p:nvPr>
        </p:nvSpPr>
        <p:spPr>
          <a:ln/>
        </p:spPr>
      </p:sp>
      <p:sp>
        <p:nvSpPr>
          <p:cNvPr id="34201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1186" name="Rectangle 7"/>
          <p:cNvSpPr>
            <a:spLocks noGrp="1" noChangeArrowheads="1"/>
          </p:cNvSpPr>
          <p:nvPr>
            <p:ph type="sldNum" sz="quarter" idx="5"/>
          </p:nvPr>
        </p:nvSpPr>
        <p:spPr>
          <a:noFill/>
        </p:spPr>
        <p:txBody>
          <a:bodyPr/>
          <a:lstStyle/>
          <a:p>
            <a:fld id="{0294F099-1DEB-4642-AB61-DD31AF986299}" type="slidenum">
              <a:rPr lang="ar-EG" smtClean="0"/>
              <a:pPr/>
              <a:t>1539</a:t>
            </a:fld>
            <a:endParaRPr lang="en-CA"/>
          </a:p>
        </p:txBody>
      </p:sp>
      <p:sp>
        <p:nvSpPr>
          <p:cNvPr id="3421187" name="Rectangle 2"/>
          <p:cNvSpPr>
            <a:spLocks noGrp="1" noRot="1" noChangeAspect="1" noChangeArrowheads="1" noTextEdit="1"/>
          </p:cNvSpPr>
          <p:nvPr>
            <p:ph type="sldImg"/>
          </p:nvPr>
        </p:nvSpPr>
        <p:spPr>
          <a:ln/>
        </p:spPr>
      </p:sp>
      <p:sp>
        <p:nvSpPr>
          <p:cNvPr id="34211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2210" name="Rectangle 7"/>
          <p:cNvSpPr>
            <a:spLocks noGrp="1" noChangeArrowheads="1"/>
          </p:cNvSpPr>
          <p:nvPr>
            <p:ph type="sldNum" sz="quarter" idx="5"/>
          </p:nvPr>
        </p:nvSpPr>
        <p:spPr>
          <a:noFill/>
        </p:spPr>
        <p:txBody>
          <a:bodyPr/>
          <a:lstStyle/>
          <a:p>
            <a:fld id="{1BF27FEC-6522-4D23-A956-F834D13AE8A8}" type="slidenum">
              <a:rPr lang="ar-EG" smtClean="0"/>
              <a:pPr/>
              <a:t>1540</a:t>
            </a:fld>
            <a:endParaRPr lang="en-CA"/>
          </a:p>
        </p:txBody>
      </p:sp>
      <p:sp>
        <p:nvSpPr>
          <p:cNvPr id="3422211" name="Rectangle 2"/>
          <p:cNvSpPr>
            <a:spLocks noGrp="1" noRot="1" noChangeAspect="1" noChangeArrowheads="1" noTextEdit="1"/>
          </p:cNvSpPr>
          <p:nvPr>
            <p:ph type="sldImg"/>
          </p:nvPr>
        </p:nvSpPr>
        <p:spPr>
          <a:ln/>
        </p:spPr>
      </p:sp>
      <p:sp>
        <p:nvSpPr>
          <p:cNvPr id="34222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3234" name="Rectangle 7"/>
          <p:cNvSpPr>
            <a:spLocks noGrp="1" noChangeArrowheads="1"/>
          </p:cNvSpPr>
          <p:nvPr>
            <p:ph type="sldNum" sz="quarter" idx="5"/>
          </p:nvPr>
        </p:nvSpPr>
        <p:spPr>
          <a:noFill/>
        </p:spPr>
        <p:txBody>
          <a:bodyPr/>
          <a:lstStyle/>
          <a:p>
            <a:fld id="{5AB3553C-EF56-4D37-B50A-7606E0AD56B3}" type="slidenum">
              <a:rPr lang="ar-EG" smtClean="0"/>
              <a:pPr/>
              <a:t>1541</a:t>
            </a:fld>
            <a:endParaRPr lang="en-CA"/>
          </a:p>
        </p:txBody>
      </p:sp>
      <p:sp>
        <p:nvSpPr>
          <p:cNvPr id="3423235" name="Rectangle 2"/>
          <p:cNvSpPr>
            <a:spLocks noGrp="1" noRot="1" noChangeAspect="1" noChangeArrowheads="1" noTextEdit="1"/>
          </p:cNvSpPr>
          <p:nvPr>
            <p:ph type="sldImg"/>
          </p:nvPr>
        </p:nvSpPr>
        <p:spPr>
          <a:ln/>
        </p:spPr>
      </p:sp>
      <p:sp>
        <p:nvSpPr>
          <p:cNvPr id="34232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4258" name="Rectangle 7"/>
          <p:cNvSpPr>
            <a:spLocks noGrp="1" noChangeArrowheads="1"/>
          </p:cNvSpPr>
          <p:nvPr>
            <p:ph type="sldNum" sz="quarter" idx="5"/>
          </p:nvPr>
        </p:nvSpPr>
        <p:spPr>
          <a:noFill/>
        </p:spPr>
        <p:txBody>
          <a:bodyPr/>
          <a:lstStyle/>
          <a:p>
            <a:fld id="{17127316-39D6-4D81-A787-70541A37C8B7}" type="slidenum">
              <a:rPr lang="ar-EG" smtClean="0"/>
              <a:pPr/>
              <a:t>1542</a:t>
            </a:fld>
            <a:endParaRPr lang="en-CA"/>
          </a:p>
        </p:txBody>
      </p:sp>
      <p:sp>
        <p:nvSpPr>
          <p:cNvPr id="3424259" name="Rectangle 2"/>
          <p:cNvSpPr>
            <a:spLocks noGrp="1" noRot="1" noChangeAspect="1" noChangeArrowheads="1" noTextEdit="1"/>
          </p:cNvSpPr>
          <p:nvPr>
            <p:ph type="sldImg"/>
          </p:nvPr>
        </p:nvSpPr>
        <p:spPr>
          <a:xfrm>
            <a:off x="1144588" y="685800"/>
            <a:ext cx="4572000" cy="3429000"/>
          </a:xfrm>
          <a:ln/>
        </p:spPr>
      </p:sp>
      <p:sp>
        <p:nvSpPr>
          <p:cNvPr id="342426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5282" name="Rectangle 7"/>
          <p:cNvSpPr>
            <a:spLocks noGrp="1" noChangeArrowheads="1"/>
          </p:cNvSpPr>
          <p:nvPr>
            <p:ph type="sldNum" sz="quarter" idx="5"/>
          </p:nvPr>
        </p:nvSpPr>
        <p:spPr>
          <a:noFill/>
        </p:spPr>
        <p:txBody>
          <a:bodyPr/>
          <a:lstStyle/>
          <a:p>
            <a:fld id="{E5127FF9-B575-4D66-B86D-B7D8E2CC4791}" type="slidenum">
              <a:rPr lang="ar-EG" smtClean="0"/>
              <a:pPr/>
              <a:t>1543</a:t>
            </a:fld>
            <a:endParaRPr lang="en-CA"/>
          </a:p>
        </p:txBody>
      </p:sp>
      <p:sp>
        <p:nvSpPr>
          <p:cNvPr id="3425283" name="Rectangle 2"/>
          <p:cNvSpPr>
            <a:spLocks noGrp="1" noRot="1" noChangeAspect="1" noChangeArrowheads="1" noTextEdit="1"/>
          </p:cNvSpPr>
          <p:nvPr>
            <p:ph type="sldImg"/>
          </p:nvPr>
        </p:nvSpPr>
        <p:spPr>
          <a:ln/>
        </p:spPr>
      </p:sp>
      <p:sp>
        <p:nvSpPr>
          <p:cNvPr id="34252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6306" name="Rectangle 7"/>
          <p:cNvSpPr>
            <a:spLocks noGrp="1" noChangeArrowheads="1"/>
          </p:cNvSpPr>
          <p:nvPr>
            <p:ph type="sldNum" sz="quarter" idx="5"/>
          </p:nvPr>
        </p:nvSpPr>
        <p:spPr>
          <a:noFill/>
        </p:spPr>
        <p:txBody>
          <a:bodyPr/>
          <a:lstStyle/>
          <a:p>
            <a:fld id="{5D24F812-1CD5-4102-85BC-B8F8A52D6BD5}" type="slidenum">
              <a:rPr lang="ar-EG" smtClean="0"/>
              <a:pPr/>
              <a:t>1544</a:t>
            </a:fld>
            <a:endParaRPr lang="en-CA"/>
          </a:p>
        </p:txBody>
      </p:sp>
      <p:sp>
        <p:nvSpPr>
          <p:cNvPr id="3426307" name="Rectangle 2"/>
          <p:cNvSpPr>
            <a:spLocks noGrp="1" noRot="1" noChangeAspect="1" noChangeArrowheads="1" noTextEdit="1"/>
          </p:cNvSpPr>
          <p:nvPr>
            <p:ph type="sldImg"/>
          </p:nvPr>
        </p:nvSpPr>
        <p:spPr>
          <a:ln/>
        </p:spPr>
      </p:sp>
      <p:sp>
        <p:nvSpPr>
          <p:cNvPr id="34263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7330" name="Rectangle 7"/>
          <p:cNvSpPr>
            <a:spLocks noGrp="1" noChangeArrowheads="1"/>
          </p:cNvSpPr>
          <p:nvPr>
            <p:ph type="sldNum" sz="quarter" idx="5"/>
          </p:nvPr>
        </p:nvSpPr>
        <p:spPr>
          <a:noFill/>
        </p:spPr>
        <p:txBody>
          <a:bodyPr/>
          <a:lstStyle/>
          <a:p>
            <a:fld id="{51F907E3-E263-4A7B-9E07-25412450E028}" type="slidenum">
              <a:rPr lang="ar-EG" smtClean="0"/>
              <a:pPr/>
              <a:t>1545</a:t>
            </a:fld>
            <a:endParaRPr lang="en-CA"/>
          </a:p>
        </p:txBody>
      </p:sp>
      <p:sp>
        <p:nvSpPr>
          <p:cNvPr id="3427331" name="Rectangle 2"/>
          <p:cNvSpPr>
            <a:spLocks noGrp="1" noRot="1" noChangeAspect="1" noChangeArrowheads="1" noTextEdit="1"/>
          </p:cNvSpPr>
          <p:nvPr>
            <p:ph type="sldImg"/>
          </p:nvPr>
        </p:nvSpPr>
        <p:spPr>
          <a:ln/>
        </p:spPr>
      </p:sp>
      <p:sp>
        <p:nvSpPr>
          <p:cNvPr id="34273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9378" name="Rectangle 7"/>
          <p:cNvSpPr>
            <a:spLocks noGrp="1" noChangeArrowheads="1"/>
          </p:cNvSpPr>
          <p:nvPr>
            <p:ph type="sldNum" sz="quarter" idx="5"/>
          </p:nvPr>
        </p:nvSpPr>
        <p:spPr>
          <a:noFill/>
        </p:spPr>
        <p:txBody>
          <a:bodyPr/>
          <a:lstStyle/>
          <a:p>
            <a:fld id="{37E51966-6874-4662-B224-87C015A14DEC}" type="slidenum">
              <a:rPr lang="ar-EG" smtClean="0"/>
              <a:pPr/>
              <a:t>1547</a:t>
            </a:fld>
            <a:endParaRPr lang="en-CA"/>
          </a:p>
        </p:txBody>
      </p:sp>
      <p:sp>
        <p:nvSpPr>
          <p:cNvPr id="3429379" name="Rectangle 2"/>
          <p:cNvSpPr>
            <a:spLocks noGrp="1" noRot="1" noChangeAspect="1" noChangeArrowheads="1" noTextEdit="1"/>
          </p:cNvSpPr>
          <p:nvPr>
            <p:ph type="sldImg"/>
          </p:nvPr>
        </p:nvSpPr>
        <p:spPr>
          <a:xfrm>
            <a:off x="1144588" y="685800"/>
            <a:ext cx="4572000" cy="3429000"/>
          </a:xfrm>
          <a:ln/>
        </p:spPr>
      </p:sp>
      <p:sp>
        <p:nvSpPr>
          <p:cNvPr id="342938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0402" name="Rectangle 7"/>
          <p:cNvSpPr>
            <a:spLocks noGrp="1" noChangeArrowheads="1"/>
          </p:cNvSpPr>
          <p:nvPr>
            <p:ph type="sldNum" sz="quarter" idx="5"/>
          </p:nvPr>
        </p:nvSpPr>
        <p:spPr>
          <a:noFill/>
        </p:spPr>
        <p:txBody>
          <a:bodyPr/>
          <a:lstStyle/>
          <a:p>
            <a:fld id="{A7E36AE4-1625-4022-9647-E9878BA9CB35}" type="slidenum">
              <a:rPr lang="ar-EG" smtClean="0"/>
              <a:pPr/>
              <a:t>1548</a:t>
            </a:fld>
            <a:endParaRPr lang="en-CA"/>
          </a:p>
        </p:txBody>
      </p:sp>
      <p:sp>
        <p:nvSpPr>
          <p:cNvPr id="3430403" name="Rectangle 2"/>
          <p:cNvSpPr>
            <a:spLocks noGrp="1" noRot="1" noChangeAspect="1" noChangeArrowheads="1" noTextEdit="1"/>
          </p:cNvSpPr>
          <p:nvPr>
            <p:ph type="sldImg"/>
          </p:nvPr>
        </p:nvSpPr>
        <p:spPr>
          <a:ln/>
        </p:spPr>
      </p:sp>
      <p:sp>
        <p:nvSpPr>
          <p:cNvPr id="34304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1426" name="Rectangle 7"/>
          <p:cNvSpPr>
            <a:spLocks noGrp="1" noChangeArrowheads="1"/>
          </p:cNvSpPr>
          <p:nvPr>
            <p:ph type="sldNum" sz="quarter" idx="5"/>
          </p:nvPr>
        </p:nvSpPr>
        <p:spPr>
          <a:noFill/>
        </p:spPr>
        <p:txBody>
          <a:bodyPr/>
          <a:lstStyle/>
          <a:p>
            <a:fld id="{583C2514-3224-45EC-BF96-451150BD5F11}" type="slidenum">
              <a:rPr lang="ar-EG" smtClean="0"/>
              <a:pPr/>
              <a:t>1549</a:t>
            </a:fld>
            <a:endParaRPr lang="en-CA"/>
          </a:p>
        </p:txBody>
      </p:sp>
      <p:sp>
        <p:nvSpPr>
          <p:cNvPr id="3431427" name="Rectangle 2"/>
          <p:cNvSpPr>
            <a:spLocks noGrp="1" noRot="1" noChangeAspect="1" noChangeArrowheads="1" noTextEdit="1"/>
          </p:cNvSpPr>
          <p:nvPr>
            <p:ph type="sldImg"/>
          </p:nvPr>
        </p:nvSpPr>
        <p:spPr>
          <a:ln/>
        </p:spPr>
      </p:sp>
      <p:sp>
        <p:nvSpPr>
          <p:cNvPr id="34314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2450" name="Rectangle 7"/>
          <p:cNvSpPr>
            <a:spLocks noGrp="1" noChangeArrowheads="1"/>
          </p:cNvSpPr>
          <p:nvPr>
            <p:ph type="sldNum" sz="quarter" idx="5"/>
          </p:nvPr>
        </p:nvSpPr>
        <p:spPr>
          <a:noFill/>
        </p:spPr>
        <p:txBody>
          <a:bodyPr/>
          <a:lstStyle/>
          <a:p>
            <a:fld id="{B9686170-4F36-4DDC-A693-702AFDD6956A}" type="slidenum">
              <a:rPr lang="ar-EG" smtClean="0"/>
              <a:pPr/>
              <a:t>1550</a:t>
            </a:fld>
            <a:endParaRPr lang="en-CA"/>
          </a:p>
        </p:txBody>
      </p:sp>
      <p:sp>
        <p:nvSpPr>
          <p:cNvPr id="3432451" name="Rectangle 2"/>
          <p:cNvSpPr>
            <a:spLocks noGrp="1" noRot="1" noChangeAspect="1" noChangeArrowheads="1" noTextEdit="1"/>
          </p:cNvSpPr>
          <p:nvPr>
            <p:ph type="sldImg"/>
          </p:nvPr>
        </p:nvSpPr>
        <p:spPr>
          <a:ln/>
        </p:spPr>
      </p:sp>
      <p:sp>
        <p:nvSpPr>
          <p:cNvPr id="34324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3474" name="Rectangle 7"/>
          <p:cNvSpPr>
            <a:spLocks noGrp="1" noChangeArrowheads="1"/>
          </p:cNvSpPr>
          <p:nvPr>
            <p:ph type="sldNum" sz="quarter" idx="5"/>
          </p:nvPr>
        </p:nvSpPr>
        <p:spPr>
          <a:noFill/>
        </p:spPr>
        <p:txBody>
          <a:bodyPr/>
          <a:lstStyle/>
          <a:p>
            <a:fld id="{F4D7FE78-0313-4054-83B0-8B642D99A162}" type="slidenum">
              <a:rPr lang="ar-EG" smtClean="0"/>
              <a:pPr/>
              <a:t>1551</a:t>
            </a:fld>
            <a:endParaRPr lang="en-CA"/>
          </a:p>
        </p:txBody>
      </p:sp>
      <p:sp>
        <p:nvSpPr>
          <p:cNvPr id="3433475" name="Rectangle 2"/>
          <p:cNvSpPr>
            <a:spLocks noGrp="1" noRot="1" noChangeAspect="1" noChangeArrowheads="1" noTextEdit="1"/>
          </p:cNvSpPr>
          <p:nvPr>
            <p:ph type="sldImg"/>
          </p:nvPr>
        </p:nvSpPr>
        <p:spPr>
          <a:ln/>
        </p:spPr>
      </p:sp>
      <p:sp>
        <p:nvSpPr>
          <p:cNvPr id="34334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4498" name="Rectangle 7"/>
          <p:cNvSpPr>
            <a:spLocks noGrp="1" noChangeArrowheads="1"/>
          </p:cNvSpPr>
          <p:nvPr>
            <p:ph type="sldNum" sz="quarter" idx="5"/>
          </p:nvPr>
        </p:nvSpPr>
        <p:spPr>
          <a:noFill/>
        </p:spPr>
        <p:txBody>
          <a:bodyPr/>
          <a:lstStyle/>
          <a:p>
            <a:fld id="{D1B9E294-B7D6-4530-ADA8-8AD79746CA93}" type="slidenum">
              <a:rPr lang="ar-EG" smtClean="0"/>
              <a:pPr/>
              <a:t>1552</a:t>
            </a:fld>
            <a:endParaRPr lang="en-CA"/>
          </a:p>
        </p:txBody>
      </p:sp>
      <p:sp>
        <p:nvSpPr>
          <p:cNvPr id="3434499" name="Rectangle 2"/>
          <p:cNvSpPr>
            <a:spLocks noGrp="1" noRot="1" noChangeAspect="1" noChangeArrowheads="1" noTextEdit="1"/>
          </p:cNvSpPr>
          <p:nvPr>
            <p:ph type="sldImg"/>
          </p:nvPr>
        </p:nvSpPr>
        <p:spPr>
          <a:ln/>
        </p:spPr>
      </p:sp>
      <p:sp>
        <p:nvSpPr>
          <p:cNvPr id="34345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6546" name="Rectangle 7"/>
          <p:cNvSpPr>
            <a:spLocks noGrp="1" noChangeArrowheads="1"/>
          </p:cNvSpPr>
          <p:nvPr>
            <p:ph type="sldNum" sz="quarter" idx="5"/>
          </p:nvPr>
        </p:nvSpPr>
        <p:spPr>
          <a:noFill/>
        </p:spPr>
        <p:txBody>
          <a:bodyPr/>
          <a:lstStyle/>
          <a:p>
            <a:fld id="{69E3C48D-BFE9-4180-9696-EE9580671F1E}" type="slidenum">
              <a:rPr lang="ar-EG" smtClean="0"/>
              <a:pPr/>
              <a:t>1554</a:t>
            </a:fld>
            <a:endParaRPr lang="en-CA"/>
          </a:p>
        </p:txBody>
      </p:sp>
      <p:sp>
        <p:nvSpPr>
          <p:cNvPr id="3436547" name="Rectangle 2"/>
          <p:cNvSpPr>
            <a:spLocks noGrp="1" noRot="1" noChangeAspect="1" noChangeArrowheads="1" noTextEdit="1"/>
          </p:cNvSpPr>
          <p:nvPr>
            <p:ph type="sldImg"/>
          </p:nvPr>
        </p:nvSpPr>
        <p:spPr>
          <a:xfrm>
            <a:off x="1144588" y="685800"/>
            <a:ext cx="4572000" cy="3429000"/>
          </a:xfrm>
          <a:ln/>
        </p:spPr>
      </p:sp>
      <p:sp>
        <p:nvSpPr>
          <p:cNvPr id="343654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7570" name="Rectangle 7"/>
          <p:cNvSpPr>
            <a:spLocks noGrp="1" noChangeArrowheads="1"/>
          </p:cNvSpPr>
          <p:nvPr>
            <p:ph type="sldNum" sz="quarter" idx="5"/>
          </p:nvPr>
        </p:nvSpPr>
        <p:spPr>
          <a:noFill/>
        </p:spPr>
        <p:txBody>
          <a:bodyPr/>
          <a:lstStyle/>
          <a:p>
            <a:fld id="{1E14EA2F-AD61-417B-AE88-9E5852D144DD}" type="slidenum">
              <a:rPr lang="ar-EG" smtClean="0"/>
              <a:pPr/>
              <a:t>1555</a:t>
            </a:fld>
            <a:endParaRPr lang="en-CA"/>
          </a:p>
        </p:txBody>
      </p:sp>
      <p:sp>
        <p:nvSpPr>
          <p:cNvPr id="3437571" name="Rectangle 2"/>
          <p:cNvSpPr>
            <a:spLocks noGrp="1" noRot="1" noChangeAspect="1" noChangeArrowheads="1" noTextEdit="1"/>
          </p:cNvSpPr>
          <p:nvPr>
            <p:ph type="sldImg"/>
          </p:nvPr>
        </p:nvSpPr>
        <p:spPr>
          <a:ln/>
        </p:spPr>
      </p:sp>
      <p:sp>
        <p:nvSpPr>
          <p:cNvPr id="34375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8594" name="Rectangle 7"/>
          <p:cNvSpPr>
            <a:spLocks noGrp="1" noChangeArrowheads="1"/>
          </p:cNvSpPr>
          <p:nvPr>
            <p:ph type="sldNum" sz="quarter" idx="5"/>
          </p:nvPr>
        </p:nvSpPr>
        <p:spPr>
          <a:noFill/>
        </p:spPr>
        <p:txBody>
          <a:bodyPr/>
          <a:lstStyle/>
          <a:p>
            <a:fld id="{A0F6F2BF-C1BA-4DB0-8C3D-6EF0DFF4DCEE}" type="slidenum">
              <a:rPr lang="ar-EG" smtClean="0"/>
              <a:pPr/>
              <a:t>1556</a:t>
            </a:fld>
            <a:endParaRPr lang="en-CA"/>
          </a:p>
        </p:txBody>
      </p:sp>
      <p:sp>
        <p:nvSpPr>
          <p:cNvPr id="3438595" name="Rectangle 2"/>
          <p:cNvSpPr>
            <a:spLocks noGrp="1" noRot="1" noChangeAspect="1" noChangeArrowheads="1" noTextEdit="1"/>
          </p:cNvSpPr>
          <p:nvPr>
            <p:ph type="sldImg"/>
          </p:nvPr>
        </p:nvSpPr>
        <p:spPr>
          <a:ln/>
        </p:spPr>
      </p:sp>
      <p:sp>
        <p:nvSpPr>
          <p:cNvPr id="34385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9618" name="Rectangle 7"/>
          <p:cNvSpPr>
            <a:spLocks noGrp="1" noChangeArrowheads="1"/>
          </p:cNvSpPr>
          <p:nvPr>
            <p:ph type="sldNum" sz="quarter" idx="5"/>
          </p:nvPr>
        </p:nvSpPr>
        <p:spPr>
          <a:noFill/>
        </p:spPr>
        <p:txBody>
          <a:bodyPr/>
          <a:lstStyle/>
          <a:p>
            <a:fld id="{6B613114-BF45-4DF0-9BB4-08E19D63A493}" type="slidenum">
              <a:rPr lang="ar-EG" smtClean="0"/>
              <a:pPr/>
              <a:t>1557</a:t>
            </a:fld>
            <a:endParaRPr lang="en-CA"/>
          </a:p>
        </p:txBody>
      </p:sp>
      <p:sp>
        <p:nvSpPr>
          <p:cNvPr id="3439619" name="Rectangle 2"/>
          <p:cNvSpPr>
            <a:spLocks noGrp="1" noRot="1" noChangeAspect="1" noChangeArrowheads="1" noTextEdit="1"/>
          </p:cNvSpPr>
          <p:nvPr>
            <p:ph type="sldImg"/>
          </p:nvPr>
        </p:nvSpPr>
        <p:spPr>
          <a:ln/>
        </p:spPr>
      </p:sp>
      <p:sp>
        <p:nvSpPr>
          <p:cNvPr id="34396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40642" name="Rectangle 7"/>
          <p:cNvSpPr>
            <a:spLocks noGrp="1" noChangeArrowheads="1"/>
          </p:cNvSpPr>
          <p:nvPr>
            <p:ph type="sldNum" sz="quarter" idx="5"/>
          </p:nvPr>
        </p:nvSpPr>
        <p:spPr>
          <a:noFill/>
        </p:spPr>
        <p:txBody>
          <a:bodyPr/>
          <a:lstStyle/>
          <a:p>
            <a:fld id="{B54BC1B7-C667-434A-A51D-3299D6809C81}" type="slidenum">
              <a:rPr lang="ar-EG" smtClean="0"/>
              <a:pPr/>
              <a:t>1558</a:t>
            </a:fld>
            <a:endParaRPr lang="en-CA"/>
          </a:p>
        </p:txBody>
      </p:sp>
      <p:sp>
        <p:nvSpPr>
          <p:cNvPr id="3440643" name="Rectangle 2"/>
          <p:cNvSpPr>
            <a:spLocks noGrp="1" noRot="1" noChangeAspect="1" noChangeArrowheads="1" noTextEdit="1"/>
          </p:cNvSpPr>
          <p:nvPr>
            <p:ph type="sldImg"/>
          </p:nvPr>
        </p:nvSpPr>
        <p:spPr>
          <a:ln/>
        </p:spPr>
      </p:sp>
      <p:sp>
        <p:nvSpPr>
          <p:cNvPr id="34406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41666" name="Rectangle 7"/>
          <p:cNvSpPr>
            <a:spLocks noGrp="1" noChangeArrowheads="1"/>
          </p:cNvSpPr>
          <p:nvPr>
            <p:ph type="sldNum" sz="quarter" idx="5"/>
          </p:nvPr>
        </p:nvSpPr>
        <p:spPr>
          <a:noFill/>
        </p:spPr>
        <p:txBody>
          <a:bodyPr/>
          <a:lstStyle/>
          <a:p>
            <a:fld id="{6C760766-B7EF-487C-8B13-96732742993D}" type="slidenum">
              <a:rPr lang="ar-EG" smtClean="0"/>
              <a:pPr/>
              <a:t>1559</a:t>
            </a:fld>
            <a:endParaRPr lang="en-CA"/>
          </a:p>
        </p:txBody>
      </p:sp>
      <p:sp>
        <p:nvSpPr>
          <p:cNvPr id="3441667" name="Rectangle 2"/>
          <p:cNvSpPr>
            <a:spLocks noGrp="1" noRot="1" noChangeAspect="1" noChangeArrowheads="1" noTextEdit="1"/>
          </p:cNvSpPr>
          <p:nvPr>
            <p:ph type="sldImg"/>
          </p:nvPr>
        </p:nvSpPr>
        <p:spPr>
          <a:ln/>
        </p:spPr>
      </p:sp>
      <p:sp>
        <p:nvSpPr>
          <p:cNvPr id="34416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42690" name="Rectangle 7"/>
          <p:cNvSpPr>
            <a:spLocks noGrp="1" noChangeArrowheads="1"/>
          </p:cNvSpPr>
          <p:nvPr>
            <p:ph type="sldNum" sz="quarter" idx="5"/>
          </p:nvPr>
        </p:nvSpPr>
        <p:spPr>
          <a:noFill/>
        </p:spPr>
        <p:txBody>
          <a:bodyPr/>
          <a:lstStyle/>
          <a:p>
            <a:fld id="{EEDF658A-298E-426A-8E92-06721BF082F1}" type="slidenum">
              <a:rPr lang="ar-EG" smtClean="0"/>
              <a:pPr/>
              <a:t>1560</a:t>
            </a:fld>
            <a:endParaRPr lang="en-CA"/>
          </a:p>
        </p:txBody>
      </p:sp>
      <p:sp>
        <p:nvSpPr>
          <p:cNvPr id="3442691" name="Rectangle 2"/>
          <p:cNvSpPr>
            <a:spLocks noGrp="1" noRot="1" noChangeAspect="1" noChangeArrowheads="1" noTextEdit="1"/>
          </p:cNvSpPr>
          <p:nvPr>
            <p:ph type="sldImg"/>
          </p:nvPr>
        </p:nvSpPr>
        <p:spPr>
          <a:ln/>
        </p:spPr>
      </p:sp>
      <p:sp>
        <p:nvSpPr>
          <p:cNvPr id="34426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43714" name="Rectangle 7"/>
          <p:cNvSpPr>
            <a:spLocks noGrp="1" noChangeArrowheads="1"/>
          </p:cNvSpPr>
          <p:nvPr>
            <p:ph type="sldNum" sz="quarter" idx="5"/>
          </p:nvPr>
        </p:nvSpPr>
        <p:spPr>
          <a:noFill/>
        </p:spPr>
        <p:txBody>
          <a:bodyPr/>
          <a:lstStyle/>
          <a:p>
            <a:fld id="{392AE1D6-869F-419F-9680-496B5064A8AD}" type="slidenum">
              <a:rPr lang="ar-EG" smtClean="0"/>
              <a:pPr/>
              <a:t>1562</a:t>
            </a:fld>
            <a:endParaRPr lang="en-CA"/>
          </a:p>
        </p:txBody>
      </p:sp>
      <p:sp>
        <p:nvSpPr>
          <p:cNvPr id="3443715" name="Rectangle 2"/>
          <p:cNvSpPr>
            <a:spLocks noGrp="1" noRot="1" noChangeAspect="1" noChangeArrowheads="1" noTextEdit="1"/>
          </p:cNvSpPr>
          <p:nvPr>
            <p:ph type="sldImg"/>
          </p:nvPr>
        </p:nvSpPr>
        <p:spPr>
          <a:ln/>
        </p:spPr>
      </p:sp>
      <p:sp>
        <p:nvSpPr>
          <p:cNvPr id="34437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44738" name="Rectangle 7"/>
          <p:cNvSpPr>
            <a:spLocks noGrp="1" noChangeArrowheads="1"/>
          </p:cNvSpPr>
          <p:nvPr>
            <p:ph type="sldNum" sz="quarter" idx="5"/>
          </p:nvPr>
        </p:nvSpPr>
        <p:spPr>
          <a:noFill/>
        </p:spPr>
        <p:txBody>
          <a:bodyPr/>
          <a:lstStyle/>
          <a:p>
            <a:fld id="{8864D27C-1476-4B01-93A0-FD67FD973267}" type="slidenum">
              <a:rPr lang="ar-EG" smtClean="0"/>
              <a:pPr/>
              <a:t>1563</a:t>
            </a:fld>
            <a:endParaRPr lang="en-CA"/>
          </a:p>
        </p:txBody>
      </p:sp>
      <p:sp>
        <p:nvSpPr>
          <p:cNvPr id="3444739" name="Rectangle 2"/>
          <p:cNvSpPr>
            <a:spLocks noGrp="1" noRot="1" noChangeAspect="1" noChangeArrowheads="1" noTextEdit="1"/>
          </p:cNvSpPr>
          <p:nvPr>
            <p:ph type="sldImg"/>
          </p:nvPr>
        </p:nvSpPr>
        <p:spPr>
          <a:ln/>
        </p:spPr>
      </p:sp>
      <p:sp>
        <p:nvSpPr>
          <p:cNvPr id="34447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46786" name="Rectangle 7"/>
          <p:cNvSpPr>
            <a:spLocks noGrp="1" noChangeArrowheads="1"/>
          </p:cNvSpPr>
          <p:nvPr>
            <p:ph type="sldNum" sz="quarter" idx="5"/>
          </p:nvPr>
        </p:nvSpPr>
        <p:spPr>
          <a:noFill/>
        </p:spPr>
        <p:txBody>
          <a:bodyPr/>
          <a:lstStyle/>
          <a:p>
            <a:fld id="{FA5E23F2-A4F2-4CA1-BEF5-738CA8B8CEFA}" type="slidenum">
              <a:rPr lang="ar-EG" smtClean="0"/>
              <a:pPr/>
              <a:t>1565</a:t>
            </a:fld>
            <a:endParaRPr lang="en-CA"/>
          </a:p>
        </p:txBody>
      </p:sp>
      <p:sp>
        <p:nvSpPr>
          <p:cNvPr id="3446787" name="Rectangle 2"/>
          <p:cNvSpPr>
            <a:spLocks noGrp="1" noRot="1" noChangeAspect="1" noChangeArrowheads="1" noTextEdit="1"/>
          </p:cNvSpPr>
          <p:nvPr>
            <p:ph type="sldImg"/>
          </p:nvPr>
        </p:nvSpPr>
        <p:spPr>
          <a:ln/>
        </p:spPr>
      </p:sp>
      <p:sp>
        <p:nvSpPr>
          <p:cNvPr id="34467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47810" name="Rectangle 7"/>
          <p:cNvSpPr>
            <a:spLocks noGrp="1" noChangeArrowheads="1"/>
          </p:cNvSpPr>
          <p:nvPr>
            <p:ph type="sldNum" sz="quarter" idx="5"/>
          </p:nvPr>
        </p:nvSpPr>
        <p:spPr>
          <a:noFill/>
        </p:spPr>
        <p:txBody>
          <a:bodyPr/>
          <a:lstStyle/>
          <a:p>
            <a:fld id="{97F050E2-D244-4013-B311-ED09309C4439}" type="slidenum">
              <a:rPr lang="ar-EG" smtClean="0"/>
              <a:pPr/>
              <a:t>1566</a:t>
            </a:fld>
            <a:endParaRPr lang="en-CA"/>
          </a:p>
        </p:txBody>
      </p:sp>
      <p:sp>
        <p:nvSpPr>
          <p:cNvPr id="3447811" name="Rectangle 2"/>
          <p:cNvSpPr>
            <a:spLocks noGrp="1" noRot="1" noChangeAspect="1" noChangeArrowheads="1" noTextEdit="1"/>
          </p:cNvSpPr>
          <p:nvPr>
            <p:ph type="sldImg"/>
          </p:nvPr>
        </p:nvSpPr>
        <p:spPr>
          <a:ln/>
        </p:spPr>
      </p:sp>
      <p:sp>
        <p:nvSpPr>
          <p:cNvPr id="34478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48834" name="Rectangle 7"/>
          <p:cNvSpPr>
            <a:spLocks noGrp="1" noChangeArrowheads="1"/>
          </p:cNvSpPr>
          <p:nvPr>
            <p:ph type="sldNum" sz="quarter" idx="5"/>
          </p:nvPr>
        </p:nvSpPr>
        <p:spPr>
          <a:noFill/>
        </p:spPr>
        <p:txBody>
          <a:bodyPr/>
          <a:lstStyle/>
          <a:p>
            <a:fld id="{85C826C3-523C-478B-822D-B1175301443E}" type="slidenum">
              <a:rPr lang="ar-EG" smtClean="0"/>
              <a:pPr/>
              <a:t>1567</a:t>
            </a:fld>
            <a:endParaRPr lang="en-CA"/>
          </a:p>
        </p:txBody>
      </p:sp>
      <p:sp>
        <p:nvSpPr>
          <p:cNvPr id="3448835" name="Rectangle 2"/>
          <p:cNvSpPr>
            <a:spLocks noGrp="1" noRot="1" noChangeAspect="1" noChangeArrowheads="1" noTextEdit="1"/>
          </p:cNvSpPr>
          <p:nvPr>
            <p:ph type="sldImg"/>
          </p:nvPr>
        </p:nvSpPr>
        <p:spPr>
          <a:ln/>
        </p:spPr>
      </p:sp>
      <p:sp>
        <p:nvSpPr>
          <p:cNvPr id="34488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49858" name="Rectangle 7"/>
          <p:cNvSpPr>
            <a:spLocks noGrp="1" noChangeArrowheads="1"/>
          </p:cNvSpPr>
          <p:nvPr>
            <p:ph type="sldNum" sz="quarter" idx="5"/>
          </p:nvPr>
        </p:nvSpPr>
        <p:spPr>
          <a:noFill/>
        </p:spPr>
        <p:txBody>
          <a:bodyPr/>
          <a:lstStyle/>
          <a:p>
            <a:fld id="{A1D685A6-7948-4AC8-8CC4-152495EBED3C}" type="slidenum">
              <a:rPr lang="ar-EG" smtClean="0"/>
              <a:pPr/>
              <a:t>1568</a:t>
            </a:fld>
            <a:endParaRPr lang="en-CA"/>
          </a:p>
        </p:txBody>
      </p:sp>
      <p:sp>
        <p:nvSpPr>
          <p:cNvPr id="3449859" name="Rectangle 2"/>
          <p:cNvSpPr>
            <a:spLocks noGrp="1" noRot="1" noChangeAspect="1" noChangeArrowheads="1" noTextEdit="1"/>
          </p:cNvSpPr>
          <p:nvPr>
            <p:ph type="sldImg"/>
          </p:nvPr>
        </p:nvSpPr>
        <p:spPr>
          <a:ln/>
        </p:spPr>
      </p:sp>
      <p:sp>
        <p:nvSpPr>
          <p:cNvPr id="34498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882" name="Rectangle 7"/>
          <p:cNvSpPr>
            <a:spLocks noGrp="1" noChangeArrowheads="1"/>
          </p:cNvSpPr>
          <p:nvPr>
            <p:ph type="sldNum" sz="quarter" idx="5"/>
          </p:nvPr>
        </p:nvSpPr>
        <p:spPr>
          <a:noFill/>
        </p:spPr>
        <p:txBody>
          <a:bodyPr/>
          <a:lstStyle/>
          <a:p>
            <a:fld id="{04167B55-8E82-4CF1-A098-4521C6975805}" type="slidenum">
              <a:rPr lang="ar-EG" smtClean="0"/>
              <a:pPr/>
              <a:t>1569</a:t>
            </a:fld>
            <a:endParaRPr lang="en-CA"/>
          </a:p>
        </p:txBody>
      </p:sp>
      <p:sp>
        <p:nvSpPr>
          <p:cNvPr id="3450883" name="Rectangle 2"/>
          <p:cNvSpPr>
            <a:spLocks noGrp="1" noRot="1" noChangeAspect="1" noChangeArrowheads="1" noTextEdit="1"/>
          </p:cNvSpPr>
          <p:nvPr>
            <p:ph type="sldImg"/>
          </p:nvPr>
        </p:nvSpPr>
        <p:spPr>
          <a:ln/>
        </p:spPr>
      </p:sp>
      <p:sp>
        <p:nvSpPr>
          <p:cNvPr id="34508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1906" name="Rectangle 7"/>
          <p:cNvSpPr>
            <a:spLocks noGrp="1" noChangeArrowheads="1"/>
          </p:cNvSpPr>
          <p:nvPr>
            <p:ph type="sldNum" sz="quarter" idx="5"/>
          </p:nvPr>
        </p:nvSpPr>
        <p:spPr>
          <a:noFill/>
        </p:spPr>
        <p:txBody>
          <a:bodyPr/>
          <a:lstStyle/>
          <a:p>
            <a:fld id="{211C2289-8F24-4819-9865-D05257C35FFF}" type="slidenum">
              <a:rPr lang="ar-EG" smtClean="0"/>
              <a:pPr/>
              <a:t>1570</a:t>
            </a:fld>
            <a:endParaRPr lang="en-CA"/>
          </a:p>
        </p:txBody>
      </p:sp>
      <p:sp>
        <p:nvSpPr>
          <p:cNvPr id="3451907" name="Rectangle 2"/>
          <p:cNvSpPr>
            <a:spLocks noGrp="1" noRot="1" noChangeAspect="1" noChangeArrowheads="1" noTextEdit="1"/>
          </p:cNvSpPr>
          <p:nvPr>
            <p:ph type="sldImg"/>
          </p:nvPr>
        </p:nvSpPr>
        <p:spPr>
          <a:ln/>
        </p:spPr>
      </p:sp>
      <p:sp>
        <p:nvSpPr>
          <p:cNvPr id="34519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2930" name="Rectangle 7"/>
          <p:cNvSpPr>
            <a:spLocks noGrp="1" noChangeArrowheads="1"/>
          </p:cNvSpPr>
          <p:nvPr>
            <p:ph type="sldNum" sz="quarter" idx="5"/>
          </p:nvPr>
        </p:nvSpPr>
        <p:spPr>
          <a:noFill/>
        </p:spPr>
        <p:txBody>
          <a:bodyPr/>
          <a:lstStyle/>
          <a:p>
            <a:fld id="{2FF01AC9-D5C5-4A0E-B3E6-D0F82CB0A640}" type="slidenum">
              <a:rPr lang="ar-EG" smtClean="0"/>
              <a:pPr/>
              <a:t>1571</a:t>
            </a:fld>
            <a:endParaRPr lang="en-CA"/>
          </a:p>
        </p:txBody>
      </p:sp>
      <p:sp>
        <p:nvSpPr>
          <p:cNvPr id="3452931" name="Rectangle 2"/>
          <p:cNvSpPr>
            <a:spLocks noGrp="1" noRot="1" noChangeAspect="1" noChangeArrowheads="1" noTextEdit="1"/>
          </p:cNvSpPr>
          <p:nvPr>
            <p:ph type="sldImg"/>
          </p:nvPr>
        </p:nvSpPr>
        <p:spPr>
          <a:ln/>
        </p:spPr>
      </p:sp>
      <p:sp>
        <p:nvSpPr>
          <p:cNvPr id="34529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3954" name="Rectangle 7"/>
          <p:cNvSpPr>
            <a:spLocks noGrp="1" noChangeArrowheads="1"/>
          </p:cNvSpPr>
          <p:nvPr>
            <p:ph type="sldNum" sz="quarter" idx="5"/>
          </p:nvPr>
        </p:nvSpPr>
        <p:spPr>
          <a:noFill/>
        </p:spPr>
        <p:txBody>
          <a:bodyPr/>
          <a:lstStyle/>
          <a:p>
            <a:fld id="{8D69384A-16A7-466E-BC67-DB7A134B2C1E}" type="slidenum">
              <a:rPr lang="ar-EG" smtClean="0"/>
              <a:pPr/>
              <a:t>1572</a:t>
            </a:fld>
            <a:endParaRPr lang="en-CA"/>
          </a:p>
        </p:txBody>
      </p:sp>
      <p:sp>
        <p:nvSpPr>
          <p:cNvPr id="3453955" name="Rectangle 2"/>
          <p:cNvSpPr>
            <a:spLocks noGrp="1" noRot="1" noChangeAspect="1" noChangeArrowheads="1" noTextEdit="1"/>
          </p:cNvSpPr>
          <p:nvPr>
            <p:ph type="sldImg"/>
          </p:nvPr>
        </p:nvSpPr>
        <p:spPr>
          <a:ln/>
        </p:spPr>
      </p:sp>
      <p:sp>
        <p:nvSpPr>
          <p:cNvPr id="34539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4978" name="Rectangle 7"/>
          <p:cNvSpPr>
            <a:spLocks noGrp="1" noChangeArrowheads="1"/>
          </p:cNvSpPr>
          <p:nvPr>
            <p:ph type="sldNum" sz="quarter" idx="5"/>
          </p:nvPr>
        </p:nvSpPr>
        <p:spPr>
          <a:noFill/>
        </p:spPr>
        <p:txBody>
          <a:bodyPr/>
          <a:lstStyle/>
          <a:p>
            <a:fld id="{AF996B5B-46A8-414E-B6A4-444CAFAD1947}" type="slidenum">
              <a:rPr lang="ar-EG" smtClean="0"/>
              <a:pPr/>
              <a:t>1573</a:t>
            </a:fld>
            <a:endParaRPr lang="en-CA"/>
          </a:p>
        </p:txBody>
      </p:sp>
      <p:sp>
        <p:nvSpPr>
          <p:cNvPr id="3454979" name="Rectangle 2"/>
          <p:cNvSpPr>
            <a:spLocks noGrp="1" noRot="1" noChangeAspect="1" noChangeArrowheads="1" noTextEdit="1"/>
          </p:cNvSpPr>
          <p:nvPr>
            <p:ph type="sldImg"/>
          </p:nvPr>
        </p:nvSpPr>
        <p:spPr>
          <a:ln/>
        </p:spPr>
      </p:sp>
      <p:sp>
        <p:nvSpPr>
          <p:cNvPr id="34549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6002" name="Slide Image Placeholder 1"/>
          <p:cNvSpPr>
            <a:spLocks noGrp="1" noRot="1" noChangeAspect="1" noTextEdit="1"/>
          </p:cNvSpPr>
          <p:nvPr>
            <p:ph type="sldImg"/>
          </p:nvPr>
        </p:nvSpPr>
        <p:spPr>
          <a:ln/>
        </p:spPr>
      </p:sp>
      <p:sp>
        <p:nvSpPr>
          <p:cNvPr id="3456003" name="Notes Placeholder 2"/>
          <p:cNvSpPr>
            <a:spLocks noGrp="1"/>
          </p:cNvSpPr>
          <p:nvPr>
            <p:ph type="body" idx="1"/>
          </p:nvPr>
        </p:nvSpPr>
        <p:spPr>
          <a:noFill/>
          <a:ln/>
        </p:spPr>
        <p:txBody>
          <a:bodyPr/>
          <a:lstStyle/>
          <a:p>
            <a:endParaRPr lang="en-US"/>
          </a:p>
        </p:txBody>
      </p:sp>
      <p:sp>
        <p:nvSpPr>
          <p:cNvPr id="3456004" name="Slide Number Placeholder 3"/>
          <p:cNvSpPr>
            <a:spLocks noGrp="1"/>
          </p:cNvSpPr>
          <p:nvPr>
            <p:ph type="sldNum" sz="quarter" idx="5"/>
          </p:nvPr>
        </p:nvSpPr>
        <p:spPr>
          <a:noFill/>
        </p:spPr>
        <p:txBody>
          <a:bodyPr/>
          <a:lstStyle/>
          <a:p>
            <a:fld id="{63CE4C49-62FA-476E-BC08-58B227670626}" type="slidenum">
              <a:rPr lang="ar-SA" smtClean="0"/>
              <a:pPr/>
              <a:t>1574</a:t>
            </a:fld>
            <a:endParaRPr lang="en-CA"/>
          </a:p>
        </p:txBody>
      </p:sp>
    </p:spTree>
  </p:cSld>
  <p:clrMapOvr>
    <a:masterClrMapping/>
  </p:clrMapOvr>
</p:notes>
</file>

<file path=ppt/notesSlides/notesSlide1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7026" name="Rectangle 7"/>
          <p:cNvSpPr>
            <a:spLocks noGrp="1" noChangeArrowheads="1"/>
          </p:cNvSpPr>
          <p:nvPr>
            <p:ph type="sldNum" sz="quarter" idx="5"/>
          </p:nvPr>
        </p:nvSpPr>
        <p:spPr>
          <a:noFill/>
        </p:spPr>
        <p:txBody>
          <a:bodyPr/>
          <a:lstStyle/>
          <a:p>
            <a:fld id="{5C14E2CA-9F6E-4466-BC8B-75D6C9BB4BAC}" type="slidenum">
              <a:rPr lang="ar-EG" smtClean="0"/>
              <a:pPr/>
              <a:t>1575</a:t>
            </a:fld>
            <a:endParaRPr lang="en-CA"/>
          </a:p>
        </p:txBody>
      </p:sp>
      <p:sp>
        <p:nvSpPr>
          <p:cNvPr id="3457027" name="Rectangle 2"/>
          <p:cNvSpPr>
            <a:spLocks noGrp="1" noRot="1" noChangeAspect="1" noChangeArrowheads="1" noTextEdit="1"/>
          </p:cNvSpPr>
          <p:nvPr>
            <p:ph type="sldImg"/>
          </p:nvPr>
        </p:nvSpPr>
        <p:spPr>
          <a:ln/>
        </p:spPr>
      </p:sp>
      <p:sp>
        <p:nvSpPr>
          <p:cNvPr id="34570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8050" name="Rectangle 7"/>
          <p:cNvSpPr>
            <a:spLocks noGrp="1" noChangeArrowheads="1"/>
          </p:cNvSpPr>
          <p:nvPr>
            <p:ph type="sldNum" sz="quarter" idx="5"/>
          </p:nvPr>
        </p:nvSpPr>
        <p:spPr>
          <a:noFill/>
        </p:spPr>
        <p:txBody>
          <a:bodyPr/>
          <a:lstStyle/>
          <a:p>
            <a:fld id="{60AEE894-EBA4-4C95-8906-B87B470CB66B}" type="slidenum">
              <a:rPr lang="ar-EG" smtClean="0"/>
              <a:pPr/>
              <a:t>1576</a:t>
            </a:fld>
            <a:endParaRPr lang="en-CA"/>
          </a:p>
        </p:txBody>
      </p:sp>
      <p:sp>
        <p:nvSpPr>
          <p:cNvPr id="3458051" name="Rectangle 2"/>
          <p:cNvSpPr>
            <a:spLocks noGrp="1" noRot="1" noChangeAspect="1" noChangeArrowheads="1" noTextEdit="1"/>
          </p:cNvSpPr>
          <p:nvPr>
            <p:ph type="sldImg"/>
          </p:nvPr>
        </p:nvSpPr>
        <p:spPr>
          <a:ln/>
        </p:spPr>
      </p:sp>
      <p:sp>
        <p:nvSpPr>
          <p:cNvPr id="34580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9074" name="Rectangle 7"/>
          <p:cNvSpPr>
            <a:spLocks noGrp="1" noChangeArrowheads="1"/>
          </p:cNvSpPr>
          <p:nvPr>
            <p:ph type="sldNum" sz="quarter" idx="5"/>
          </p:nvPr>
        </p:nvSpPr>
        <p:spPr>
          <a:noFill/>
        </p:spPr>
        <p:txBody>
          <a:bodyPr/>
          <a:lstStyle/>
          <a:p>
            <a:fld id="{1BAD7C41-07D5-4E8E-98B9-F8BD6B0F64DC}" type="slidenum">
              <a:rPr lang="ar-EG" smtClean="0"/>
              <a:pPr/>
              <a:t>1577</a:t>
            </a:fld>
            <a:endParaRPr lang="en-CA"/>
          </a:p>
        </p:txBody>
      </p:sp>
      <p:sp>
        <p:nvSpPr>
          <p:cNvPr id="3459075" name="Rectangle 2"/>
          <p:cNvSpPr>
            <a:spLocks noGrp="1" noRot="1" noChangeAspect="1" noChangeArrowheads="1" noTextEdit="1"/>
          </p:cNvSpPr>
          <p:nvPr>
            <p:ph type="sldImg"/>
          </p:nvPr>
        </p:nvSpPr>
        <p:spPr>
          <a:ln/>
        </p:spPr>
      </p:sp>
      <p:sp>
        <p:nvSpPr>
          <p:cNvPr id="34590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0098" name="Rectangle 7"/>
          <p:cNvSpPr>
            <a:spLocks noGrp="1" noChangeArrowheads="1"/>
          </p:cNvSpPr>
          <p:nvPr>
            <p:ph type="sldNum" sz="quarter" idx="5"/>
          </p:nvPr>
        </p:nvSpPr>
        <p:spPr>
          <a:noFill/>
        </p:spPr>
        <p:txBody>
          <a:bodyPr/>
          <a:lstStyle/>
          <a:p>
            <a:fld id="{07C286B4-4B7E-45E8-B3F3-5711316F5832}" type="slidenum">
              <a:rPr lang="ar-EG" smtClean="0"/>
              <a:pPr/>
              <a:t>1578</a:t>
            </a:fld>
            <a:endParaRPr lang="en-CA"/>
          </a:p>
        </p:txBody>
      </p:sp>
      <p:sp>
        <p:nvSpPr>
          <p:cNvPr id="3460099" name="Rectangle 2"/>
          <p:cNvSpPr>
            <a:spLocks noGrp="1" noRot="1" noChangeAspect="1" noChangeArrowheads="1" noTextEdit="1"/>
          </p:cNvSpPr>
          <p:nvPr>
            <p:ph type="sldImg"/>
          </p:nvPr>
        </p:nvSpPr>
        <p:spPr>
          <a:ln/>
        </p:spPr>
      </p:sp>
      <p:sp>
        <p:nvSpPr>
          <p:cNvPr id="34601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1122" name="Rectangle 7"/>
          <p:cNvSpPr>
            <a:spLocks noGrp="1" noChangeArrowheads="1"/>
          </p:cNvSpPr>
          <p:nvPr>
            <p:ph type="sldNum" sz="quarter" idx="5"/>
          </p:nvPr>
        </p:nvSpPr>
        <p:spPr>
          <a:noFill/>
        </p:spPr>
        <p:txBody>
          <a:bodyPr/>
          <a:lstStyle/>
          <a:p>
            <a:fld id="{1E95F91F-0D82-4DC8-9798-706B15C29102}" type="slidenum">
              <a:rPr lang="ar-EG" smtClean="0"/>
              <a:pPr/>
              <a:t>1579</a:t>
            </a:fld>
            <a:endParaRPr lang="en-CA"/>
          </a:p>
        </p:txBody>
      </p:sp>
      <p:sp>
        <p:nvSpPr>
          <p:cNvPr id="3461123" name="Rectangle 2"/>
          <p:cNvSpPr>
            <a:spLocks noGrp="1" noRot="1" noChangeAspect="1" noChangeArrowheads="1" noTextEdit="1"/>
          </p:cNvSpPr>
          <p:nvPr>
            <p:ph type="sldImg"/>
          </p:nvPr>
        </p:nvSpPr>
        <p:spPr>
          <a:ln/>
        </p:spPr>
      </p:sp>
      <p:sp>
        <p:nvSpPr>
          <p:cNvPr id="34611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2146" name="Rectangle 7"/>
          <p:cNvSpPr>
            <a:spLocks noGrp="1" noChangeArrowheads="1"/>
          </p:cNvSpPr>
          <p:nvPr>
            <p:ph type="sldNum" sz="quarter" idx="5"/>
          </p:nvPr>
        </p:nvSpPr>
        <p:spPr>
          <a:noFill/>
        </p:spPr>
        <p:txBody>
          <a:bodyPr/>
          <a:lstStyle/>
          <a:p>
            <a:fld id="{63102050-D06A-48AE-B170-8CE5917EE885}" type="slidenum">
              <a:rPr lang="ar-EG" smtClean="0"/>
              <a:pPr/>
              <a:t>1580</a:t>
            </a:fld>
            <a:endParaRPr lang="en-CA"/>
          </a:p>
        </p:txBody>
      </p:sp>
      <p:sp>
        <p:nvSpPr>
          <p:cNvPr id="3462147" name="Rectangle 2"/>
          <p:cNvSpPr>
            <a:spLocks noGrp="1" noRot="1" noChangeAspect="1" noChangeArrowheads="1" noTextEdit="1"/>
          </p:cNvSpPr>
          <p:nvPr>
            <p:ph type="sldImg"/>
          </p:nvPr>
        </p:nvSpPr>
        <p:spPr>
          <a:ln/>
        </p:spPr>
      </p:sp>
      <p:sp>
        <p:nvSpPr>
          <p:cNvPr id="34621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3170" name="Rectangle 7"/>
          <p:cNvSpPr>
            <a:spLocks noGrp="1" noChangeArrowheads="1"/>
          </p:cNvSpPr>
          <p:nvPr>
            <p:ph type="sldNum" sz="quarter" idx="5"/>
          </p:nvPr>
        </p:nvSpPr>
        <p:spPr>
          <a:noFill/>
        </p:spPr>
        <p:txBody>
          <a:bodyPr/>
          <a:lstStyle/>
          <a:p>
            <a:fld id="{5619625B-9524-46A6-9DA5-E407FA792464}" type="slidenum">
              <a:rPr lang="ar-EG" smtClean="0"/>
              <a:pPr/>
              <a:t>1581</a:t>
            </a:fld>
            <a:endParaRPr lang="en-CA"/>
          </a:p>
        </p:txBody>
      </p:sp>
      <p:sp>
        <p:nvSpPr>
          <p:cNvPr id="3463171" name="Rectangle 2"/>
          <p:cNvSpPr>
            <a:spLocks noGrp="1" noRot="1" noChangeAspect="1" noChangeArrowheads="1" noTextEdit="1"/>
          </p:cNvSpPr>
          <p:nvPr>
            <p:ph type="sldImg"/>
          </p:nvPr>
        </p:nvSpPr>
        <p:spPr>
          <a:ln/>
        </p:spPr>
      </p:sp>
      <p:sp>
        <p:nvSpPr>
          <p:cNvPr id="34631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4194" name="Rectangle 7"/>
          <p:cNvSpPr>
            <a:spLocks noGrp="1" noChangeArrowheads="1"/>
          </p:cNvSpPr>
          <p:nvPr>
            <p:ph type="sldNum" sz="quarter" idx="5"/>
          </p:nvPr>
        </p:nvSpPr>
        <p:spPr>
          <a:noFill/>
        </p:spPr>
        <p:txBody>
          <a:bodyPr/>
          <a:lstStyle/>
          <a:p>
            <a:fld id="{9E0E5E18-9F91-4761-ACA5-69ACE3342FD9}" type="slidenum">
              <a:rPr lang="ar-EG" smtClean="0"/>
              <a:pPr/>
              <a:t>1582</a:t>
            </a:fld>
            <a:endParaRPr lang="en-CA"/>
          </a:p>
        </p:txBody>
      </p:sp>
      <p:sp>
        <p:nvSpPr>
          <p:cNvPr id="3464195" name="Rectangle 2"/>
          <p:cNvSpPr>
            <a:spLocks noGrp="1" noRot="1" noChangeAspect="1" noChangeArrowheads="1" noTextEdit="1"/>
          </p:cNvSpPr>
          <p:nvPr>
            <p:ph type="sldImg"/>
          </p:nvPr>
        </p:nvSpPr>
        <p:spPr>
          <a:ln/>
        </p:spPr>
      </p:sp>
      <p:sp>
        <p:nvSpPr>
          <p:cNvPr id="34641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5218" name="Rectangle 7"/>
          <p:cNvSpPr>
            <a:spLocks noGrp="1" noChangeArrowheads="1"/>
          </p:cNvSpPr>
          <p:nvPr>
            <p:ph type="sldNum" sz="quarter" idx="5"/>
          </p:nvPr>
        </p:nvSpPr>
        <p:spPr>
          <a:noFill/>
        </p:spPr>
        <p:txBody>
          <a:bodyPr/>
          <a:lstStyle/>
          <a:p>
            <a:fld id="{4E572B0A-36F1-4613-9014-08C6111C073D}" type="slidenum">
              <a:rPr lang="ar-EG" smtClean="0"/>
              <a:pPr/>
              <a:t>1583</a:t>
            </a:fld>
            <a:endParaRPr lang="en-CA"/>
          </a:p>
        </p:txBody>
      </p:sp>
      <p:sp>
        <p:nvSpPr>
          <p:cNvPr id="3465219" name="Rectangle 2"/>
          <p:cNvSpPr>
            <a:spLocks noGrp="1" noRot="1" noChangeAspect="1" noChangeArrowheads="1" noTextEdit="1"/>
          </p:cNvSpPr>
          <p:nvPr>
            <p:ph type="sldImg"/>
          </p:nvPr>
        </p:nvSpPr>
        <p:spPr>
          <a:ln/>
        </p:spPr>
      </p:sp>
      <p:sp>
        <p:nvSpPr>
          <p:cNvPr id="346522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6242" name="Rectangle 7"/>
          <p:cNvSpPr>
            <a:spLocks noGrp="1" noChangeArrowheads="1"/>
          </p:cNvSpPr>
          <p:nvPr>
            <p:ph type="sldNum" sz="quarter" idx="5"/>
          </p:nvPr>
        </p:nvSpPr>
        <p:spPr>
          <a:noFill/>
        </p:spPr>
        <p:txBody>
          <a:bodyPr/>
          <a:lstStyle/>
          <a:p>
            <a:fld id="{A92281EF-A518-42DB-B57A-A9FD61BC4FF6}" type="slidenum">
              <a:rPr lang="ar-EG" smtClean="0"/>
              <a:pPr/>
              <a:t>1584</a:t>
            </a:fld>
            <a:endParaRPr lang="en-CA"/>
          </a:p>
        </p:txBody>
      </p:sp>
      <p:sp>
        <p:nvSpPr>
          <p:cNvPr id="3466243" name="Rectangle 2"/>
          <p:cNvSpPr>
            <a:spLocks noGrp="1" noRot="1" noChangeAspect="1" noChangeArrowheads="1" noTextEdit="1"/>
          </p:cNvSpPr>
          <p:nvPr>
            <p:ph type="sldImg"/>
          </p:nvPr>
        </p:nvSpPr>
        <p:spPr>
          <a:ln/>
        </p:spPr>
      </p:sp>
      <p:sp>
        <p:nvSpPr>
          <p:cNvPr id="34662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7266" name="Rectangle 7"/>
          <p:cNvSpPr>
            <a:spLocks noGrp="1" noChangeArrowheads="1"/>
          </p:cNvSpPr>
          <p:nvPr>
            <p:ph type="sldNum" sz="quarter" idx="5"/>
          </p:nvPr>
        </p:nvSpPr>
        <p:spPr>
          <a:noFill/>
        </p:spPr>
        <p:txBody>
          <a:bodyPr/>
          <a:lstStyle/>
          <a:p>
            <a:fld id="{138498F7-B3A9-4273-8BD7-F1A8E1666508}" type="slidenum">
              <a:rPr lang="ar-EG" smtClean="0"/>
              <a:pPr/>
              <a:t>1585</a:t>
            </a:fld>
            <a:endParaRPr lang="en-CA"/>
          </a:p>
        </p:txBody>
      </p:sp>
      <p:sp>
        <p:nvSpPr>
          <p:cNvPr id="3467267" name="Rectangle 2"/>
          <p:cNvSpPr>
            <a:spLocks noGrp="1" noRot="1" noChangeAspect="1" noChangeArrowheads="1" noTextEdit="1"/>
          </p:cNvSpPr>
          <p:nvPr>
            <p:ph type="sldImg"/>
          </p:nvPr>
        </p:nvSpPr>
        <p:spPr>
          <a:ln/>
        </p:spPr>
      </p:sp>
      <p:sp>
        <p:nvSpPr>
          <p:cNvPr id="34672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8290" name="Rectangle 7"/>
          <p:cNvSpPr>
            <a:spLocks noGrp="1" noChangeArrowheads="1"/>
          </p:cNvSpPr>
          <p:nvPr>
            <p:ph type="sldNum" sz="quarter" idx="5"/>
          </p:nvPr>
        </p:nvSpPr>
        <p:spPr>
          <a:noFill/>
        </p:spPr>
        <p:txBody>
          <a:bodyPr/>
          <a:lstStyle/>
          <a:p>
            <a:fld id="{84E53022-1F56-4B21-A8EC-4FC2559D9D94}" type="slidenum">
              <a:rPr lang="ar-EG" smtClean="0"/>
              <a:pPr/>
              <a:t>1586</a:t>
            </a:fld>
            <a:endParaRPr lang="en-CA"/>
          </a:p>
        </p:txBody>
      </p:sp>
      <p:sp>
        <p:nvSpPr>
          <p:cNvPr id="3468291" name="Rectangle 2"/>
          <p:cNvSpPr>
            <a:spLocks noGrp="1" noRot="1" noChangeAspect="1" noChangeArrowheads="1" noTextEdit="1"/>
          </p:cNvSpPr>
          <p:nvPr>
            <p:ph type="sldImg"/>
          </p:nvPr>
        </p:nvSpPr>
        <p:spPr>
          <a:ln/>
        </p:spPr>
      </p:sp>
      <p:sp>
        <p:nvSpPr>
          <p:cNvPr id="34682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9314" name="Rectangle 7"/>
          <p:cNvSpPr>
            <a:spLocks noGrp="1" noChangeArrowheads="1"/>
          </p:cNvSpPr>
          <p:nvPr>
            <p:ph type="sldNum" sz="quarter" idx="5"/>
          </p:nvPr>
        </p:nvSpPr>
        <p:spPr>
          <a:noFill/>
        </p:spPr>
        <p:txBody>
          <a:bodyPr/>
          <a:lstStyle/>
          <a:p>
            <a:fld id="{454C4FAC-215E-413D-A0D4-65F5EA4AB450}" type="slidenum">
              <a:rPr lang="ar-EG" smtClean="0"/>
              <a:pPr/>
              <a:t>1587</a:t>
            </a:fld>
            <a:endParaRPr lang="en-CA"/>
          </a:p>
        </p:txBody>
      </p:sp>
      <p:sp>
        <p:nvSpPr>
          <p:cNvPr id="3469315" name="Rectangle 2"/>
          <p:cNvSpPr>
            <a:spLocks noGrp="1" noRot="1" noChangeAspect="1" noChangeArrowheads="1" noTextEdit="1"/>
          </p:cNvSpPr>
          <p:nvPr>
            <p:ph type="sldImg"/>
          </p:nvPr>
        </p:nvSpPr>
        <p:spPr>
          <a:xfrm>
            <a:off x="1144588" y="685800"/>
            <a:ext cx="4572000" cy="3429000"/>
          </a:xfrm>
          <a:ln/>
        </p:spPr>
      </p:sp>
      <p:sp>
        <p:nvSpPr>
          <p:cNvPr id="3469316"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0338" name="Rectangle 7"/>
          <p:cNvSpPr>
            <a:spLocks noGrp="1" noChangeArrowheads="1"/>
          </p:cNvSpPr>
          <p:nvPr>
            <p:ph type="sldNum" sz="quarter" idx="5"/>
          </p:nvPr>
        </p:nvSpPr>
        <p:spPr>
          <a:noFill/>
        </p:spPr>
        <p:txBody>
          <a:bodyPr/>
          <a:lstStyle/>
          <a:p>
            <a:fld id="{B59C7A3F-CAC4-4040-8742-5ACD2E448328}" type="slidenum">
              <a:rPr lang="ar-EG" smtClean="0"/>
              <a:pPr/>
              <a:t>1588</a:t>
            </a:fld>
            <a:endParaRPr lang="en-CA"/>
          </a:p>
        </p:txBody>
      </p:sp>
      <p:sp>
        <p:nvSpPr>
          <p:cNvPr id="3470339" name="Rectangle 2"/>
          <p:cNvSpPr>
            <a:spLocks noGrp="1" noRot="1" noChangeAspect="1" noChangeArrowheads="1" noTextEdit="1"/>
          </p:cNvSpPr>
          <p:nvPr>
            <p:ph type="sldImg"/>
          </p:nvPr>
        </p:nvSpPr>
        <p:spPr>
          <a:ln/>
        </p:spPr>
      </p:sp>
      <p:sp>
        <p:nvSpPr>
          <p:cNvPr id="34703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62" name="Rectangle 7"/>
          <p:cNvSpPr>
            <a:spLocks noGrp="1" noChangeArrowheads="1"/>
          </p:cNvSpPr>
          <p:nvPr>
            <p:ph type="sldNum" sz="quarter" idx="5"/>
          </p:nvPr>
        </p:nvSpPr>
        <p:spPr>
          <a:noFill/>
        </p:spPr>
        <p:txBody>
          <a:bodyPr/>
          <a:lstStyle/>
          <a:p>
            <a:fld id="{9918680F-AEEA-484B-8388-576DFDC328E2}" type="slidenum">
              <a:rPr lang="ar-EG" smtClean="0"/>
              <a:pPr/>
              <a:t>1589</a:t>
            </a:fld>
            <a:endParaRPr lang="en-CA"/>
          </a:p>
        </p:txBody>
      </p:sp>
      <p:sp>
        <p:nvSpPr>
          <p:cNvPr id="3471363" name="Rectangle 2"/>
          <p:cNvSpPr>
            <a:spLocks noGrp="1" noRot="1" noChangeAspect="1" noChangeArrowheads="1" noTextEdit="1"/>
          </p:cNvSpPr>
          <p:nvPr>
            <p:ph type="sldImg"/>
          </p:nvPr>
        </p:nvSpPr>
        <p:spPr>
          <a:ln/>
        </p:spPr>
      </p:sp>
      <p:sp>
        <p:nvSpPr>
          <p:cNvPr id="34713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2386" name="Rectangle 7"/>
          <p:cNvSpPr>
            <a:spLocks noGrp="1" noChangeArrowheads="1"/>
          </p:cNvSpPr>
          <p:nvPr>
            <p:ph type="sldNum" sz="quarter" idx="5"/>
          </p:nvPr>
        </p:nvSpPr>
        <p:spPr>
          <a:noFill/>
        </p:spPr>
        <p:txBody>
          <a:bodyPr/>
          <a:lstStyle/>
          <a:p>
            <a:fld id="{C8B54C21-242B-486C-BE65-47F06A8FD65D}" type="slidenum">
              <a:rPr lang="ar-EG" smtClean="0"/>
              <a:pPr/>
              <a:t>1590</a:t>
            </a:fld>
            <a:endParaRPr lang="en-CA"/>
          </a:p>
        </p:txBody>
      </p:sp>
      <p:sp>
        <p:nvSpPr>
          <p:cNvPr id="3472387" name="Rectangle 2"/>
          <p:cNvSpPr>
            <a:spLocks noGrp="1" noRot="1" noChangeAspect="1" noChangeArrowheads="1" noTextEdit="1"/>
          </p:cNvSpPr>
          <p:nvPr>
            <p:ph type="sldImg"/>
          </p:nvPr>
        </p:nvSpPr>
        <p:spPr>
          <a:ln/>
        </p:spPr>
      </p:sp>
      <p:sp>
        <p:nvSpPr>
          <p:cNvPr id="347238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3410" name="Rectangle 7"/>
          <p:cNvSpPr>
            <a:spLocks noGrp="1" noChangeArrowheads="1"/>
          </p:cNvSpPr>
          <p:nvPr>
            <p:ph type="sldNum" sz="quarter" idx="5"/>
          </p:nvPr>
        </p:nvSpPr>
        <p:spPr>
          <a:noFill/>
        </p:spPr>
        <p:txBody>
          <a:bodyPr/>
          <a:lstStyle/>
          <a:p>
            <a:fld id="{7ED82A61-8F0A-49CE-86EC-AFB2EC493C17}" type="slidenum">
              <a:rPr lang="ar-EG" smtClean="0"/>
              <a:pPr/>
              <a:t>1591</a:t>
            </a:fld>
            <a:endParaRPr lang="en-CA"/>
          </a:p>
        </p:txBody>
      </p:sp>
      <p:sp>
        <p:nvSpPr>
          <p:cNvPr id="3473411" name="Rectangle 2"/>
          <p:cNvSpPr>
            <a:spLocks noGrp="1" noRot="1" noChangeAspect="1" noChangeArrowheads="1" noTextEdit="1"/>
          </p:cNvSpPr>
          <p:nvPr>
            <p:ph type="sldImg"/>
          </p:nvPr>
        </p:nvSpPr>
        <p:spPr>
          <a:ln/>
        </p:spPr>
      </p:sp>
      <p:sp>
        <p:nvSpPr>
          <p:cNvPr id="34734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4434" name="Rectangle 7"/>
          <p:cNvSpPr>
            <a:spLocks noGrp="1" noChangeArrowheads="1"/>
          </p:cNvSpPr>
          <p:nvPr>
            <p:ph type="sldNum" sz="quarter" idx="5"/>
          </p:nvPr>
        </p:nvSpPr>
        <p:spPr>
          <a:noFill/>
        </p:spPr>
        <p:txBody>
          <a:bodyPr/>
          <a:lstStyle/>
          <a:p>
            <a:fld id="{31F71E70-FD52-45CE-9791-E85A6E9971AE}" type="slidenum">
              <a:rPr lang="ar-EG" smtClean="0"/>
              <a:pPr/>
              <a:t>1592</a:t>
            </a:fld>
            <a:endParaRPr lang="en-CA"/>
          </a:p>
        </p:txBody>
      </p:sp>
      <p:sp>
        <p:nvSpPr>
          <p:cNvPr id="3474435" name="Rectangle 2"/>
          <p:cNvSpPr>
            <a:spLocks noGrp="1" noRot="1" noChangeAspect="1" noChangeArrowheads="1" noTextEdit="1"/>
          </p:cNvSpPr>
          <p:nvPr>
            <p:ph type="sldImg"/>
          </p:nvPr>
        </p:nvSpPr>
        <p:spPr>
          <a:ln/>
        </p:spPr>
      </p:sp>
      <p:sp>
        <p:nvSpPr>
          <p:cNvPr id="34744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5458" name="Rectangle 7"/>
          <p:cNvSpPr>
            <a:spLocks noGrp="1" noChangeArrowheads="1"/>
          </p:cNvSpPr>
          <p:nvPr>
            <p:ph type="sldNum" sz="quarter" idx="5"/>
          </p:nvPr>
        </p:nvSpPr>
        <p:spPr>
          <a:noFill/>
        </p:spPr>
        <p:txBody>
          <a:bodyPr/>
          <a:lstStyle/>
          <a:p>
            <a:fld id="{E94E9253-2AA0-4E98-B988-20ED7E7CA56D}" type="slidenum">
              <a:rPr lang="ar-EG" smtClean="0"/>
              <a:pPr/>
              <a:t>1593</a:t>
            </a:fld>
            <a:endParaRPr lang="en-CA"/>
          </a:p>
        </p:txBody>
      </p:sp>
      <p:sp>
        <p:nvSpPr>
          <p:cNvPr id="3475459" name="Rectangle 2"/>
          <p:cNvSpPr>
            <a:spLocks noGrp="1" noRot="1" noChangeAspect="1" noChangeArrowheads="1" noTextEdit="1"/>
          </p:cNvSpPr>
          <p:nvPr>
            <p:ph type="sldImg"/>
          </p:nvPr>
        </p:nvSpPr>
        <p:spPr>
          <a:ln/>
        </p:spPr>
      </p:sp>
      <p:sp>
        <p:nvSpPr>
          <p:cNvPr id="34754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6482" name="Rectangle 7"/>
          <p:cNvSpPr>
            <a:spLocks noGrp="1" noChangeArrowheads="1"/>
          </p:cNvSpPr>
          <p:nvPr>
            <p:ph type="sldNum" sz="quarter" idx="5"/>
          </p:nvPr>
        </p:nvSpPr>
        <p:spPr>
          <a:noFill/>
        </p:spPr>
        <p:txBody>
          <a:bodyPr/>
          <a:lstStyle/>
          <a:p>
            <a:fld id="{57D2B41A-60F0-4808-A797-0E012B1CC40A}" type="slidenum">
              <a:rPr lang="ar-EG" smtClean="0"/>
              <a:pPr/>
              <a:t>1594</a:t>
            </a:fld>
            <a:endParaRPr lang="en-CA"/>
          </a:p>
        </p:txBody>
      </p:sp>
      <p:sp>
        <p:nvSpPr>
          <p:cNvPr id="3476483" name="Rectangle 2"/>
          <p:cNvSpPr>
            <a:spLocks noGrp="1" noRot="1" noChangeAspect="1" noChangeArrowheads="1" noTextEdit="1"/>
          </p:cNvSpPr>
          <p:nvPr>
            <p:ph type="sldImg"/>
          </p:nvPr>
        </p:nvSpPr>
        <p:spPr>
          <a:ln/>
        </p:spPr>
      </p:sp>
      <p:sp>
        <p:nvSpPr>
          <p:cNvPr id="34764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8530" name="Rectangle 7"/>
          <p:cNvSpPr>
            <a:spLocks noGrp="1" noChangeArrowheads="1"/>
          </p:cNvSpPr>
          <p:nvPr>
            <p:ph type="sldNum" sz="quarter" idx="5"/>
          </p:nvPr>
        </p:nvSpPr>
        <p:spPr>
          <a:noFill/>
        </p:spPr>
        <p:txBody>
          <a:bodyPr/>
          <a:lstStyle/>
          <a:p>
            <a:fld id="{549538CE-0C18-43F3-ABD6-3386F4F13405}" type="slidenum">
              <a:rPr lang="ar-EG" smtClean="0"/>
              <a:pPr/>
              <a:t>1596</a:t>
            </a:fld>
            <a:endParaRPr lang="en-CA"/>
          </a:p>
        </p:txBody>
      </p:sp>
      <p:sp>
        <p:nvSpPr>
          <p:cNvPr id="3478531" name="Rectangle 2"/>
          <p:cNvSpPr>
            <a:spLocks noGrp="1" noRot="1" noChangeAspect="1" noChangeArrowheads="1" noTextEdit="1"/>
          </p:cNvSpPr>
          <p:nvPr>
            <p:ph type="sldImg"/>
          </p:nvPr>
        </p:nvSpPr>
        <p:spPr>
          <a:xfrm>
            <a:off x="1144588" y="685800"/>
            <a:ext cx="4572000" cy="3429000"/>
          </a:xfrm>
          <a:ln/>
        </p:spPr>
      </p:sp>
      <p:sp>
        <p:nvSpPr>
          <p:cNvPr id="3478532"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9554" name="Rectangle 7"/>
          <p:cNvSpPr>
            <a:spLocks noGrp="1" noChangeArrowheads="1"/>
          </p:cNvSpPr>
          <p:nvPr>
            <p:ph type="sldNum" sz="quarter" idx="5"/>
          </p:nvPr>
        </p:nvSpPr>
        <p:spPr>
          <a:noFill/>
        </p:spPr>
        <p:txBody>
          <a:bodyPr/>
          <a:lstStyle/>
          <a:p>
            <a:fld id="{8B9F9730-9825-415B-9314-9F488F3C8F45}" type="slidenum">
              <a:rPr lang="ar-EG" smtClean="0"/>
              <a:pPr/>
              <a:t>1597</a:t>
            </a:fld>
            <a:endParaRPr lang="en-CA"/>
          </a:p>
        </p:txBody>
      </p:sp>
      <p:sp>
        <p:nvSpPr>
          <p:cNvPr id="3479555" name="Rectangle 2"/>
          <p:cNvSpPr>
            <a:spLocks noGrp="1" noRot="1" noChangeAspect="1" noChangeArrowheads="1" noTextEdit="1"/>
          </p:cNvSpPr>
          <p:nvPr>
            <p:ph type="sldImg"/>
          </p:nvPr>
        </p:nvSpPr>
        <p:spPr>
          <a:ln/>
        </p:spPr>
      </p:sp>
      <p:sp>
        <p:nvSpPr>
          <p:cNvPr id="34795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0578" name="Rectangle 7"/>
          <p:cNvSpPr>
            <a:spLocks noGrp="1" noChangeArrowheads="1"/>
          </p:cNvSpPr>
          <p:nvPr>
            <p:ph type="sldNum" sz="quarter" idx="5"/>
          </p:nvPr>
        </p:nvSpPr>
        <p:spPr>
          <a:noFill/>
        </p:spPr>
        <p:txBody>
          <a:bodyPr/>
          <a:lstStyle/>
          <a:p>
            <a:fld id="{D87B0076-44BF-453A-9E7D-0381ECED1A86}" type="slidenum">
              <a:rPr lang="ar-EG" smtClean="0"/>
              <a:pPr/>
              <a:t>1598</a:t>
            </a:fld>
            <a:endParaRPr lang="en-CA"/>
          </a:p>
        </p:txBody>
      </p:sp>
      <p:sp>
        <p:nvSpPr>
          <p:cNvPr id="3480579" name="Rectangle 2"/>
          <p:cNvSpPr>
            <a:spLocks noGrp="1" noRot="1" noChangeAspect="1" noChangeArrowheads="1" noTextEdit="1"/>
          </p:cNvSpPr>
          <p:nvPr>
            <p:ph type="sldImg"/>
          </p:nvPr>
        </p:nvSpPr>
        <p:spPr>
          <a:ln/>
        </p:spPr>
      </p:sp>
      <p:sp>
        <p:nvSpPr>
          <p:cNvPr id="34805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602" name="Rectangle 7"/>
          <p:cNvSpPr>
            <a:spLocks noGrp="1" noChangeArrowheads="1"/>
          </p:cNvSpPr>
          <p:nvPr>
            <p:ph type="sldNum" sz="quarter" idx="5"/>
          </p:nvPr>
        </p:nvSpPr>
        <p:spPr>
          <a:noFill/>
        </p:spPr>
        <p:txBody>
          <a:bodyPr/>
          <a:lstStyle/>
          <a:p>
            <a:fld id="{710EB7FB-574D-4CF6-848F-7EACB1641C06}" type="slidenum">
              <a:rPr lang="ar-EG" smtClean="0"/>
              <a:pPr/>
              <a:t>1599</a:t>
            </a:fld>
            <a:endParaRPr lang="en-CA"/>
          </a:p>
        </p:txBody>
      </p:sp>
      <p:sp>
        <p:nvSpPr>
          <p:cNvPr id="3481603" name="Rectangle 2"/>
          <p:cNvSpPr>
            <a:spLocks noGrp="1" noRot="1" noChangeAspect="1" noChangeArrowheads="1" noTextEdit="1"/>
          </p:cNvSpPr>
          <p:nvPr>
            <p:ph type="sldImg"/>
          </p:nvPr>
        </p:nvSpPr>
        <p:spPr>
          <a:ln/>
        </p:spPr>
      </p:sp>
      <p:sp>
        <p:nvSpPr>
          <p:cNvPr id="34816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2626" name="Rectangle 7"/>
          <p:cNvSpPr>
            <a:spLocks noGrp="1" noChangeArrowheads="1"/>
          </p:cNvSpPr>
          <p:nvPr>
            <p:ph type="sldNum" sz="quarter" idx="5"/>
          </p:nvPr>
        </p:nvSpPr>
        <p:spPr>
          <a:noFill/>
        </p:spPr>
        <p:txBody>
          <a:bodyPr/>
          <a:lstStyle/>
          <a:p>
            <a:fld id="{61FF6AE7-AFF1-4DED-AB92-83521E601678}" type="slidenum">
              <a:rPr lang="ar-EG" smtClean="0"/>
              <a:pPr/>
              <a:t>1600</a:t>
            </a:fld>
            <a:endParaRPr lang="en-CA"/>
          </a:p>
        </p:txBody>
      </p:sp>
      <p:sp>
        <p:nvSpPr>
          <p:cNvPr id="3482627" name="Rectangle 2"/>
          <p:cNvSpPr>
            <a:spLocks noGrp="1" noRot="1" noChangeAspect="1" noChangeArrowheads="1" noTextEdit="1"/>
          </p:cNvSpPr>
          <p:nvPr>
            <p:ph type="sldImg"/>
          </p:nvPr>
        </p:nvSpPr>
        <p:spPr>
          <a:ln/>
        </p:spPr>
      </p:sp>
      <p:sp>
        <p:nvSpPr>
          <p:cNvPr id="34826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3650" name="Rectangle 7"/>
          <p:cNvSpPr>
            <a:spLocks noGrp="1" noChangeArrowheads="1"/>
          </p:cNvSpPr>
          <p:nvPr>
            <p:ph type="sldNum" sz="quarter" idx="5"/>
          </p:nvPr>
        </p:nvSpPr>
        <p:spPr>
          <a:noFill/>
        </p:spPr>
        <p:txBody>
          <a:bodyPr/>
          <a:lstStyle/>
          <a:p>
            <a:fld id="{9BB47A75-6C10-4075-8A79-9FE95331E32D}" type="slidenum">
              <a:rPr lang="ar-EG" smtClean="0"/>
              <a:pPr/>
              <a:t>1601</a:t>
            </a:fld>
            <a:endParaRPr lang="en-CA"/>
          </a:p>
        </p:txBody>
      </p:sp>
      <p:sp>
        <p:nvSpPr>
          <p:cNvPr id="3483651" name="Rectangle 2"/>
          <p:cNvSpPr>
            <a:spLocks noGrp="1" noRot="1" noChangeAspect="1" noChangeArrowheads="1" noTextEdit="1"/>
          </p:cNvSpPr>
          <p:nvPr>
            <p:ph type="sldImg"/>
          </p:nvPr>
        </p:nvSpPr>
        <p:spPr>
          <a:ln/>
        </p:spPr>
      </p:sp>
      <p:sp>
        <p:nvSpPr>
          <p:cNvPr id="34836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5698" name="Rectangle 7"/>
          <p:cNvSpPr>
            <a:spLocks noGrp="1" noChangeArrowheads="1"/>
          </p:cNvSpPr>
          <p:nvPr>
            <p:ph type="sldNum" sz="quarter" idx="5"/>
          </p:nvPr>
        </p:nvSpPr>
        <p:spPr>
          <a:noFill/>
        </p:spPr>
        <p:txBody>
          <a:bodyPr/>
          <a:lstStyle/>
          <a:p>
            <a:fld id="{D3331C1F-AE5C-48A9-9848-21A63CE1486C}" type="slidenum">
              <a:rPr lang="ar-EG" smtClean="0"/>
              <a:pPr/>
              <a:t>1603</a:t>
            </a:fld>
            <a:endParaRPr lang="en-CA"/>
          </a:p>
        </p:txBody>
      </p:sp>
      <p:sp>
        <p:nvSpPr>
          <p:cNvPr id="3485699" name="Rectangle 2"/>
          <p:cNvSpPr>
            <a:spLocks noGrp="1" noRot="1" noChangeAspect="1" noChangeArrowheads="1" noTextEdit="1"/>
          </p:cNvSpPr>
          <p:nvPr>
            <p:ph type="sldImg"/>
          </p:nvPr>
        </p:nvSpPr>
        <p:spPr>
          <a:xfrm>
            <a:off x="1144588" y="685800"/>
            <a:ext cx="4572000" cy="3429000"/>
          </a:xfrm>
          <a:ln/>
        </p:spPr>
      </p:sp>
      <p:sp>
        <p:nvSpPr>
          <p:cNvPr id="348570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6722" name="Rectangle 7"/>
          <p:cNvSpPr>
            <a:spLocks noGrp="1" noChangeArrowheads="1"/>
          </p:cNvSpPr>
          <p:nvPr>
            <p:ph type="sldNum" sz="quarter" idx="5"/>
          </p:nvPr>
        </p:nvSpPr>
        <p:spPr>
          <a:noFill/>
        </p:spPr>
        <p:txBody>
          <a:bodyPr/>
          <a:lstStyle/>
          <a:p>
            <a:fld id="{0AD2E6D1-7E5F-411B-8B13-315529CC08F9}" type="slidenum">
              <a:rPr lang="ar-EG" smtClean="0"/>
              <a:pPr/>
              <a:t>1604</a:t>
            </a:fld>
            <a:endParaRPr lang="en-CA"/>
          </a:p>
        </p:txBody>
      </p:sp>
      <p:sp>
        <p:nvSpPr>
          <p:cNvPr id="3486723" name="Rectangle 2"/>
          <p:cNvSpPr>
            <a:spLocks noGrp="1" noRot="1" noChangeAspect="1" noChangeArrowheads="1" noTextEdit="1"/>
          </p:cNvSpPr>
          <p:nvPr>
            <p:ph type="sldImg"/>
          </p:nvPr>
        </p:nvSpPr>
        <p:spPr>
          <a:ln/>
        </p:spPr>
      </p:sp>
      <p:sp>
        <p:nvSpPr>
          <p:cNvPr id="34867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7746" name="Rectangle 7"/>
          <p:cNvSpPr>
            <a:spLocks noGrp="1" noChangeArrowheads="1"/>
          </p:cNvSpPr>
          <p:nvPr>
            <p:ph type="sldNum" sz="quarter" idx="5"/>
          </p:nvPr>
        </p:nvSpPr>
        <p:spPr>
          <a:noFill/>
        </p:spPr>
        <p:txBody>
          <a:bodyPr/>
          <a:lstStyle/>
          <a:p>
            <a:fld id="{FF1CB755-69B8-4B8A-BE1B-0EEC165AA2FA}" type="slidenum">
              <a:rPr lang="ar-EG" smtClean="0"/>
              <a:pPr/>
              <a:t>1605</a:t>
            </a:fld>
            <a:endParaRPr lang="en-CA"/>
          </a:p>
        </p:txBody>
      </p:sp>
      <p:sp>
        <p:nvSpPr>
          <p:cNvPr id="3487747" name="Rectangle 2"/>
          <p:cNvSpPr>
            <a:spLocks noGrp="1" noRot="1" noChangeAspect="1" noChangeArrowheads="1" noTextEdit="1"/>
          </p:cNvSpPr>
          <p:nvPr>
            <p:ph type="sldImg"/>
          </p:nvPr>
        </p:nvSpPr>
        <p:spPr>
          <a:ln/>
        </p:spPr>
      </p:sp>
      <p:sp>
        <p:nvSpPr>
          <p:cNvPr id="34877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8770" name="Rectangle 7"/>
          <p:cNvSpPr>
            <a:spLocks noGrp="1" noChangeArrowheads="1"/>
          </p:cNvSpPr>
          <p:nvPr>
            <p:ph type="sldNum" sz="quarter" idx="5"/>
          </p:nvPr>
        </p:nvSpPr>
        <p:spPr>
          <a:noFill/>
        </p:spPr>
        <p:txBody>
          <a:bodyPr/>
          <a:lstStyle/>
          <a:p>
            <a:fld id="{1EFADB2B-6035-4FA0-9297-0276F13F11D3}" type="slidenum">
              <a:rPr lang="ar-EG" smtClean="0"/>
              <a:pPr/>
              <a:t>1606</a:t>
            </a:fld>
            <a:endParaRPr lang="en-CA"/>
          </a:p>
        </p:txBody>
      </p:sp>
      <p:sp>
        <p:nvSpPr>
          <p:cNvPr id="3488771" name="Rectangle 2"/>
          <p:cNvSpPr>
            <a:spLocks noGrp="1" noRot="1" noChangeAspect="1" noChangeArrowheads="1" noTextEdit="1"/>
          </p:cNvSpPr>
          <p:nvPr>
            <p:ph type="sldImg"/>
          </p:nvPr>
        </p:nvSpPr>
        <p:spPr>
          <a:ln/>
        </p:spPr>
      </p:sp>
      <p:sp>
        <p:nvSpPr>
          <p:cNvPr id="34887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9794" name="Rectangle 7"/>
          <p:cNvSpPr>
            <a:spLocks noGrp="1" noChangeArrowheads="1"/>
          </p:cNvSpPr>
          <p:nvPr>
            <p:ph type="sldNum" sz="quarter" idx="5"/>
          </p:nvPr>
        </p:nvSpPr>
        <p:spPr>
          <a:noFill/>
        </p:spPr>
        <p:txBody>
          <a:bodyPr/>
          <a:lstStyle/>
          <a:p>
            <a:fld id="{97982234-5C99-4851-81FB-C92FD044969F}" type="slidenum">
              <a:rPr lang="ar-EG" smtClean="0"/>
              <a:pPr/>
              <a:t>1607</a:t>
            </a:fld>
            <a:endParaRPr lang="en-CA"/>
          </a:p>
        </p:txBody>
      </p:sp>
      <p:sp>
        <p:nvSpPr>
          <p:cNvPr id="3489795" name="Rectangle 2"/>
          <p:cNvSpPr>
            <a:spLocks noGrp="1" noRot="1" noChangeAspect="1" noChangeArrowheads="1" noTextEdit="1"/>
          </p:cNvSpPr>
          <p:nvPr>
            <p:ph type="sldImg"/>
          </p:nvPr>
        </p:nvSpPr>
        <p:spPr>
          <a:ln/>
        </p:spPr>
      </p:sp>
      <p:sp>
        <p:nvSpPr>
          <p:cNvPr id="34897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1842" name="Rectangle 7"/>
          <p:cNvSpPr>
            <a:spLocks noGrp="1" noChangeArrowheads="1"/>
          </p:cNvSpPr>
          <p:nvPr>
            <p:ph type="sldNum" sz="quarter" idx="5"/>
          </p:nvPr>
        </p:nvSpPr>
        <p:spPr>
          <a:noFill/>
        </p:spPr>
        <p:txBody>
          <a:bodyPr/>
          <a:lstStyle/>
          <a:p>
            <a:fld id="{778ECF86-19EF-465A-9F0C-9BB030795DF3}" type="slidenum">
              <a:rPr lang="ar-EG" smtClean="0"/>
              <a:pPr/>
              <a:t>1609</a:t>
            </a:fld>
            <a:endParaRPr lang="en-CA"/>
          </a:p>
        </p:txBody>
      </p:sp>
      <p:sp>
        <p:nvSpPr>
          <p:cNvPr id="3491843" name="Rectangle 2"/>
          <p:cNvSpPr>
            <a:spLocks noGrp="1" noRot="1" noChangeAspect="1" noChangeArrowheads="1" noTextEdit="1"/>
          </p:cNvSpPr>
          <p:nvPr>
            <p:ph type="sldImg"/>
          </p:nvPr>
        </p:nvSpPr>
        <p:spPr>
          <a:ln/>
        </p:spPr>
      </p:sp>
      <p:sp>
        <p:nvSpPr>
          <p:cNvPr id="349184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2866" name="Rectangle 7"/>
          <p:cNvSpPr>
            <a:spLocks noGrp="1" noChangeArrowheads="1"/>
          </p:cNvSpPr>
          <p:nvPr>
            <p:ph type="sldNum" sz="quarter" idx="5"/>
          </p:nvPr>
        </p:nvSpPr>
        <p:spPr>
          <a:noFill/>
        </p:spPr>
        <p:txBody>
          <a:bodyPr/>
          <a:lstStyle/>
          <a:p>
            <a:fld id="{1E389567-F2E6-4F33-AD75-71D2757AB1A8}" type="slidenum">
              <a:rPr lang="ar-EG" smtClean="0"/>
              <a:pPr/>
              <a:t>1610</a:t>
            </a:fld>
            <a:endParaRPr lang="en-CA"/>
          </a:p>
        </p:txBody>
      </p:sp>
      <p:sp>
        <p:nvSpPr>
          <p:cNvPr id="3492867" name="Rectangle 2"/>
          <p:cNvSpPr>
            <a:spLocks noGrp="1" noRot="1" noChangeAspect="1" noChangeArrowheads="1" noTextEdit="1"/>
          </p:cNvSpPr>
          <p:nvPr>
            <p:ph type="sldImg"/>
          </p:nvPr>
        </p:nvSpPr>
        <p:spPr>
          <a:ln/>
        </p:spPr>
      </p:sp>
      <p:sp>
        <p:nvSpPr>
          <p:cNvPr id="34928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3890" name="Rectangle 7"/>
          <p:cNvSpPr>
            <a:spLocks noGrp="1" noChangeArrowheads="1"/>
          </p:cNvSpPr>
          <p:nvPr>
            <p:ph type="sldNum" sz="quarter" idx="5"/>
          </p:nvPr>
        </p:nvSpPr>
        <p:spPr>
          <a:noFill/>
        </p:spPr>
        <p:txBody>
          <a:bodyPr/>
          <a:lstStyle/>
          <a:p>
            <a:fld id="{258A8981-FCCE-4A07-A14C-ACF0F139E883}" type="slidenum">
              <a:rPr lang="ar-EG" smtClean="0"/>
              <a:pPr/>
              <a:t>1611</a:t>
            </a:fld>
            <a:endParaRPr lang="en-CA"/>
          </a:p>
        </p:txBody>
      </p:sp>
      <p:sp>
        <p:nvSpPr>
          <p:cNvPr id="3493891" name="Rectangle 2"/>
          <p:cNvSpPr>
            <a:spLocks noGrp="1" noRot="1" noChangeAspect="1" noChangeArrowheads="1" noTextEdit="1"/>
          </p:cNvSpPr>
          <p:nvPr>
            <p:ph type="sldImg"/>
          </p:nvPr>
        </p:nvSpPr>
        <p:spPr>
          <a:ln/>
        </p:spPr>
      </p:sp>
      <p:sp>
        <p:nvSpPr>
          <p:cNvPr id="34938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4914" name="Rectangle 7"/>
          <p:cNvSpPr>
            <a:spLocks noGrp="1" noChangeArrowheads="1"/>
          </p:cNvSpPr>
          <p:nvPr>
            <p:ph type="sldNum" sz="quarter" idx="5"/>
          </p:nvPr>
        </p:nvSpPr>
        <p:spPr>
          <a:noFill/>
        </p:spPr>
        <p:txBody>
          <a:bodyPr/>
          <a:lstStyle/>
          <a:p>
            <a:fld id="{F8474E5A-025B-4F9B-B53D-B6A31E91968F}" type="slidenum">
              <a:rPr lang="ar-EG" smtClean="0"/>
              <a:pPr/>
              <a:t>1612</a:t>
            </a:fld>
            <a:endParaRPr lang="en-CA"/>
          </a:p>
        </p:txBody>
      </p:sp>
      <p:sp>
        <p:nvSpPr>
          <p:cNvPr id="3494915" name="Rectangle 2"/>
          <p:cNvSpPr>
            <a:spLocks noGrp="1" noRot="1" noChangeAspect="1" noChangeArrowheads="1" noTextEdit="1"/>
          </p:cNvSpPr>
          <p:nvPr>
            <p:ph type="sldImg"/>
          </p:nvPr>
        </p:nvSpPr>
        <p:spPr>
          <a:ln/>
        </p:spPr>
      </p:sp>
      <p:sp>
        <p:nvSpPr>
          <p:cNvPr id="34949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5938" name="Rectangle 7"/>
          <p:cNvSpPr>
            <a:spLocks noGrp="1" noChangeArrowheads="1"/>
          </p:cNvSpPr>
          <p:nvPr>
            <p:ph type="sldNum" sz="quarter" idx="5"/>
          </p:nvPr>
        </p:nvSpPr>
        <p:spPr>
          <a:noFill/>
        </p:spPr>
        <p:txBody>
          <a:bodyPr/>
          <a:lstStyle/>
          <a:p>
            <a:fld id="{9A080B33-72AC-4386-937F-2B96D8E56F20}" type="slidenum">
              <a:rPr lang="ar-EG" smtClean="0"/>
              <a:pPr/>
              <a:t>1613</a:t>
            </a:fld>
            <a:endParaRPr lang="en-CA"/>
          </a:p>
        </p:txBody>
      </p:sp>
      <p:sp>
        <p:nvSpPr>
          <p:cNvPr id="3495939" name="Rectangle 2"/>
          <p:cNvSpPr>
            <a:spLocks noGrp="1" noRot="1" noChangeAspect="1" noChangeArrowheads="1" noTextEdit="1"/>
          </p:cNvSpPr>
          <p:nvPr>
            <p:ph type="sldImg"/>
          </p:nvPr>
        </p:nvSpPr>
        <p:spPr>
          <a:ln/>
        </p:spPr>
      </p:sp>
      <p:sp>
        <p:nvSpPr>
          <p:cNvPr id="34959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6962" name="Rectangle 7"/>
          <p:cNvSpPr>
            <a:spLocks noGrp="1" noChangeArrowheads="1"/>
          </p:cNvSpPr>
          <p:nvPr>
            <p:ph type="sldNum" sz="quarter" idx="5"/>
          </p:nvPr>
        </p:nvSpPr>
        <p:spPr>
          <a:noFill/>
        </p:spPr>
        <p:txBody>
          <a:bodyPr/>
          <a:lstStyle/>
          <a:p>
            <a:fld id="{77498FEF-1918-4298-A322-696286C76B3F}" type="slidenum">
              <a:rPr lang="ar-EG" smtClean="0"/>
              <a:pPr/>
              <a:t>1614</a:t>
            </a:fld>
            <a:endParaRPr lang="en-CA"/>
          </a:p>
        </p:txBody>
      </p:sp>
      <p:sp>
        <p:nvSpPr>
          <p:cNvPr id="3496963" name="Rectangle 2"/>
          <p:cNvSpPr>
            <a:spLocks noGrp="1" noRot="1" noChangeAspect="1" noChangeArrowheads="1" noTextEdit="1"/>
          </p:cNvSpPr>
          <p:nvPr>
            <p:ph type="sldImg"/>
          </p:nvPr>
        </p:nvSpPr>
        <p:spPr>
          <a:ln/>
        </p:spPr>
      </p:sp>
      <p:sp>
        <p:nvSpPr>
          <p:cNvPr id="349696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7986" name="Slide Image Placeholder 1"/>
          <p:cNvSpPr>
            <a:spLocks noGrp="1" noRot="1" noChangeAspect="1" noTextEdit="1"/>
          </p:cNvSpPr>
          <p:nvPr>
            <p:ph type="sldImg"/>
          </p:nvPr>
        </p:nvSpPr>
        <p:spPr>
          <a:ln/>
        </p:spPr>
      </p:sp>
      <p:sp>
        <p:nvSpPr>
          <p:cNvPr id="3497987" name="Notes Placeholder 2"/>
          <p:cNvSpPr>
            <a:spLocks noGrp="1"/>
          </p:cNvSpPr>
          <p:nvPr>
            <p:ph type="body" idx="1"/>
          </p:nvPr>
        </p:nvSpPr>
        <p:spPr>
          <a:noFill/>
          <a:ln/>
        </p:spPr>
        <p:txBody>
          <a:bodyPr/>
          <a:lstStyle/>
          <a:p>
            <a:endParaRPr lang="en-US"/>
          </a:p>
        </p:txBody>
      </p:sp>
      <p:sp>
        <p:nvSpPr>
          <p:cNvPr id="3497988" name="Slide Number Placeholder 3"/>
          <p:cNvSpPr>
            <a:spLocks noGrp="1"/>
          </p:cNvSpPr>
          <p:nvPr>
            <p:ph type="sldNum" sz="quarter" idx="5"/>
          </p:nvPr>
        </p:nvSpPr>
        <p:spPr>
          <a:noFill/>
        </p:spPr>
        <p:txBody>
          <a:bodyPr/>
          <a:lstStyle/>
          <a:p>
            <a:fld id="{FFE74B60-7829-476C-AD4B-45C5CB436FB1}" type="slidenum">
              <a:rPr lang="ar-SA" smtClean="0"/>
              <a:pPr/>
              <a:t>1615</a:t>
            </a:fld>
            <a:endParaRPr lang="en-CA"/>
          </a:p>
        </p:txBody>
      </p:sp>
    </p:spTree>
  </p:cSld>
  <p:clrMapOvr>
    <a:masterClrMapping/>
  </p:clrMapOvr>
</p:notes>
</file>

<file path=ppt/notesSlides/notesSlide1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9010" name="Rectangle 7"/>
          <p:cNvSpPr>
            <a:spLocks noGrp="1" noChangeArrowheads="1"/>
          </p:cNvSpPr>
          <p:nvPr>
            <p:ph type="sldNum" sz="quarter" idx="5"/>
          </p:nvPr>
        </p:nvSpPr>
        <p:spPr>
          <a:noFill/>
        </p:spPr>
        <p:txBody>
          <a:bodyPr/>
          <a:lstStyle/>
          <a:p>
            <a:fld id="{D96E6F2A-8964-4078-9A83-6CFB2CD18F16}" type="slidenum">
              <a:rPr lang="ar-EG" smtClean="0"/>
              <a:pPr/>
              <a:t>1616</a:t>
            </a:fld>
            <a:endParaRPr lang="en-CA"/>
          </a:p>
        </p:txBody>
      </p:sp>
      <p:sp>
        <p:nvSpPr>
          <p:cNvPr id="3499011" name="Rectangle 2"/>
          <p:cNvSpPr>
            <a:spLocks noGrp="1" noRot="1" noChangeAspect="1" noChangeArrowheads="1" noTextEdit="1"/>
          </p:cNvSpPr>
          <p:nvPr>
            <p:ph type="sldImg"/>
          </p:nvPr>
        </p:nvSpPr>
        <p:spPr>
          <a:ln/>
        </p:spPr>
      </p:sp>
      <p:sp>
        <p:nvSpPr>
          <p:cNvPr id="34990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0034" name="Rectangle 7"/>
          <p:cNvSpPr>
            <a:spLocks noGrp="1" noChangeArrowheads="1"/>
          </p:cNvSpPr>
          <p:nvPr>
            <p:ph type="sldNum" sz="quarter" idx="5"/>
          </p:nvPr>
        </p:nvSpPr>
        <p:spPr>
          <a:noFill/>
        </p:spPr>
        <p:txBody>
          <a:bodyPr/>
          <a:lstStyle/>
          <a:p>
            <a:fld id="{E5793742-EFBB-4F8A-978C-C6A3410B6D9B}" type="slidenum">
              <a:rPr lang="ar-EG" smtClean="0"/>
              <a:pPr/>
              <a:t>1617</a:t>
            </a:fld>
            <a:endParaRPr lang="en-CA"/>
          </a:p>
        </p:txBody>
      </p:sp>
      <p:sp>
        <p:nvSpPr>
          <p:cNvPr id="3500035" name="Rectangle 2"/>
          <p:cNvSpPr>
            <a:spLocks noGrp="1" noRot="1" noChangeAspect="1" noChangeArrowheads="1" noTextEdit="1"/>
          </p:cNvSpPr>
          <p:nvPr>
            <p:ph type="sldImg"/>
          </p:nvPr>
        </p:nvSpPr>
        <p:spPr>
          <a:ln/>
        </p:spPr>
      </p:sp>
      <p:sp>
        <p:nvSpPr>
          <p:cNvPr id="35000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1058" name="Rectangle 7"/>
          <p:cNvSpPr>
            <a:spLocks noGrp="1" noChangeArrowheads="1"/>
          </p:cNvSpPr>
          <p:nvPr>
            <p:ph type="sldNum" sz="quarter" idx="5"/>
          </p:nvPr>
        </p:nvSpPr>
        <p:spPr>
          <a:noFill/>
        </p:spPr>
        <p:txBody>
          <a:bodyPr/>
          <a:lstStyle/>
          <a:p>
            <a:fld id="{F4CF1C20-078E-494A-AB88-9B177EB229AC}" type="slidenum">
              <a:rPr lang="ar-EG" smtClean="0"/>
              <a:pPr/>
              <a:t>1618</a:t>
            </a:fld>
            <a:endParaRPr lang="en-CA"/>
          </a:p>
        </p:txBody>
      </p:sp>
      <p:sp>
        <p:nvSpPr>
          <p:cNvPr id="3501059" name="Rectangle 2"/>
          <p:cNvSpPr>
            <a:spLocks noGrp="1" noRot="1" noChangeAspect="1" noChangeArrowheads="1" noTextEdit="1"/>
          </p:cNvSpPr>
          <p:nvPr>
            <p:ph type="sldImg"/>
          </p:nvPr>
        </p:nvSpPr>
        <p:spPr>
          <a:ln/>
        </p:spPr>
      </p:sp>
      <p:sp>
        <p:nvSpPr>
          <p:cNvPr id="35010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2082" name="Rectangle 7"/>
          <p:cNvSpPr>
            <a:spLocks noGrp="1" noChangeArrowheads="1"/>
          </p:cNvSpPr>
          <p:nvPr>
            <p:ph type="sldNum" sz="quarter" idx="5"/>
          </p:nvPr>
        </p:nvSpPr>
        <p:spPr>
          <a:noFill/>
        </p:spPr>
        <p:txBody>
          <a:bodyPr/>
          <a:lstStyle/>
          <a:p>
            <a:fld id="{3C0CE0FF-E42E-40D1-8537-9957D4975925}" type="slidenum">
              <a:rPr lang="ar-EG" smtClean="0"/>
              <a:pPr/>
              <a:t>1619</a:t>
            </a:fld>
            <a:endParaRPr lang="en-CA"/>
          </a:p>
        </p:txBody>
      </p:sp>
      <p:sp>
        <p:nvSpPr>
          <p:cNvPr id="3502083" name="Rectangle 2"/>
          <p:cNvSpPr>
            <a:spLocks noGrp="1" noRot="1" noChangeAspect="1" noChangeArrowheads="1" noTextEdit="1"/>
          </p:cNvSpPr>
          <p:nvPr>
            <p:ph type="sldImg"/>
          </p:nvPr>
        </p:nvSpPr>
        <p:spPr>
          <a:ln/>
        </p:spPr>
      </p:sp>
      <p:sp>
        <p:nvSpPr>
          <p:cNvPr id="35020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3106" name="Rectangle 7"/>
          <p:cNvSpPr>
            <a:spLocks noGrp="1" noChangeArrowheads="1"/>
          </p:cNvSpPr>
          <p:nvPr>
            <p:ph type="sldNum" sz="quarter" idx="5"/>
          </p:nvPr>
        </p:nvSpPr>
        <p:spPr>
          <a:noFill/>
        </p:spPr>
        <p:txBody>
          <a:bodyPr/>
          <a:lstStyle/>
          <a:p>
            <a:fld id="{5D6B2E23-37EB-4F00-8036-3519C337317C}" type="slidenum">
              <a:rPr lang="ar-EG" smtClean="0"/>
              <a:pPr/>
              <a:t>1620</a:t>
            </a:fld>
            <a:endParaRPr lang="en-CA"/>
          </a:p>
        </p:txBody>
      </p:sp>
      <p:sp>
        <p:nvSpPr>
          <p:cNvPr id="3503107" name="Rectangle 2"/>
          <p:cNvSpPr>
            <a:spLocks noGrp="1" noRot="1" noChangeAspect="1" noChangeArrowheads="1" noTextEdit="1"/>
          </p:cNvSpPr>
          <p:nvPr>
            <p:ph type="sldImg"/>
          </p:nvPr>
        </p:nvSpPr>
        <p:spPr>
          <a:ln/>
        </p:spPr>
      </p:sp>
      <p:sp>
        <p:nvSpPr>
          <p:cNvPr id="35031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4130" name="Rectangle 7"/>
          <p:cNvSpPr>
            <a:spLocks noGrp="1" noChangeArrowheads="1"/>
          </p:cNvSpPr>
          <p:nvPr>
            <p:ph type="sldNum" sz="quarter" idx="5"/>
          </p:nvPr>
        </p:nvSpPr>
        <p:spPr>
          <a:noFill/>
        </p:spPr>
        <p:txBody>
          <a:bodyPr/>
          <a:lstStyle/>
          <a:p>
            <a:fld id="{82BE93FF-7895-4BC5-A282-5858999D1045}" type="slidenum">
              <a:rPr lang="ar-EG" smtClean="0"/>
              <a:pPr/>
              <a:t>1621</a:t>
            </a:fld>
            <a:endParaRPr lang="en-CA"/>
          </a:p>
        </p:txBody>
      </p:sp>
      <p:sp>
        <p:nvSpPr>
          <p:cNvPr id="3504131" name="Rectangle 2"/>
          <p:cNvSpPr>
            <a:spLocks noGrp="1" noRot="1" noChangeAspect="1" noChangeArrowheads="1" noTextEdit="1"/>
          </p:cNvSpPr>
          <p:nvPr>
            <p:ph type="sldImg"/>
          </p:nvPr>
        </p:nvSpPr>
        <p:spPr>
          <a:ln/>
        </p:spPr>
      </p:sp>
      <p:sp>
        <p:nvSpPr>
          <p:cNvPr id="35041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5154" name="Rectangle 7"/>
          <p:cNvSpPr>
            <a:spLocks noGrp="1" noChangeArrowheads="1"/>
          </p:cNvSpPr>
          <p:nvPr>
            <p:ph type="sldNum" sz="quarter" idx="5"/>
          </p:nvPr>
        </p:nvSpPr>
        <p:spPr>
          <a:noFill/>
        </p:spPr>
        <p:txBody>
          <a:bodyPr/>
          <a:lstStyle/>
          <a:p>
            <a:fld id="{AA54AF77-BBC4-42BB-9E97-342C4C4A71D3}" type="slidenum">
              <a:rPr lang="ar-EG" smtClean="0"/>
              <a:pPr/>
              <a:t>1622</a:t>
            </a:fld>
            <a:endParaRPr lang="en-CA"/>
          </a:p>
        </p:txBody>
      </p:sp>
      <p:sp>
        <p:nvSpPr>
          <p:cNvPr id="3505155" name="Rectangle 2"/>
          <p:cNvSpPr>
            <a:spLocks noGrp="1" noRot="1" noChangeAspect="1" noChangeArrowheads="1" noTextEdit="1"/>
          </p:cNvSpPr>
          <p:nvPr>
            <p:ph type="sldImg"/>
          </p:nvPr>
        </p:nvSpPr>
        <p:spPr>
          <a:ln/>
        </p:spPr>
      </p:sp>
      <p:sp>
        <p:nvSpPr>
          <p:cNvPr id="35051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6178" name="Rectangle 7"/>
          <p:cNvSpPr>
            <a:spLocks noGrp="1" noChangeArrowheads="1"/>
          </p:cNvSpPr>
          <p:nvPr>
            <p:ph type="sldNum" sz="quarter" idx="5"/>
          </p:nvPr>
        </p:nvSpPr>
        <p:spPr>
          <a:noFill/>
        </p:spPr>
        <p:txBody>
          <a:bodyPr/>
          <a:lstStyle/>
          <a:p>
            <a:fld id="{1FDD88D7-AF1E-4C93-9032-22F6EA9544C8}" type="slidenum">
              <a:rPr lang="ar-EG" smtClean="0"/>
              <a:pPr/>
              <a:t>1623</a:t>
            </a:fld>
            <a:endParaRPr lang="en-CA"/>
          </a:p>
        </p:txBody>
      </p:sp>
      <p:sp>
        <p:nvSpPr>
          <p:cNvPr id="3506179" name="Rectangle 2"/>
          <p:cNvSpPr>
            <a:spLocks noGrp="1" noRot="1" noChangeAspect="1" noChangeArrowheads="1" noTextEdit="1"/>
          </p:cNvSpPr>
          <p:nvPr>
            <p:ph type="sldImg"/>
          </p:nvPr>
        </p:nvSpPr>
        <p:spPr>
          <a:ln/>
        </p:spPr>
      </p:sp>
      <p:sp>
        <p:nvSpPr>
          <p:cNvPr id="350618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7202" name="Rectangle 7"/>
          <p:cNvSpPr>
            <a:spLocks noGrp="1" noChangeArrowheads="1"/>
          </p:cNvSpPr>
          <p:nvPr>
            <p:ph type="sldNum" sz="quarter" idx="5"/>
          </p:nvPr>
        </p:nvSpPr>
        <p:spPr>
          <a:noFill/>
        </p:spPr>
        <p:txBody>
          <a:bodyPr/>
          <a:lstStyle/>
          <a:p>
            <a:fld id="{795EC279-2355-48D1-94B6-AC1D2578A8BF}" type="slidenum">
              <a:rPr lang="ar-EG" smtClean="0"/>
              <a:pPr/>
              <a:t>1624</a:t>
            </a:fld>
            <a:endParaRPr lang="en-CA"/>
          </a:p>
        </p:txBody>
      </p:sp>
      <p:sp>
        <p:nvSpPr>
          <p:cNvPr id="3507203" name="Rectangle 2"/>
          <p:cNvSpPr>
            <a:spLocks noGrp="1" noRot="1" noChangeAspect="1" noChangeArrowheads="1" noTextEdit="1"/>
          </p:cNvSpPr>
          <p:nvPr>
            <p:ph type="sldImg"/>
          </p:nvPr>
        </p:nvSpPr>
        <p:spPr>
          <a:ln/>
        </p:spPr>
      </p:sp>
      <p:sp>
        <p:nvSpPr>
          <p:cNvPr id="35072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8226" name="Rectangle 7"/>
          <p:cNvSpPr>
            <a:spLocks noGrp="1" noChangeArrowheads="1"/>
          </p:cNvSpPr>
          <p:nvPr>
            <p:ph type="sldNum" sz="quarter" idx="5"/>
          </p:nvPr>
        </p:nvSpPr>
        <p:spPr>
          <a:noFill/>
        </p:spPr>
        <p:txBody>
          <a:bodyPr/>
          <a:lstStyle/>
          <a:p>
            <a:fld id="{DF7FE3E4-9E32-42D8-984F-EA6FAA6961AF}" type="slidenum">
              <a:rPr lang="ar-EG" smtClean="0"/>
              <a:pPr/>
              <a:t>1625</a:t>
            </a:fld>
            <a:endParaRPr lang="en-CA"/>
          </a:p>
        </p:txBody>
      </p:sp>
      <p:sp>
        <p:nvSpPr>
          <p:cNvPr id="3508227" name="Rectangle 2"/>
          <p:cNvSpPr>
            <a:spLocks noGrp="1" noRot="1" noChangeAspect="1" noChangeArrowheads="1" noTextEdit="1"/>
          </p:cNvSpPr>
          <p:nvPr>
            <p:ph type="sldImg"/>
          </p:nvPr>
        </p:nvSpPr>
        <p:spPr>
          <a:ln/>
        </p:spPr>
      </p:sp>
      <p:sp>
        <p:nvSpPr>
          <p:cNvPr id="35082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9250" name="Rectangle 7"/>
          <p:cNvSpPr>
            <a:spLocks noGrp="1" noChangeArrowheads="1"/>
          </p:cNvSpPr>
          <p:nvPr>
            <p:ph type="sldNum" sz="quarter" idx="5"/>
          </p:nvPr>
        </p:nvSpPr>
        <p:spPr>
          <a:noFill/>
        </p:spPr>
        <p:txBody>
          <a:bodyPr/>
          <a:lstStyle/>
          <a:p>
            <a:fld id="{A1B25F67-B98B-45A4-B8AA-87C539D7E87A}" type="slidenum">
              <a:rPr lang="ar-EG" smtClean="0"/>
              <a:pPr/>
              <a:t>1626</a:t>
            </a:fld>
            <a:endParaRPr lang="en-CA"/>
          </a:p>
        </p:txBody>
      </p:sp>
      <p:sp>
        <p:nvSpPr>
          <p:cNvPr id="3509251" name="Rectangle 2"/>
          <p:cNvSpPr>
            <a:spLocks noGrp="1" noRot="1" noChangeAspect="1" noChangeArrowheads="1" noTextEdit="1"/>
          </p:cNvSpPr>
          <p:nvPr>
            <p:ph type="sldImg"/>
          </p:nvPr>
        </p:nvSpPr>
        <p:spPr>
          <a:ln/>
        </p:spPr>
      </p:sp>
      <p:sp>
        <p:nvSpPr>
          <p:cNvPr id="35092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0274" name="Rectangle 7"/>
          <p:cNvSpPr>
            <a:spLocks noGrp="1" noChangeArrowheads="1"/>
          </p:cNvSpPr>
          <p:nvPr>
            <p:ph type="sldNum" sz="quarter" idx="5"/>
          </p:nvPr>
        </p:nvSpPr>
        <p:spPr>
          <a:noFill/>
        </p:spPr>
        <p:txBody>
          <a:bodyPr/>
          <a:lstStyle/>
          <a:p>
            <a:fld id="{FAF63FEB-508E-4063-8E8D-D73D4A699CFC}" type="slidenum">
              <a:rPr lang="ar-EG" smtClean="0"/>
              <a:pPr/>
              <a:t>1627</a:t>
            </a:fld>
            <a:endParaRPr lang="en-CA"/>
          </a:p>
        </p:txBody>
      </p:sp>
      <p:sp>
        <p:nvSpPr>
          <p:cNvPr id="3510275" name="Rectangle 2"/>
          <p:cNvSpPr>
            <a:spLocks noGrp="1" noRot="1" noChangeAspect="1" noChangeArrowheads="1" noTextEdit="1"/>
          </p:cNvSpPr>
          <p:nvPr>
            <p:ph type="sldImg"/>
          </p:nvPr>
        </p:nvSpPr>
        <p:spPr>
          <a:xfrm>
            <a:off x="1144588" y="685800"/>
            <a:ext cx="4572000" cy="3429000"/>
          </a:xfrm>
          <a:ln/>
        </p:spPr>
      </p:sp>
      <p:sp>
        <p:nvSpPr>
          <p:cNvPr id="3510276"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1298" name="Rectangle 7"/>
          <p:cNvSpPr>
            <a:spLocks noGrp="1" noChangeArrowheads="1"/>
          </p:cNvSpPr>
          <p:nvPr>
            <p:ph type="sldNum" sz="quarter" idx="5"/>
          </p:nvPr>
        </p:nvSpPr>
        <p:spPr>
          <a:noFill/>
        </p:spPr>
        <p:txBody>
          <a:bodyPr/>
          <a:lstStyle/>
          <a:p>
            <a:fld id="{D548AB9D-CFAE-4D7E-9916-0DE74DF613E8}" type="slidenum">
              <a:rPr lang="ar-EG" smtClean="0"/>
              <a:pPr/>
              <a:t>1628</a:t>
            </a:fld>
            <a:endParaRPr lang="en-CA"/>
          </a:p>
        </p:txBody>
      </p:sp>
      <p:sp>
        <p:nvSpPr>
          <p:cNvPr id="3511299" name="Rectangle 2"/>
          <p:cNvSpPr>
            <a:spLocks noGrp="1" noRot="1" noChangeAspect="1" noChangeArrowheads="1" noTextEdit="1"/>
          </p:cNvSpPr>
          <p:nvPr>
            <p:ph type="sldImg"/>
          </p:nvPr>
        </p:nvSpPr>
        <p:spPr>
          <a:ln/>
        </p:spPr>
      </p:sp>
      <p:sp>
        <p:nvSpPr>
          <p:cNvPr id="35113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22" name="Rectangle 7"/>
          <p:cNvSpPr>
            <a:spLocks noGrp="1" noChangeArrowheads="1"/>
          </p:cNvSpPr>
          <p:nvPr>
            <p:ph type="sldNum" sz="quarter" idx="5"/>
          </p:nvPr>
        </p:nvSpPr>
        <p:spPr>
          <a:noFill/>
        </p:spPr>
        <p:txBody>
          <a:bodyPr/>
          <a:lstStyle/>
          <a:p>
            <a:fld id="{388B29D1-7D38-4F6B-9151-C5016900D8A0}" type="slidenum">
              <a:rPr lang="ar-EG" smtClean="0"/>
              <a:pPr/>
              <a:t>1629</a:t>
            </a:fld>
            <a:endParaRPr lang="en-CA"/>
          </a:p>
        </p:txBody>
      </p:sp>
      <p:sp>
        <p:nvSpPr>
          <p:cNvPr id="3512323" name="Rectangle 2"/>
          <p:cNvSpPr>
            <a:spLocks noGrp="1" noRot="1" noChangeAspect="1" noChangeArrowheads="1" noTextEdit="1"/>
          </p:cNvSpPr>
          <p:nvPr>
            <p:ph type="sldImg"/>
          </p:nvPr>
        </p:nvSpPr>
        <p:spPr>
          <a:ln/>
        </p:spPr>
      </p:sp>
      <p:sp>
        <p:nvSpPr>
          <p:cNvPr id="35123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3346" name="Rectangle 7"/>
          <p:cNvSpPr>
            <a:spLocks noGrp="1" noChangeArrowheads="1"/>
          </p:cNvSpPr>
          <p:nvPr>
            <p:ph type="sldNum" sz="quarter" idx="5"/>
          </p:nvPr>
        </p:nvSpPr>
        <p:spPr>
          <a:noFill/>
        </p:spPr>
        <p:txBody>
          <a:bodyPr/>
          <a:lstStyle/>
          <a:p>
            <a:fld id="{CB826E68-14FD-43F5-8F62-7638546D07E8}" type="slidenum">
              <a:rPr lang="ar-EG" smtClean="0"/>
              <a:pPr/>
              <a:t>1630</a:t>
            </a:fld>
            <a:endParaRPr lang="en-CA"/>
          </a:p>
        </p:txBody>
      </p:sp>
      <p:sp>
        <p:nvSpPr>
          <p:cNvPr id="3513347" name="Rectangle 2"/>
          <p:cNvSpPr>
            <a:spLocks noGrp="1" noRot="1" noChangeAspect="1" noChangeArrowheads="1" noTextEdit="1"/>
          </p:cNvSpPr>
          <p:nvPr>
            <p:ph type="sldImg"/>
          </p:nvPr>
        </p:nvSpPr>
        <p:spPr>
          <a:ln/>
        </p:spPr>
      </p:sp>
      <p:sp>
        <p:nvSpPr>
          <p:cNvPr id="35133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4370" name="Rectangle 7"/>
          <p:cNvSpPr>
            <a:spLocks noGrp="1" noChangeArrowheads="1"/>
          </p:cNvSpPr>
          <p:nvPr>
            <p:ph type="sldNum" sz="quarter" idx="5"/>
          </p:nvPr>
        </p:nvSpPr>
        <p:spPr>
          <a:noFill/>
        </p:spPr>
        <p:txBody>
          <a:bodyPr/>
          <a:lstStyle/>
          <a:p>
            <a:fld id="{2533FB3B-E370-4A53-8156-3FDFE9C964B0}" type="slidenum">
              <a:rPr lang="ar-EG" smtClean="0"/>
              <a:pPr/>
              <a:t>1631</a:t>
            </a:fld>
            <a:endParaRPr lang="en-CA"/>
          </a:p>
        </p:txBody>
      </p:sp>
      <p:sp>
        <p:nvSpPr>
          <p:cNvPr id="3514371" name="Rectangle 2"/>
          <p:cNvSpPr>
            <a:spLocks noGrp="1" noRot="1" noChangeAspect="1" noChangeArrowheads="1" noTextEdit="1"/>
          </p:cNvSpPr>
          <p:nvPr>
            <p:ph type="sldImg"/>
          </p:nvPr>
        </p:nvSpPr>
        <p:spPr>
          <a:ln/>
        </p:spPr>
      </p:sp>
      <p:sp>
        <p:nvSpPr>
          <p:cNvPr id="35143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5394" name="Rectangle 7"/>
          <p:cNvSpPr>
            <a:spLocks noGrp="1" noChangeArrowheads="1"/>
          </p:cNvSpPr>
          <p:nvPr>
            <p:ph type="sldNum" sz="quarter" idx="5"/>
          </p:nvPr>
        </p:nvSpPr>
        <p:spPr>
          <a:noFill/>
        </p:spPr>
        <p:txBody>
          <a:bodyPr/>
          <a:lstStyle/>
          <a:p>
            <a:fld id="{937B0DE9-9386-413C-A75C-90735E732FF3}" type="slidenum">
              <a:rPr lang="ar-EG" smtClean="0"/>
              <a:pPr/>
              <a:t>1632</a:t>
            </a:fld>
            <a:endParaRPr lang="en-CA"/>
          </a:p>
        </p:txBody>
      </p:sp>
      <p:sp>
        <p:nvSpPr>
          <p:cNvPr id="3515395" name="Rectangle 2"/>
          <p:cNvSpPr>
            <a:spLocks noGrp="1" noRot="1" noChangeAspect="1" noChangeArrowheads="1" noTextEdit="1"/>
          </p:cNvSpPr>
          <p:nvPr>
            <p:ph type="sldImg"/>
          </p:nvPr>
        </p:nvSpPr>
        <p:spPr>
          <a:ln/>
        </p:spPr>
      </p:sp>
      <p:sp>
        <p:nvSpPr>
          <p:cNvPr id="351539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7442" name="Rectangle 7"/>
          <p:cNvSpPr>
            <a:spLocks noGrp="1" noChangeArrowheads="1"/>
          </p:cNvSpPr>
          <p:nvPr>
            <p:ph type="sldNum" sz="quarter" idx="5"/>
          </p:nvPr>
        </p:nvSpPr>
        <p:spPr>
          <a:noFill/>
        </p:spPr>
        <p:txBody>
          <a:bodyPr/>
          <a:lstStyle/>
          <a:p>
            <a:fld id="{FFBAF6EC-3AB0-4EC4-AC24-BA2DF4B091EE}" type="slidenum">
              <a:rPr lang="ar-EG" smtClean="0"/>
              <a:pPr/>
              <a:t>1634</a:t>
            </a:fld>
            <a:endParaRPr lang="en-CA"/>
          </a:p>
        </p:txBody>
      </p:sp>
      <p:sp>
        <p:nvSpPr>
          <p:cNvPr id="3517443" name="Rectangle 2"/>
          <p:cNvSpPr>
            <a:spLocks noGrp="1" noRot="1" noChangeAspect="1" noChangeArrowheads="1" noTextEdit="1"/>
          </p:cNvSpPr>
          <p:nvPr>
            <p:ph type="sldImg"/>
          </p:nvPr>
        </p:nvSpPr>
        <p:spPr>
          <a:xfrm>
            <a:off x="1144588" y="685800"/>
            <a:ext cx="4572000" cy="3429000"/>
          </a:xfrm>
          <a:ln/>
        </p:spPr>
      </p:sp>
      <p:sp>
        <p:nvSpPr>
          <p:cNvPr id="351744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8466" name="Rectangle 7"/>
          <p:cNvSpPr>
            <a:spLocks noGrp="1" noChangeArrowheads="1"/>
          </p:cNvSpPr>
          <p:nvPr>
            <p:ph type="sldNum" sz="quarter" idx="5"/>
          </p:nvPr>
        </p:nvSpPr>
        <p:spPr>
          <a:noFill/>
        </p:spPr>
        <p:txBody>
          <a:bodyPr/>
          <a:lstStyle/>
          <a:p>
            <a:fld id="{1F8DF14B-A472-4FF0-8723-81013DC5236B}" type="slidenum">
              <a:rPr lang="ar-EG" smtClean="0"/>
              <a:pPr/>
              <a:t>1635</a:t>
            </a:fld>
            <a:endParaRPr lang="en-CA"/>
          </a:p>
        </p:txBody>
      </p:sp>
      <p:sp>
        <p:nvSpPr>
          <p:cNvPr id="3518467" name="Rectangle 2"/>
          <p:cNvSpPr>
            <a:spLocks noGrp="1" noRot="1" noChangeAspect="1" noChangeArrowheads="1" noTextEdit="1"/>
          </p:cNvSpPr>
          <p:nvPr>
            <p:ph type="sldImg"/>
          </p:nvPr>
        </p:nvSpPr>
        <p:spPr>
          <a:ln/>
        </p:spPr>
      </p:sp>
      <p:sp>
        <p:nvSpPr>
          <p:cNvPr id="351846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9490" name="Rectangle 7"/>
          <p:cNvSpPr>
            <a:spLocks noGrp="1" noChangeArrowheads="1"/>
          </p:cNvSpPr>
          <p:nvPr>
            <p:ph type="sldNum" sz="quarter" idx="5"/>
          </p:nvPr>
        </p:nvSpPr>
        <p:spPr>
          <a:noFill/>
        </p:spPr>
        <p:txBody>
          <a:bodyPr/>
          <a:lstStyle/>
          <a:p>
            <a:fld id="{33319496-29AC-4B7D-B496-CEA85E4E5A6B}" type="slidenum">
              <a:rPr lang="ar-EG" smtClean="0"/>
              <a:pPr/>
              <a:t>1636</a:t>
            </a:fld>
            <a:endParaRPr lang="en-CA"/>
          </a:p>
        </p:txBody>
      </p:sp>
      <p:sp>
        <p:nvSpPr>
          <p:cNvPr id="3519491" name="Rectangle 2"/>
          <p:cNvSpPr>
            <a:spLocks noGrp="1" noRot="1" noChangeAspect="1" noChangeArrowheads="1" noTextEdit="1"/>
          </p:cNvSpPr>
          <p:nvPr>
            <p:ph type="sldImg"/>
          </p:nvPr>
        </p:nvSpPr>
        <p:spPr>
          <a:ln/>
        </p:spPr>
      </p:sp>
      <p:sp>
        <p:nvSpPr>
          <p:cNvPr id="351949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0514" name="Rectangle 7"/>
          <p:cNvSpPr>
            <a:spLocks noGrp="1" noChangeArrowheads="1"/>
          </p:cNvSpPr>
          <p:nvPr>
            <p:ph type="sldNum" sz="quarter" idx="5"/>
          </p:nvPr>
        </p:nvSpPr>
        <p:spPr>
          <a:noFill/>
        </p:spPr>
        <p:txBody>
          <a:bodyPr/>
          <a:lstStyle/>
          <a:p>
            <a:fld id="{C24A5A6C-3DBD-4EC3-A30C-23436F8907BD}" type="slidenum">
              <a:rPr lang="ar-EG" smtClean="0"/>
              <a:pPr/>
              <a:t>1637</a:t>
            </a:fld>
            <a:endParaRPr lang="en-CA"/>
          </a:p>
        </p:txBody>
      </p:sp>
      <p:sp>
        <p:nvSpPr>
          <p:cNvPr id="3520515" name="Rectangle 2"/>
          <p:cNvSpPr>
            <a:spLocks noGrp="1" noRot="1" noChangeAspect="1" noChangeArrowheads="1" noTextEdit="1"/>
          </p:cNvSpPr>
          <p:nvPr>
            <p:ph type="sldImg"/>
          </p:nvPr>
        </p:nvSpPr>
        <p:spPr>
          <a:ln/>
        </p:spPr>
      </p:sp>
      <p:sp>
        <p:nvSpPr>
          <p:cNvPr id="352051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1538" name="Rectangle 7"/>
          <p:cNvSpPr>
            <a:spLocks noGrp="1" noChangeArrowheads="1"/>
          </p:cNvSpPr>
          <p:nvPr>
            <p:ph type="sldNum" sz="quarter" idx="5"/>
          </p:nvPr>
        </p:nvSpPr>
        <p:spPr>
          <a:noFill/>
        </p:spPr>
        <p:txBody>
          <a:bodyPr/>
          <a:lstStyle/>
          <a:p>
            <a:fld id="{67168C39-723B-4D35-A098-91B580C2743E}" type="slidenum">
              <a:rPr lang="ar-EG" smtClean="0"/>
              <a:pPr/>
              <a:t>1638</a:t>
            </a:fld>
            <a:endParaRPr lang="en-CA"/>
          </a:p>
        </p:txBody>
      </p:sp>
      <p:sp>
        <p:nvSpPr>
          <p:cNvPr id="3521539" name="Rectangle 2"/>
          <p:cNvSpPr>
            <a:spLocks noGrp="1" noRot="1" noChangeAspect="1" noChangeArrowheads="1" noTextEdit="1"/>
          </p:cNvSpPr>
          <p:nvPr>
            <p:ph type="sldImg"/>
          </p:nvPr>
        </p:nvSpPr>
        <p:spPr>
          <a:ln/>
        </p:spPr>
      </p:sp>
      <p:sp>
        <p:nvSpPr>
          <p:cNvPr id="352154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3586" name="Rectangle 7"/>
          <p:cNvSpPr>
            <a:spLocks noGrp="1" noChangeArrowheads="1"/>
          </p:cNvSpPr>
          <p:nvPr>
            <p:ph type="sldNum" sz="quarter" idx="5"/>
          </p:nvPr>
        </p:nvSpPr>
        <p:spPr>
          <a:noFill/>
        </p:spPr>
        <p:txBody>
          <a:bodyPr/>
          <a:lstStyle/>
          <a:p>
            <a:fld id="{0294014A-F224-4004-BD33-41BDAB5D652A}" type="slidenum">
              <a:rPr lang="ar-EG" smtClean="0"/>
              <a:pPr/>
              <a:t>1640</a:t>
            </a:fld>
            <a:endParaRPr lang="en-CA"/>
          </a:p>
        </p:txBody>
      </p:sp>
      <p:sp>
        <p:nvSpPr>
          <p:cNvPr id="3523587" name="Rectangle 2"/>
          <p:cNvSpPr>
            <a:spLocks noGrp="1" noRot="1" noChangeAspect="1" noChangeArrowheads="1" noTextEdit="1"/>
          </p:cNvSpPr>
          <p:nvPr>
            <p:ph type="sldImg"/>
          </p:nvPr>
        </p:nvSpPr>
        <p:spPr>
          <a:xfrm>
            <a:off x="1144588" y="685800"/>
            <a:ext cx="4572000" cy="3429000"/>
          </a:xfrm>
          <a:ln/>
        </p:spPr>
      </p:sp>
      <p:sp>
        <p:nvSpPr>
          <p:cNvPr id="352358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4610" name="Rectangle 7"/>
          <p:cNvSpPr>
            <a:spLocks noGrp="1" noChangeArrowheads="1"/>
          </p:cNvSpPr>
          <p:nvPr>
            <p:ph type="sldNum" sz="quarter" idx="5"/>
          </p:nvPr>
        </p:nvSpPr>
        <p:spPr>
          <a:noFill/>
        </p:spPr>
        <p:txBody>
          <a:bodyPr/>
          <a:lstStyle/>
          <a:p>
            <a:fld id="{7D4B4793-FA0A-49A9-A030-1B668AEBEE8A}" type="slidenum">
              <a:rPr lang="ar-EG" smtClean="0"/>
              <a:pPr/>
              <a:t>1641</a:t>
            </a:fld>
            <a:endParaRPr lang="en-CA"/>
          </a:p>
        </p:txBody>
      </p:sp>
      <p:sp>
        <p:nvSpPr>
          <p:cNvPr id="3524611" name="Rectangle 2"/>
          <p:cNvSpPr>
            <a:spLocks noGrp="1" noRot="1" noChangeAspect="1" noChangeArrowheads="1" noTextEdit="1"/>
          </p:cNvSpPr>
          <p:nvPr>
            <p:ph type="sldImg"/>
          </p:nvPr>
        </p:nvSpPr>
        <p:spPr>
          <a:ln/>
        </p:spPr>
      </p:sp>
      <p:sp>
        <p:nvSpPr>
          <p:cNvPr id="352461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5634" name="Rectangle 7"/>
          <p:cNvSpPr>
            <a:spLocks noGrp="1" noChangeArrowheads="1"/>
          </p:cNvSpPr>
          <p:nvPr>
            <p:ph type="sldNum" sz="quarter" idx="5"/>
          </p:nvPr>
        </p:nvSpPr>
        <p:spPr>
          <a:noFill/>
        </p:spPr>
        <p:txBody>
          <a:bodyPr/>
          <a:lstStyle/>
          <a:p>
            <a:fld id="{0149C42F-BA39-4114-A647-A50FA48F57E2}" type="slidenum">
              <a:rPr lang="ar-EG" smtClean="0"/>
              <a:pPr/>
              <a:t>1642</a:t>
            </a:fld>
            <a:endParaRPr lang="en-CA"/>
          </a:p>
        </p:txBody>
      </p:sp>
      <p:sp>
        <p:nvSpPr>
          <p:cNvPr id="3525635" name="Rectangle 2"/>
          <p:cNvSpPr>
            <a:spLocks noGrp="1" noRot="1" noChangeAspect="1" noChangeArrowheads="1" noTextEdit="1"/>
          </p:cNvSpPr>
          <p:nvPr>
            <p:ph type="sldImg"/>
          </p:nvPr>
        </p:nvSpPr>
        <p:spPr>
          <a:ln/>
        </p:spPr>
      </p:sp>
      <p:sp>
        <p:nvSpPr>
          <p:cNvPr id="352563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6658" name="Rectangle 7"/>
          <p:cNvSpPr>
            <a:spLocks noGrp="1" noChangeArrowheads="1"/>
          </p:cNvSpPr>
          <p:nvPr>
            <p:ph type="sldNum" sz="quarter" idx="5"/>
          </p:nvPr>
        </p:nvSpPr>
        <p:spPr>
          <a:noFill/>
        </p:spPr>
        <p:txBody>
          <a:bodyPr/>
          <a:lstStyle/>
          <a:p>
            <a:fld id="{87F61ED5-082A-40A7-84B7-A5A721252EAB}" type="slidenum">
              <a:rPr lang="ar-EG" smtClean="0"/>
              <a:pPr/>
              <a:t>1643</a:t>
            </a:fld>
            <a:endParaRPr lang="en-CA"/>
          </a:p>
        </p:txBody>
      </p:sp>
      <p:sp>
        <p:nvSpPr>
          <p:cNvPr id="3526659" name="Rectangle 2"/>
          <p:cNvSpPr>
            <a:spLocks noGrp="1" noRot="1" noChangeAspect="1" noChangeArrowheads="1" noTextEdit="1"/>
          </p:cNvSpPr>
          <p:nvPr>
            <p:ph type="sldImg"/>
          </p:nvPr>
        </p:nvSpPr>
        <p:spPr>
          <a:ln/>
        </p:spPr>
      </p:sp>
      <p:sp>
        <p:nvSpPr>
          <p:cNvPr id="352666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7682" name="Rectangle 7"/>
          <p:cNvSpPr>
            <a:spLocks noGrp="1" noChangeArrowheads="1"/>
          </p:cNvSpPr>
          <p:nvPr>
            <p:ph type="sldNum" sz="quarter" idx="5"/>
          </p:nvPr>
        </p:nvSpPr>
        <p:spPr>
          <a:noFill/>
        </p:spPr>
        <p:txBody>
          <a:bodyPr/>
          <a:lstStyle/>
          <a:p>
            <a:fld id="{71843840-ECB1-4F89-82E0-B17A3A13AEE4}" type="slidenum">
              <a:rPr lang="ar-EG" smtClean="0"/>
              <a:pPr/>
              <a:t>1644</a:t>
            </a:fld>
            <a:endParaRPr lang="en-CA"/>
          </a:p>
        </p:txBody>
      </p:sp>
      <p:sp>
        <p:nvSpPr>
          <p:cNvPr id="3527683" name="Rectangle 2"/>
          <p:cNvSpPr>
            <a:spLocks noGrp="1" noRot="1" noChangeAspect="1" noChangeArrowheads="1" noTextEdit="1"/>
          </p:cNvSpPr>
          <p:nvPr>
            <p:ph type="sldImg"/>
          </p:nvPr>
        </p:nvSpPr>
        <p:spPr>
          <a:ln/>
        </p:spPr>
      </p:sp>
      <p:sp>
        <p:nvSpPr>
          <p:cNvPr id="352768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8706" name="Rectangle 7"/>
          <p:cNvSpPr>
            <a:spLocks noGrp="1" noChangeArrowheads="1"/>
          </p:cNvSpPr>
          <p:nvPr>
            <p:ph type="sldNum" sz="quarter" idx="5"/>
          </p:nvPr>
        </p:nvSpPr>
        <p:spPr>
          <a:noFill/>
        </p:spPr>
        <p:txBody>
          <a:bodyPr/>
          <a:lstStyle/>
          <a:p>
            <a:fld id="{31221661-0605-4FC3-AA52-F0FBC0FE1894}" type="slidenum">
              <a:rPr lang="ar-EG" smtClean="0"/>
              <a:pPr/>
              <a:t>1645</a:t>
            </a:fld>
            <a:endParaRPr lang="en-CA"/>
          </a:p>
        </p:txBody>
      </p:sp>
      <p:sp>
        <p:nvSpPr>
          <p:cNvPr id="3528707" name="Rectangle 2"/>
          <p:cNvSpPr>
            <a:spLocks noGrp="1" noRot="1" noChangeAspect="1" noChangeArrowheads="1" noTextEdit="1"/>
          </p:cNvSpPr>
          <p:nvPr>
            <p:ph type="sldImg"/>
          </p:nvPr>
        </p:nvSpPr>
        <p:spPr>
          <a:ln/>
        </p:spPr>
      </p:sp>
      <p:sp>
        <p:nvSpPr>
          <p:cNvPr id="352870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9730" name="Rectangle 7"/>
          <p:cNvSpPr>
            <a:spLocks noGrp="1" noChangeArrowheads="1"/>
          </p:cNvSpPr>
          <p:nvPr>
            <p:ph type="sldNum" sz="quarter" idx="5"/>
          </p:nvPr>
        </p:nvSpPr>
        <p:spPr>
          <a:noFill/>
        </p:spPr>
        <p:txBody>
          <a:bodyPr/>
          <a:lstStyle/>
          <a:p>
            <a:fld id="{828A7E1E-DD35-49EC-A061-49E7D5657DC2}" type="slidenum">
              <a:rPr lang="ar-EG" smtClean="0"/>
              <a:pPr/>
              <a:t>1646</a:t>
            </a:fld>
            <a:endParaRPr lang="en-CA"/>
          </a:p>
        </p:txBody>
      </p:sp>
      <p:sp>
        <p:nvSpPr>
          <p:cNvPr id="3529731" name="Rectangle 2"/>
          <p:cNvSpPr>
            <a:spLocks noGrp="1" noRot="1" noChangeAspect="1" noChangeArrowheads="1" noTextEdit="1"/>
          </p:cNvSpPr>
          <p:nvPr>
            <p:ph type="sldImg"/>
          </p:nvPr>
        </p:nvSpPr>
        <p:spPr>
          <a:ln/>
        </p:spPr>
      </p:sp>
      <p:sp>
        <p:nvSpPr>
          <p:cNvPr id="352973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0754" name="Rectangle 7"/>
          <p:cNvSpPr>
            <a:spLocks noGrp="1" noChangeArrowheads="1"/>
          </p:cNvSpPr>
          <p:nvPr>
            <p:ph type="sldNum" sz="quarter" idx="5"/>
          </p:nvPr>
        </p:nvSpPr>
        <p:spPr>
          <a:noFill/>
        </p:spPr>
        <p:txBody>
          <a:bodyPr/>
          <a:lstStyle/>
          <a:p>
            <a:fld id="{A9141AE4-2323-4BED-9F41-7F9A50948BB2}" type="slidenum">
              <a:rPr lang="ar-EG" smtClean="0"/>
              <a:pPr/>
              <a:t>1647</a:t>
            </a:fld>
            <a:endParaRPr lang="en-CA"/>
          </a:p>
        </p:txBody>
      </p:sp>
      <p:sp>
        <p:nvSpPr>
          <p:cNvPr id="3530755" name="Rectangle 2"/>
          <p:cNvSpPr>
            <a:spLocks noGrp="1" noRot="1" noChangeAspect="1" noChangeArrowheads="1" noTextEdit="1"/>
          </p:cNvSpPr>
          <p:nvPr>
            <p:ph type="sldImg"/>
          </p:nvPr>
        </p:nvSpPr>
        <p:spPr>
          <a:ln/>
        </p:spPr>
      </p:sp>
      <p:sp>
        <p:nvSpPr>
          <p:cNvPr id="353075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2802" name="Rectangle 7"/>
          <p:cNvSpPr>
            <a:spLocks noGrp="1" noChangeArrowheads="1"/>
          </p:cNvSpPr>
          <p:nvPr>
            <p:ph type="sldNum" sz="quarter" idx="5"/>
          </p:nvPr>
        </p:nvSpPr>
        <p:spPr>
          <a:noFill/>
        </p:spPr>
        <p:txBody>
          <a:bodyPr/>
          <a:lstStyle/>
          <a:p>
            <a:fld id="{2011EB7D-19B2-41B6-9AA4-8B4079AA9989}" type="slidenum">
              <a:rPr lang="ar-EG" smtClean="0"/>
              <a:pPr/>
              <a:t>1649</a:t>
            </a:fld>
            <a:endParaRPr lang="en-CA"/>
          </a:p>
        </p:txBody>
      </p:sp>
      <p:sp>
        <p:nvSpPr>
          <p:cNvPr id="3532803" name="Rectangle 2"/>
          <p:cNvSpPr>
            <a:spLocks noGrp="1" noRot="1" noChangeAspect="1" noChangeArrowheads="1" noTextEdit="1"/>
          </p:cNvSpPr>
          <p:nvPr>
            <p:ph type="sldImg"/>
          </p:nvPr>
        </p:nvSpPr>
        <p:spPr>
          <a:ln/>
        </p:spPr>
      </p:sp>
      <p:sp>
        <p:nvSpPr>
          <p:cNvPr id="35328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3826" name="Rectangle 7"/>
          <p:cNvSpPr>
            <a:spLocks noGrp="1" noChangeArrowheads="1"/>
          </p:cNvSpPr>
          <p:nvPr>
            <p:ph type="sldNum" sz="quarter" idx="5"/>
          </p:nvPr>
        </p:nvSpPr>
        <p:spPr>
          <a:noFill/>
        </p:spPr>
        <p:txBody>
          <a:bodyPr/>
          <a:lstStyle/>
          <a:p>
            <a:fld id="{DE3BC2E9-3B78-4B33-9D5B-97A1E7CB2F83}" type="slidenum">
              <a:rPr lang="ar-EG" smtClean="0"/>
              <a:pPr/>
              <a:t>1650</a:t>
            </a:fld>
            <a:endParaRPr lang="en-CA"/>
          </a:p>
        </p:txBody>
      </p:sp>
      <p:sp>
        <p:nvSpPr>
          <p:cNvPr id="3533827" name="Rectangle 2"/>
          <p:cNvSpPr>
            <a:spLocks noGrp="1" noRot="1" noChangeAspect="1" noChangeArrowheads="1" noTextEdit="1"/>
          </p:cNvSpPr>
          <p:nvPr>
            <p:ph type="sldImg"/>
          </p:nvPr>
        </p:nvSpPr>
        <p:spPr>
          <a:ln/>
        </p:spPr>
      </p:sp>
      <p:sp>
        <p:nvSpPr>
          <p:cNvPr id="353382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4850" name="Rectangle 7"/>
          <p:cNvSpPr>
            <a:spLocks noGrp="1" noChangeArrowheads="1"/>
          </p:cNvSpPr>
          <p:nvPr>
            <p:ph type="sldNum" sz="quarter" idx="5"/>
          </p:nvPr>
        </p:nvSpPr>
        <p:spPr>
          <a:noFill/>
        </p:spPr>
        <p:txBody>
          <a:bodyPr/>
          <a:lstStyle/>
          <a:p>
            <a:fld id="{077D0AD3-3965-4342-A93D-EA3F224F926F}" type="slidenum">
              <a:rPr lang="ar-EG" smtClean="0"/>
              <a:pPr/>
              <a:t>1651</a:t>
            </a:fld>
            <a:endParaRPr lang="en-CA"/>
          </a:p>
        </p:txBody>
      </p:sp>
      <p:sp>
        <p:nvSpPr>
          <p:cNvPr id="3534851" name="Rectangle 2"/>
          <p:cNvSpPr>
            <a:spLocks noGrp="1" noRot="1" noChangeAspect="1" noChangeArrowheads="1" noTextEdit="1"/>
          </p:cNvSpPr>
          <p:nvPr>
            <p:ph type="sldImg"/>
          </p:nvPr>
        </p:nvSpPr>
        <p:spPr>
          <a:ln/>
        </p:spPr>
      </p:sp>
      <p:sp>
        <p:nvSpPr>
          <p:cNvPr id="353485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5874" name="Rectangle 7"/>
          <p:cNvSpPr>
            <a:spLocks noGrp="1" noChangeArrowheads="1"/>
          </p:cNvSpPr>
          <p:nvPr>
            <p:ph type="sldNum" sz="quarter" idx="5"/>
          </p:nvPr>
        </p:nvSpPr>
        <p:spPr>
          <a:noFill/>
        </p:spPr>
        <p:txBody>
          <a:bodyPr/>
          <a:lstStyle/>
          <a:p>
            <a:fld id="{5237465E-7F5F-40E0-BCAB-86362B16000F}" type="slidenum">
              <a:rPr lang="ar-EG" smtClean="0"/>
              <a:pPr/>
              <a:t>1652</a:t>
            </a:fld>
            <a:endParaRPr lang="en-CA"/>
          </a:p>
        </p:txBody>
      </p:sp>
      <p:sp>
        <p:nvSpPr>
          <p:cNvPr id="3535875" name="Rectangle 2"/>
          <p:cNvSpPr>
            <a:spLocks noGrp="1" noRot="1" noChangeAspect="1" noChangeArrowheads="1" noTextEdit="1"/>
          </p:cNvSpPr>
          <p:nvPr>
            <p:ph type="sldImg"/>
          </p:nvPr>
        </p:nvSpPr>
        <p:spPr>
          <a:ln/>
        </p:spPr>
      </p:sp>
      <p:sp>
        <p:nvSpPr>
          <p:cNvPr id="3535876"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6898" name="Rectangle 7"/>
          <p:cNvSpPr>
            <a:spLocks noGrp="1" noChangeArrowheads="1"/>
          </p:cNvSpPr>
          <p:nvPr>
            <p:ph type="sldNum" sz="quarter" idx="5"/>
          </p:nvPr>
        </p:nvSpPr>
        <p:spPr>
          <a:noFill/>
        </p:spPr>
        <p:txBody>
          <a:bodyPr/>
          <a:lstStyle/>
          <a:p>
            <a:fld id="{155BED2E-C9B3-425F-8330-32200D94A005}" type="slidenum">
              <a:rPr lang="ar-EG" smtClean="0"/>
              <a:pPr/>
              <a:t>1653</a:t>
            </a:fld>
            <a:endParaRPr lang="en-CA"/>
          </a:p>
        </p:txBody>
      </p:sp>
      <p:sp>
        <p:nvSpPr>
          <p:cNvPr id="3536899" name="Rectangle 2"/>
          <p:cNvSpPr>
            <a:spLocks noGrp="1" noRot="1" noChangeAspect="1" noChangeArrowheads="1" noTextEdit="1"/>
          </p:cNvSpPr>
          <p:nvPr>
            <p:ph type="sldImg"/>
          </p:nvPr>
        </p:nvSpPr>
        <p:spPr>
          <a:ln/>
        </p:spPr>
      </p:sp>
      <p:sp>
        <p:nvSpPr>
          <p:cNvPr id="3536900"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7922" name="Rectangle 7"/>
          <p:cNvSpPr>
            <a:spLocks noGrp="1" noChangeArrowheads="1"/>
          </p:cNvSpPr>
          <p:nvPr>
            <p:ph type="sldNum" sz="quarter" idx="5"/>
          </p:nvPr>
        </p:nvSpPr>
        <p:spPr>
          <a:noFill/>
        </p:spPr>
        <p:txBody>
          <a:bodyPr/>
          <a:lstStyle/>
          <a:p>
            <a:fld id="{3620B778-7F71-4F7F-9761-5CB26A847676}" type="slidenum">
              <a:rPr lang="ar-EG" smtClean="0"/>
              <a:pPr/>
              <a:t>1654</a:t>
            </a:fld>
            <a:endParaRPr lang="en-CA"/>
          </a:p>
        </p:txBody>
      </p:sp>
      <p:sp>
        <p:nvSpPr>
          <p:cNvPr id="3537923" name="Rectangle 2"/>
          <p:cNvSpPr>
            <a:spLocks noGrp="1" noRot="1" noChangeAspect="1" noChangeArrowheads="1" noTextEdit="1"/>
          </p:cNvSpPr>
          <p:nvPr>
            <p:ph type="sldImg"/>
          </p:nvPr>
        </p:nvSpPr>
        <p:spPr>
          <a:ln/>
        </p:spPr>
      </p:sp>
      <p:sp>
        <p:nvSpPr>
          <p:cNvPr id="353792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8946" name="Rectangle 7"/>
          <p:cNvSpPr>
            <a:spLocks noGrp="1" noChangeArrowheads="1"/>
          </p:cNvSpPr>
          <p:nvPr>
            <p:ph type="sldNum" sz="quarter" idx="5"/>
          </p:nvPr>
        </p:nvSpPr>
        <p:spPr>
          <a:noFill/>
        </p:spPr>
        <p:txBody>
          <a:bodyPr/>
          <a:lstStyle/>
          <a:p>
            <a:fld id="{7AE4C423-4378-4074-B77C-EDF7AE03FE13}" type="slidenum">
              <a:rPr lang="ar-EG" smtClean="0"/>
              <a:pPr/>
              <a:t>1655</a:t>
            </a:fld>
            <a:endParaRPr lang="en-CA"/>
          </a:p>
        </p:txBody>
      </p:sp>
      <p:sp>
        <p:nvSpPr>
          <p:cNvPr id="3538947" name="Rectangle 2"/>
          <p:cNvSpPr>
            <a:spLocks noGrp="1" noRot="1" noChangeAspect="1" noChangeArrowheads="1" noTextEdit="1"/>
          </p:cNvSpPr>
          <p:nvPr>
            <p:ph type="sldImg"/>
          </p:nvPr>
        </p:nvSpPr>
        <p:spPr>
          <a:ln/>
        </p:spPr>
      </p:sp>
      <p:sp>
        <p:nvSpPr>
          <p:cNvPr id="3538948"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9970" name="Rectangle 7"/>
          <p:cNvSpPr>
            <a:spLocks noGrp="1" noChangeArrowheads="1"/>
          </p:cNvSpPr>
          <p:nvPr>
            <p:ph type="sldNum" sz="quarter" idx="5"/>
          </p:nvPr>
        </p:nvSpPr>
        <p:spPr>
          <a:noFill/>
        </p:spPr>
        <p:txBody>
          <a:bodyPr/>
          <a:lstStyle/>
          <a:p>
            <a:fld id="{A6F94028-58D7-4896-BA1F-1910CC6E6964}" type="slidenum">
              <a:rPr lang="ar-EG" smtClean="0"/>
              <a:pPr/>
              <a:t>1656</a:t>
            </a:fld>
            <a:endParaRPr lang="en-CA"/>
          </a:p>
        </p:txBody>
      </p:sp>
      <p:sp>
        <p:nvSpPr>
          <p:cNvPr id="3539971" name="Rectangle 2"/>
          <p:cNvSpPr>
            <a:spLocks noGrp="1" noRot="1" noChangeAspect="1" noChangeArrowheads="1" noTextEdit="1"/>
          </p:cNvSpPr>
          <p:nvPr>
            <p:ph type="sldImg"/>
          </p:nvPr>
        </p:nvSpPr>
        <p:spPr>
          <a:ln/>
        </p:spPr>
      </p:sp>
      <p:sp>
        <p:nvSpPr>
          <p:cNvPr id="3539972"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40994" name="Slide Image Placeholder 1"/>
          <p:cNvSpPr>
            <a:spLocks noGrp="1" noRot="1" noChangeAspect="1" noTextEdit="1"/>
          </p:cNvSpPr>
          <p:nvPr>
            <p:ph type="sldImg"/>
          </p:nvPr>
        </p:nvSpPr>
        <p:spPr>
          <a:ln/>
        </p:spPr>
      </p:sp>
      <p:sp>
        <p:nvSpPr>
          <p:cNvPr id="3540995" name="Notes Placeholder 2"/>
          <p:cNvSpPr>
            <a:spLocks noGrp="1"/>
          </p:cNvSpPr>
          <p:nvPr>
            <p:ph type="body" idx="1"/>
          </p:nvPr>
        </p:nvSpPr>
        <p:spPr>
          <a:noFill/>
          <a:ln/>
        </p:spPr>
        <p:txBody>
          <a:bodyPr/>
          <a:lstStyle/>
          <a:p>
            <a:endParaRPr lang="en-US"/>
          </a:p>
        </p:txBody>
      </p:sp>
      <p:sp>
        <p:nvSpPr>
          <p:cNvPr id="3540996" name="Slide Number Placeholder 3"/>
          <p:cNvSpPr>
            <a:spLocks noGrp="1"/>
          </p:cNvSpPr>
          <p:nvPr>
            <p:ph type="sldNum" sz="quarter" idx="5"/>
          </p:nvPr>
        </p:nvSpPr>
        <p:spPr>
          <a:noFill/>
        </p:spPr>
        <p:txBody>
          <a:bodyPr/>
          <a:lstStyle/>
          <a:p>
            <a:fld id="{4729D505-22BE-4086-871C-A6D05EE8F37B}" type="slidenum">
              <a:rPr lang="ar-SA" smtClean="0"/>
              <a:pPr/>
              <a:t>1657</a:t>
            </a:fld>
            <a:endParaRPr lang="en-CA"/>
          </a:p>
        </p:txBody>
      </p:sp>
    </p:spTree>
  </p:cSld>
  <p:clrMapOvr>
    <a:masterClrMapping/>
  </p:clrMapOvr>
</p:notes>
</file>

<file path=ppt/notesSlides/notesSlide1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3330" name="Rectangle 7"/>
          <p:cNvSpPr>
            <a:spLocks noGrp="1" noChangeArrowheads="1"/>
          </p:cNvSpPr>
          <p:nvPr>
            <p:ph type="sldNum" sz="quarter" idx="5"/>
          </p:nvPr>
        </p:nvSpPr>
        <p:spPr>
          <a:noFill/>
        </p:spPr>
        <p:txBody>
          <a:bodyPr/>
          <a:lstStyle/>
          <a:p>
            <a:fld id="{9167578E-1AFD-410E-91BF-FD579C41EB43}" type="slidenum">
              <a:rPr lang="ar-EG"/>
              <a:pPr/>
              <a:t>1673</a:t>
            </a:fld>
            <a:endParaRPr lang="en-CA"/>
          </a:p>
        </p:txBody>
      </p:sp>
      <p:sp>
        <p:nvSpPr>
          <p:cNvPr id="483331" name="Rectangle 2"/>
          <p:cNvSpPr>
            <a:spLocks noGrp="1" noRot="1" noChangeAspect="1" noChangeArrowheads="1" noTextEdit="1"/>
          </p:cNvSpPr>
          <p:nvPr>
            <p:ph type="sldImg"/>
          </p:nvPr>
        </p:nvSpPr>
        <p:spPr>
          <a:xfrm>
            <a:off x="1144588" y="685800"/>
            <a:ext cx="4572000" cy="3429000"/>
          </a:xfrm>
          <a:ln/>
        </p:spPr>
      </p:sp>
      <p:sp>
        <p:nvSpPr>
          <p:cNvPr id="483332"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4354" name="Rectangle 7"/>
          <p:cNvSpPr>
            <a:spLocks noGrp="1" noChangeArrowheads="1"/>
          </p:cNvSpPr>
          <p:nvPr>
            <p:ph type="sldNum" sz="quarter" idx="5"/>
          </p:nvPr>
        </p:nvSpPr>
        <p:spPr>
          <a:noFill/>
        </p:spPr>
        <p:txBody>
          <a:bodyPr/>
          <a:lstStyle/>
          <a:p>
            <a:fld id="{EE9107D1-13F0-465C-8A5E-8D54675B62D2}" type="slidenum">
              <a:rPr lang="ar-EG"/>
              <a:pPr/>
              <a:t>1679</a:t>
            </a:fld>
            <a:endParaRPr lang="en-CA"/>
          </a:p>
        </p:txBody>
      </p:sp>
      <p:sp>
        <p:nvSpPr>
          <p:cNvPr id="484355" name="Rectangle 2"/>
          <p:cNvSpPr>
            <a:spLocks noGrp="1" noRot="1" noChangeAspect="1" noChangeArrowheads="1" noTextEdit="1"/>
          </p:cNvSpPr>
          <p:nvPr>
            <p:ph type="sldImg"/>
          </p:nvPr>
        </p:nvSpPr>
        <p:spPr>
          <a:xfrm>
            <a:off x="1144588" y="685800"/>
            <a:ext cx="4572000" cy="3429000"/>
          </a:xfrm>
          <a:ln/>
        </p:spPr>
      </p:sp>
      <p:sp>
        <p:nvSpPr>
          <p:cNvPr id="484356"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5378" name="Rectangle 7"/>
          <p:cNvSpPr>
            <a:spLocks noGrp="1" noChangeArrowheads="1"/>
          </p:cNvSpPr>
          <p:nvPr>
            <p:ph type="sldNum" sz="quarter" idx="5"/>
          </p:nvPr>
        </p:nvSpPr>
        <p:spPr>
          <a:noFill/>
        </p:spPr>
        <p:txBody>
          <a:bodyPr/>
          <a:lstStyle/>
          <a:p>
            <a:fld id="{65960B7B-9C03-4082-866D-50C9052064C9}" type="slidenum">
              <a:rPr lang="ar-EG"/>
              <a:pPr/>
              <a:t>1690</a:t>
            </a:fld>
            <a:endParaRPr lang="en-CA"/>
          </a:p>
        </p:txBody>
      </p:sp>
      <p:sp>
        <p:nvSpPr>
          <p:cNvPr id="485379" name="Rectangle 2"/>
          <p:cNvSpPr>
            <a:spLocks noGrp="1" noRot="1" noChangeAspect="1" noChangeArrowheads="1" noTextEdit="1"/>
          </p:cNvSpPr>
          <p:nvPr>
            <p:ph type="sldImg"/>
          </p:nvPr>
        </p:nvSpPr>
        <p:spPr>
          <a:xfrm>
            <a:off x="1144588" y="685800"/>
            <a:ext cx="4572000" cy="3429000"/>
          </a:xfrm>
          <a:ln/>
        </p:spPr>
      </p:sp>
      <p:sp>
        <p:nvSpPr>
          <p:cNvPr id="48538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46114" name="Rectangle 7"/>
          <p:cNvSpPr>
            <a:spLocks noGrp="1" noChangeArrowheads="1"/>
          </p:cNvSpPr>
          <p:nvPr>
            <p:ph type="sldNum" sz="quarter" idx="5"/>
          </p:nvPr>
        </p:nvSpPr>
        <p:spPr>
          <a:noFill/>
        </p:spPr>
        <p:txBody>
          <a:bodyPr/>
          <a:lstStyle/>
          <a:p>
            <a:fld id="{C7788290-FE03-42C4-A6C2-370669FBF01E}" type="slidenum">
              <a:rPr lang="ar-EG" smtClean="0"/>
              <a:pPr/>
              <a:t>1722</a:t>
            </a:fld>
            <a:endParaRPr lang="en-CA"/>
          </a:p>
        </p:txBody>
      </p:sp>
      <p:sp>
        <p:nvSpPr>
          <p:cNvPr id="3546115" name="Rectangle 2"/>
          <p:cNvSpPr>
            <a:spLocks noGrp="1" noRot="1" noChangeAspect="1" noChangeArrowheads="1" noTextEdit="1"/>
          </p:cNvSpPr>
          <p:nvPr>
            <p:ph type="sldImg"/>
          </p:nvPr>
        </p:nvSpPr>
        <p:spPr>
          <a:xfrm>
            <a:off x="1144588" y="685800"/>
            <a:ext cx="4572000" cy="3429000"/>
          </a:xfrm>
          <a:ln/>
        </p:spPr>
      </p:sp>
      <p:sp>
        <p:nvSpPr>
          <p:cNvPr id="3546116"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47138" name="Rectangle 7"/>
          <p:cNvSpPr>
            <a:spLocks noGrp="1" noChangeArrowheads="1"/>
          </p:cNvSpPr>
          <p:nvPr>
            <p:ph type="sldNum" sz="quarter" idx="5"/>
          </p:nvPr>
        </p:nvSpPr>
        <p:spPr>
          <a:noFill/>
        </p:spPr>
        <p:txBody>
          <a:bodyPr/>
          <a:lstStyle/>
          <a:p>
            <a:fld id="{FA2B4362-5382-413D-A419-6509F709C8B4}" type="slidenum">
              <a:rPr lang="ar-EG" smtClean="0"/>
              <a:pPr/>
              <a:t>1727</a:t>
            </a:fld>
            <a:endParaRPr lang="en-CA"/>
          </a:p>
        </p:txBody>
      </p:sp>
      <p:sp>
        <p:nvSpPr>
          <p:cNvPr id="3547139" name="Rectangle 2"/>
          <p:cNvSpPr>
            <a:spLocks noGrp="1" noRot="1" noChangeAspect="1" noChangeArrowheads="1" noTextEdit="1"/>
          </p:cNvSpPr>
          <p:nvPr>
            <p:ph type="sldImg"/>
          </p:nvPr>
        </p:nvSpPr>
        <p:spPr>
          <a:xfrm>
            <a:off x="1144588" y="685800"/>
            <a:ext cx="4572000" cy="3429000"/>
          </a:xfrm>
          <a:ln/>
        </p:spPr>
      </p:sp>
      <p:sp>
        <p:nvSpPr>
          <p:cNvPr id="354714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48162" name="Rectangle 7"/>
          <p:cNvSpPr>
            <a:spLocks noGrp="1" noChangeArrowheads="1"/>
          </p:cNvSpPr>
          <p:nvPr>
            <p:ph type="sldNum" sz="quarter" idx="5"/>
          </p:nvPr>
        </p:nvSpPr>
        <p:spPr>
          <a:noFill/>
        </p:spPr>
        <p:txBody>
          <a:bodyPr/>
          <a:lstStyle/>
          <a:p>
            <a:fld id="{D1ACABC3-3766-4F6E-B307-E6E996F9D19C}" type="slidenum">
              <a:rPr lang="ar-EG" smtClean="0"/>
              <a:pPr/>
              <a:t>1734</a:t>
            </a:fld>
            <a:endParaRPr lang="en-CA"/>
          </a:p>
        </p:txBody>
      </p:sp>
      <p:sp>
        <p:nvSpPr>
          <p:cNvPr id="3548163" name="Rectangle 2"/>
          <p:cNvSpPr>
            <a:spLocks noGrp="1" noRot="1" noChangeAspect="1" noChangeArrowheads="1" noTextEdit="1"/>
          </p:cNvSpPr>
          <p:nvPr>
            <p:ph type="sldImg"/>
          </p:nvPr>
        </p:nvSpPr>
        <p:spPr>
          <a:xfrm>
            <a:off x="1144588" y="685800"/>
            <a:ext cx="4572000" cy="3429000"/>
          </a:xfrm>
          <a:ln/>
        </p:spPr>
      </p:sp>
      <p:sp>
        <p:nvSpPr>
          <p:cNvPr id="354816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49186" name="Slide Image Placeholder 1"/>
          <p:cNvSpPr>
            <a:spLocks noGrp="1" noRot="1" noChangeAspect="1" noTextEdit="1"/>
          </p:cNvSpPr>
          <p:nvPr>
            <p:ph type="sldImg"/>
          </p:nvPr>
        </p:nvSpPr>
        <p:spPr>
          <a:ln/>
        </p:spPr>
      </p:sp>
      <p:sp>
        <p:nvSpPr>
          <p:cNvPr id="3549187" name="Notes Placeholder 2"/>
          <p:cNvSpPr>
            <a:spLocks noGrp="1"/>
          </p:cNvSpPr>
          <p:nvPr>
            <p:ph type="body" idx="1"/>
          </p:nvPr>
        </p:nvSpPr>
        <p:spPr>
          <a:noFill/>
          <a:ln/>
        </p:spPr>
        <p:txBody>
          <a:bodyPr/>
          <a:lstStyle/>
          <a:p>
            <a:endParaRPr lang="en-US"/>
          </a:p>
        </p:txBody>
      </p:sp>
      <p:sp>
        <p:nvSpPr>
          <p:cNvPr id="3549188" name="Slide Number Placeholder 3"/>
          <p:cNvSpPr>
            <a:spLocks noGrp="1"/>
          </p:cNvSpPr>
          <p:nvPr>
            <p:ph type="sldNum" sz="quarter" idx="5"/>
          </p:nvPr>
        </p:nvSpPr>
        <p:spPr>
          <a:noFill/>
        </p:spPr>
        <p:txBody>
          <a:bodyPr/>
          <a:lstStyle/>
          <a:p>
            <a:fld id="{1D5F2C95-9F23-4A0C-ABD8-F871604EF3AF}" type="slidenum">
              <a:rPr lang="ar-SA" smtClean="0"/>
              <a:pPr/>
              <a:t>1746</a:t>
            </a:fld>
            <a:endParaRPr lang="en-CA"/>
          </a:p>
        </p:txBody>
      </p:sp>
    </p:spTree>
  </p:cSld>
  <p:clrMapOvr>
    <a:masterClrMapping/>
  </p:clrMapOvr>
</p:notes>
</file>

<file path=ppt/notesSlides/notesSlide1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50210" name="Rectangle 7"/>
          <p:cNvSpPr>
            <a:spLocks noGrp="1" noChangeArrowheads="1"/>
          </p:cNvSpPr>
          <p:nvPr>
            <p:ph type="sldNum" sz="quarter" idx="5"/>
          </p:nvPr>
        </p:nvSpPr>
        <p:spPr>
          <a:noFill/>
        </p:spPr>
        <p:txBody>
          <a:bodyPr/>
          <a:lstStyle/>
          <a:p>
            <a:fld id="{2DEA429D-5E4C-484C-9BD3-5CDE89721BAC}" type="slidenum">
              <a:rPr lang="ar-EG" smtClean="0"/>
              <a:pPr/>
              <a:t>1762</a:t>
            </a:fld>
            <a:endParaRPr lang="en-CA"/>
          </a:p>
        </p:txBody>
      </p:sp>
      <p:sp>
        <p:nvSpPr>
          <p:cNvPr id="3550211" name="Rectangle 2"/>
          <p:cNvSpPr>
            <a:spLocks noGrp="1" noRot="1" noChangeAspect="1" noChangeArrowheads="1" noTextEdit="1"/>
          </p:cNvSpPr>
          <p:nvPr>
            <p:ph type="sldImg"/>
          </p:nvPr>
        </p:nvSpPr>
        <p:spPr>
          <a:xfrm>
            <a:off x="1144588" y="685800"/>
            <a:ext cx="4572000" cy="3429000"/>
          </a:xfrm>
          <a:ln/>
        </p:spPr>
      </p:sp>
      <p:sp>
        <p:nvSpPr>
          <p:cNvPr id="3550212"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51234" name="Rectangle 7"/>
          <p:cNvSpPr>
            <a:spLocks noGrp="1" noChangeArrowheads="1"/>
          </p:cNvSpPr>
          <p:nvPr>
            <p:ph type="sldNum" sz="quarter" idx="5"/>
          </p:nvPr>
        </p:nvSpPr>
        <p:spPr>
          <a:noFill/>
        </p:spPr>
        <p:txBody>
          <a:bodyPr/>
          <a:lstStyle/>
          <a:p>
            <a:fld id="{3005E344-B559-4D5D-A2F4-7B6CFBFE0A1A}" type="slidenum">
              <a:rPr lang="ar-EG" smtClean="0"/>
              <a:pPr/>
              <a:t>1768</a:t>
            </a:fld>
            <a:endParaRPr lang="en-CA"/>
          </a:p>
        </p:txBody>
      </p:sp>
      <p:sp>
        <p:nvSpPr>
          <p:cNvPr id="3551235" name="Rectangle 2"/>
          <p:cNvSpPr>
            <a:spLocks noGrp="1" noRot="1" noChangeAspect="1" noChangeArrowheads="1" noTextEdit="1"/>
          </p:cNvSpPr>
          <p:nvPr>
            <p:ph type="sldImg"/>
          </p:nvPr>
        </p:nvSpPr>
        <p:spPr>
          <a:xfrm>
            <a:off x="1144588" y="685800"/>
            <a:ext cx="4572000" cy="3429000"/>
          </a:xfrm>
          <a:ln/>
        </p:spPr>
      </p:sp>
      <p:sp>
        <p:nvSpPr>
          <p:cNvPr id="3551236"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52258" name="Rectangle 7"/>
          <p:cNvSpPr>
            <a:spLocks noGrp="1" noChangeArrowheads="1"/>
          </p:cNvSpPr>
          <p:nvPr>
            <p:ph type="sldNum" sz="quarter" idx="5"/>
          </p:nvPr>
        </p:nvSpPr>
        <p:spPr>
          <a:noFill/>
        </p:spPr>
        <p:txBody>
          <a:bodyPr/>
          <a:lstStyle/>
          <a:p>
            <a:fld id="{ABEFCDC2-75D1-438B-966C-409DC24D1A8E}" type="slidenum">
              <a:rPr lang="ar-EG" smtClean="0"/>
              <a:pPr/>
              <a:t>1773</a:t>
            </a:fld>
            <a:endParaRPr lang="en-CA"/>
          </a:p>
        </p:txBody>
      </p:sp>
      <p:sp>
        <p:nvSpPr>
          <p:cNvPr id="3552259" name="Rectangle 2"/>
          <p:cNvSpPr>
            <a:spLocks noGrp="1" noRot="1" noChangeAspect="1" noChangeArrowheads="1" noTextEdit="1"/>
          </p:cNvSpPr>
          <p:nvPr>
            <p:ph type="sldImg"/>
          </p:nvPr>
        </p:nvSpPr>
        <p:spPr>
          <a:xfrm>
            <a:off x="1144588" y="685800"/>
            <a:ext cx="4572000" cy="3429000"/>
          </a:xfrm>
          <a:ln/>
        </p:spPr>
      </p:sp>
      <p:sp>
        <p:nvSpPr>
          <p:cNvPr id="355226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53282" name="Slide Image Placeholder 1"/>
          <p:cNvSpPr>
            <a:spLocks noGrp="1" noRot="1" noChangeAspect="1" noTextEdit="1"/>
          </p:cNvSpPr>
          <p:nvPr>
            <p:ph type="sldImg"/>
          </p:nvPr>
        </p:nvSpPr>
        <p:spPr>
          <a:ln/>
        </p:spPr>
      </p:sp>
      <p:sp>
        <p:nvSpPr>
          <p:cNvPr id="3553283" name="Notes Placeholder 2"/>
          <p:cNvSpPr>
            <a:spLocks noGrp="1"/>
          </p:cNvSpPr>
          <p:nvPr>
            <p:ph type="body" idx="1"/>
          </p:nvPr>
        </p:nvSpPr>
        <p:spPr>
          <a:noFill/>
          <a:ln/>
        </p:spPr>
        <p:txBody>
          <a:bodyPr/>
          <a:lstStyle/>
          <a:p>
            <a:endParaRPr lang="en-US"/>
          </a:p>
        </p:txBody>
      </p:sp>
      <p:sp>
        <p:nvSpPr>
          <p:cNvPr id="3553284" name="Slide Number Placeholder 3"/>
          <p:cNvSpPr>
            <a:spLocks noGrp="1"/>
          </p:cNvSpPr>
          <p:nvPr>
            <p:ph type="sldNum" sz="quarter" idx="5"/>
          </p:nvPr>
        </p:nvSpPr>
        <p:spPr>
          <a:noFill/>
        </p:spPr>
        <p:txBody>
          <a:bodyPr/>
          <a:lstStyle/>
          <a:p>
            <a:fld id="{9EE4D685-44E1-4E75-A2E7-848CD88A81BE}" type="slidenum">
              <a:rPr lang="ar-SA" smtClean="0"/>
              <a:pPr/>
              <a:t>1784</a:t>
            </a:fld>
            <a:endParaRPr lang="en-CA"/>
          </a:p>
        </p:txBody>
      </p:sp>
    </p:spTree>
  </p:cSld>
  <p:clrMapOvr>
    <a:masterClrMapping/>
  </p:clrMapOvr>
</p:notes>
</file>

<file path=ppt/notesSlides/notesSlide1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54306" name="Rectangle 7"/>
          <p:cNvSpPr>
            <a:spLocks noGrp="1" noChangeArrowheads="1"/>
          </p:cNvSpPr>
          <p:nvPr>
            <p:ph type="sldNum" sz="quarter" idx="5"/>
          </p:nvPr>
        </p:nvSpPr>
        <p:spPr>
          <a:noFill/>
        </p:spPr>
        <p:txBody>
          <a:bodyPr/>
          <a:lstStyle/>
          <a:p>
            <a:fld id="{BAD92C36-C21F-42FF-817D-394CB6EFE810}" type="slidenum">
              <a:rPr lang="ar-EG" smtClean="0"/>
              <a:pPr/>
              <a:t>1796</a:t>
            </a:fld>
            <a:endParaRPr lang="en-CA"/>
          </a:p>
        </p:txBody>
      </p:sp>
      <p:sp>
        <p:nvSpPr>
          <p:cNvPr id="3554307" name="Rectangle 2"/>
          <p:cNvSpPr>
            <a:spLocks noGrp="1" noRot="1" noChangeAspect="1" noChangeArrowheads="1" noTextEdit="1"/>
          </p:cNvSpPr>
          <p:nvPr>
            <p:ph type="sldImg"/>
          </p:nvPr>
        </p:nvSpPr>
        <p:spPr>
          <a:xfrm>
            <a:off x="1144588" y="685800"/>
            <a:ext cx="4572000" cy="3429000"/>
          </a:xfrm>
          <a:ln/>
        </p:spPr>
      </p:sp>
      <p:sp>
        <p:nvSpPr>
          <p:cNvPr id="355430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55330" name="Rectangle 7"/>
          <p:cNvSpPr>
            <a:spLocks noGrp="1" noChangeArrowheads="1"/>
          </p:cNvSpPr>
          <p:nvPr>
            <p:ph type="sldNum" sz="quarter" idx="5"/>
          </p:nvPr>
        </p:nvSpPr>
        <p:spPr>
          <a:noFill/>
        </p:spPr>
        <p:txBody>
          <a:bodyPr/>
          <a:lstStyle/>
          <a:p>
            <a:fld id="{98BAC6BF-CE2E-49B9-8E08-A8DB1978C732}" type="slidenum">
              <a:rPr lang="ar-EG" smtClean="0"/>
              <a:pPr/>
              <a:t>1804</a:t>
            </a:fld>
            <a:endParaRPr lang="en-CA"/>
          </a:p>
        </p:txBody>
      </p:sp>
      <p:sp>
        <p:nvSpPr>
          <p:cNvPr id="3555331" name="Rectangle 2"/>
          <p:cNvSpPr>
            <a:spLocks noGrp="1" noRot="1" noChangeAspect="1" noChangeArrowheads="1" noTextEdit="1"/>
          </p:cNvSpPr>
          <p:nvPr>
            <p:ph type="sldImg"/>
          </p:nvPr>
        </p:nvSpPr>
        <p:spPr>
          <a:xfrm>
            <a:off x="1144588" y="685800"/>
            <a:ext cx="4572000" cy="3429000"/>
          </a:xfrm>
          <a:ln/>
        </p:spPr>
      </p:sp>
      <p:sp>
        <p:nvSpPr>
          <p:cNvPr id="3555332"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56354" name="Rectangle 7"/>
          <p:cNvSpPr>
            <a:spLocks noGrp="1" noChangeArrowheads="1"/>
          </p:cNvSpPr>
          <p:nvPr>
            <p:ph type="sldNum" sz="quarter" idx="5"/>
          </p:nvPr>
        </p:nvSpPr>
        <p:spPr>
          <a:noFill/>
        </p:spPr>
        <p:txBody>
          <a:bodyPr/>
          <a:lstStyle/>
          <a:p>
            <a:fld id="{C2C13E21-F4A5-47DB-A399-824CBCB11320}" type="slidenum">
              <a:rPr lang="ar-EG" smtClean="0"/>
              <a:pPr/>
              <a:t>1810</a:t>
            </a:fld>
            <a:endParaRPr lang="en-CA"/>
          </a:p>
        </p:txBody>
      </p:sp>
      <p:sp>
        <p:nvSpPr>
          <p:cNvPr id="3556355" name="Rectangle 2"/>
          <p:cNvSpPr>
            <a:spLocks noGrp="1" noRot="1" noChangeAspect="1" noChangeArrowheads="1" noTextEdit="1"/>
          </p:cNvSpPr>
          <p:nvPr>
            <p:ph type="sldImg"/>
          </p:nvPr>
        </p:nvSpPr>
        <p:spPr>
          <a:xfrm>
            <a:off x="1144588" y="685800"/>
            <a:ext cx="4572000" cy="3429000"/>
          </a:xfrm>
          <a:ln/>
        </p:spPr>
      </p:sp>
      <p:sp>
        <p:nvSpPr>
          <p:cNvPr id="3556356"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57378" name="Slide Image Placeholder 1"/>
          <p:cNvSpPr>
            <a:spLocks noGrp="1" noRot="1" noChangeAspect="1" noTextEdit="1"/>
          </p:cNvSpPr>
          <p:nvPr>
            <p:ph type="sldImg"/>
          </p:nvPr>
        </p:nvSpPr>
        <p:spPr>
          <a:ln/>
        </p:spPr>
      </p:sp>
      <p:sp>
        <p:nvSpPr>
          <p:cNvPr id="3557379" name="Notes Placeholder 2"/>
          <p:cNvSpPr>
            <a:spLocks noGrp="1"/>
          </p:cNvSpPr>
          <p:nvPr>
            <p:ph type="body" idx="1"/>
          </p:nvPr>
        </p:nvSpPr>
        <p:spPr>
          <a:noFill/>
          <a:ln/>
        </p:spPr>
        <p:txBody>
          <a:bodyPr/>
          <a:lstStyle/>
          <a:p>
            <a:endParaRPr lang="en-US"/>
          </a:p>
        </p:txBody>
      </p:sp>
      <p:sp>
        <p:nvSpPr>
          <p:cNvPr id="3557380" name="Slide Number Placeholder 3"/>
          <p:cNvSpPr>
            <a:spLocks noGrp="1"/>
          </p:cNvSpPr>
          <p:nvPr>
            <p:ph type="sldNum" sz="quarter" idx="5"/>
          </p:nvPr>
        </p:nvSpPr>
        <p:spPr>
          <a:noFill/>
        </p:spPr>
        <p:txBody>
          <a:bodyPr/>
          <a:lstStyle/>
          <a:p>
            <a:fld id="{E3B38DC5-4533-4F70-A8A6-98DC2801BBA3}" type="slidenum">
              <a:rPr lang="ar-SA" smtClean="0"/>
              <a:pPr/>
              <a:t>1822</a:t>
            </a:fld>
            <a:endParaRPr lang="en-CA"/>
          </a:p>
        </p:txBody>
      </p:sp>
    </p:spTree>
  </p:cSld>
  <p:clrMapOvr>
    <a:masterClrMapping/>
  </p:clrMapOvr>
</p:notes>
</file>

<file path=ppt/notesSlides/notesSlide1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58402" name="Rectangle 7"/>
          <p:cNvSpPr>
            <a:spLocks noGrp="1" noChangeArrowheads="1"/>
          </p:cNvSpPr>
          <p:nvPr>
            <p:ph type="sldNum" sz="quarter" idx="5"/>
          </p:nvPr>
        </p:nvSpPr>
        <p:spPr>
          <a:noFill/>
        </p:spPr>
        <p:txBody>
          <a:bodyPr/>
          <a:lstStyle/>
          <a:p>
            <a:fld id="{713C8037-BCFC-4E6E-8497-3A0D334C9206}" type="slidenum">
              <a:rPr lang="ar-EG" smtClean="0"/>
              <a:pPr/>
              <a:t>1823</a:t>
            </a:fld>
            <a:endParaRPr lang="en-CA"/>
          </a:p>
        </p:txBody>
      </p:sp>
      <p:sp>
        <p:nvSpPr>
          <p:cNvPr id="3558403" name="Rectangle 2"/>
          <p:cNvSpPr>
            <a:spLocks noGrp="1" noRot="1" noChangeAspect="1" noChangeArrowheads="1" noTextEdit="1"/>
          </p:cNvSpPr>
          <p:nvPr>
            <p:ph type="sldImg"/>
          </p:nvPr>
        </p:nvSpPr>
        <p:spPr>
          <a:ln/>
        </p:spPr>
      </p:sp>
      <p:sp>
        <p:nvSpPr>
          <p:cNvPr id="3558404" name="Rectangle 3"/>
          <p:cNvSpPr>
            <a:spLocks noGrp="1" noChangeArrowheads="1"/>
          </p:cNvSpPr>
          <p:nvPr>
            <p:ph type="body" idx="1"/>
          </p:nvPr>
        </p:nvSpPr>
        <p:spPr>
          <a:noFill/>
          <a:ln/>
        </p:spPr>
        <p:txBody>
          <a:bodyPr/>
          <a:lstStyle/>
          <a:p>
            <a:pPr eaLnBrk="1" hangingPunct="1"/>
            <a:endParaRPr lang="en-US"/>
          </a:p>
        </p:txBody>
      </p:sp>
    </p:spTree>
  </p:cSld>
  <p:clrMapOvr>
    <a:masterClrMapping/>
  </p:clrMapOvr>
</p:notes>
</file>

<file path=ppt/notesSlides/notesSlide1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59426" name="Rectangle 7"/>
          <p:cNvSpPr>
            <a:spLocks noGrp="1" noChangeArrowheads="1"/>
          </p:cNvSpPr>
          <p:nvPr>
            <p:ph type="sldNum" sz="quarter" idx="5"/>
          </p:nvPr>
        </p:nvSpPr>
        <p:spPr>
          <a:noFill/>
        </p:spPr>
        <p:txBody>
          <a:bodyPr/>
          <a:lstStyle/>
          <a:p>
            <a:fld id="{920A939C-C607-4441-B64A-0129B8AB166D}" type="slidenum">
              <a:rPr lang="ar-EG" smtClean="0"/>
              <a:pPr/>
              <a:t>1833</a:t>
            </a:fld>
            <a:endParaRPr lang="en-CA"/>
          </a:p>
        </p:txBody>
      </p:sp>
      <p:sp>
        <p:nvSpPr>
          <p:cNvPr id="3559427" name="Rectangle 2"/>
          <p:cNvSpPr>
            <a:spLocks noGrp="1" noRot="1" noChangeAspect="1" noChangeArrowheads="1" noTextEdit="1"/>
          </p:cNvSpPr>
          <p:nvPr>
            <p:ph type="sldImg"/>
          </p:nvPr>
        </p:nvSpPr>
        <p:spPr>
          <a:xfrm>
            <a:off x="1144588" y="685800"/>
            <a:ext cx="4572000" cy="3429000"/>
          </a:xfrm>
          <a:ln/>
        </p:spPr>
      </p:sp>
      <p:sp>
        <p:nvSpPr>
          <p:cNvPr id="355942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0450" name="Rectangle 7"/>
          <p:cNvSpPr>
            <a:spLocks noGrp="1" noChangeArrowheads="1"/>
          </p:cNvSpPr>
          <p:nvPr>
            <p:ph type="sldNum" sz="quarter" idx="5"/>
          </p:nvPr>
        </p:nvSpPr>
        <p:spPr>
          <a:noFill/>
        </p:spPr>
        <p:txBody>
          <a:bodyPr/>
          <a:lstStyle/>
          <a:p>
            <a:fld id="{632684BD-903A-44BF-9BEC-B6B1D9E57529}" type="slidenum">
              <a:rPr lang="ar-EG" smtClean="0"/>
              <a:pPr/>
              <a:t>1839</a:t>
            </a:fld>
            <a:endParaRPr lang="en-CA"/>
          </a:p>
        </p:txBody>
      </p:sp>
      <p:sp>
        <p:nvSpPr>
          <p:cNvPr id="3560451" name="Rectangle 2"/>
          <p:cNvSpPr>
            <a:spLocks noGrp="1" noRot="1" noChangeAspect="1" noChangeArrowheads="1" noTextEdit="1"/>
          </p:cNvSpPr>
          <p:nvPr>
            <p:ph type="sldImg"/>
          </p:nvPr>
        </p:nvSpPr>
        <p:spPr>
          <a:xfrm>
            <a:off x="1144588" y="685800"/>
            <a:ext cx="4572000" cy="3429000"/>
          </a:xfrm>
          <a:ln/>
        </p:spPr>
      </p:sp>
      <p:sp>
        <p:nvSpPr>
          <p:cNvPr id="3560452"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1474" name="Rectangle 7"/>
          <p:cNvSpPr>
            <a:spLocks noGrp="1" noChangeArrowheads="1"/>
          </p:cNvSpPr>
          <p:nvPr>
            <p:ph type="sldNum" sz="quarter" idx="5"/>
          </p:nvPr>
        </p:nvSpPr>
        <p:spPr>
          <a:noFill/>
        </p:spPr>
        <p:txBody>
          <a:bodyPr/>
          <a:lstStyle/>
          <a:p>
            <a:fld id="{E4A956A0-4291-429D-A454-0A152CDB30C4}" type="slidenum">
              <a:rPr lang="ar-EG" smtClean="0"/>
              <a:pPr/>
              <a:t>1844</a:t>
            </a:fld>
            <a:endParaRPr lang="en-CA"/>
          </a:p>
        </p:txBody>
      </p:sp>
      <p:sp>
        <p:nvSpPr>
          <p:cNvPr id="3561475" name="Rectangle 2"/>
          <p:cNvSpPr>
            <a:spLocks noGrp="1" noRot="1" noChangeAspect="1" noChangeArrowheads="1" noTextEdit="1"/>
          </p:cNvSpPr>
          <p:nvPr>
            <p:ph type="sldImg"/>
          </p:nvPr>
        </p:nvSpPr>
        <p:spPr>
          <a:xfrm>
            <a:off x="1144588" y="685800"/>
            <a:ext cx="4572000" cy="3429000"/>
          </a:xfrm>
          <a:ln/>
        </p:spPr>
      </p:sp>
      <p:sp>
        <p:nvSpPr>
          <p:cNvPr id="3561476"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2498" name="Slide Image Placeholder 1"/>
          <p:cNvSpPr>
            <a:spLocks noGrp="1" noRot="1" noChangeAspect="1" noTextEdit="1"/>
          </p:cNvSpPr>
          <p:nvPr>
            <p:ph type="sldImg"/>
          </p:nvPr>
        </p:nvSpPr>
        <p:spPr>
          <a:ln/>
        </p:spPr>
      </p:sp>
      <p:sp>
        <p:nvSpPr>
          <p:cNvPr id="3562499" name="Notes Placeholder 2"/>
          <p:cNvSpPr>
            <a:spLocks noGrp="1"/>
          </p:cNvSpPr>
          <p:nvPr>
            <p:ph type="body" idx="1"/>
          </p:nvPr>
        </p:nvSpPr>
        <p:spPr>
          <a:noFill/>
          <a:ln/>
        </p:spPr>
        <p:txBody>
          <a:bodyPr/>
          <a:lstStyle/>
          <a:p>
            <a:endParaRPr lang="en-US"/>
          </a:p>
        </p:txBody>
      </p:sp>
      <p:sp>
        <p:nvSpPr>
          <p:cNvPr id="3562500" name="Slide Number Placeholder 3"/>
          <p:cNvSpPr>
            <a:spLocks noGrp="1"/>
          </p:cNvSpPr>
          <p:nvPr>
            <p:ph type="sldNum" sz="quarter" idx="5"/>
          </p:nvPr>
        </p:nvSpPr>
        <p:spPr>
          <a:noFill/>
        </p:spPr>
        <p:txBody>
          <a:bodyPr/>
          <a:lstStyle/>
          <a:p>
            <a:fld id="{1BDFBC83-9729-479A-B501-2124E53C2002}" type="slidenum">
              <a:rPr lang="ar-SA" smtClean="0"/>
              <a:pPr/>
              <a:t>1857</a:t>
            </a:fld>
            <a:endParaRPr lang="en-CA"/>
          </a:p>
        </p:txBody>
      </p:sp>
    </p:spTree>
  </p:cSld>
  <p:clrMapOvr>
    <a:masterClrMapping/>
  </p:clrMapOvr>
</p:notes>
</file>

<file path=ppt/notesSlides/notesSlide1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3522" name="Rectangle 7"/>
          <p:cNvSpPr>
            <a:spLocks noGrp="1" noChangeArrowheads="1"/>
          </p:cNvSpPr>
          <p:nvPr>
            <p:ph type="sldNum" sz="quarter" idx="5"/>
          </p:nvPr>
        </p:nvSpPr>
        <p:spPr>
          <a:noFill/>
        </p:spPr>
        <p:txBody>
          <a:bodyPr/>
          <a:lstStyle/>
          <a:p>
            <a:fld id="{DE219BD2-2E0E-40DF-8088-E5591987F4A3}" type="slidenum">
              <a:rPr lang="ar-EG" smtClean="0"/>
              <a:pPr/>
              <a:t>1867</a:t>
            </a:fld>
            <a:endParaRPr lang="en-CA"/>
          </a:p>
        </p:txBody>
      </p:sp>
      <p:sp>
        <p:nvSpPr>
          <p:cNvPr id="3563523" name="Rectangle 2"/>
          <p:cNvSpPr>
            <a:spLocks noGrp="1" noRot="1" noChangeAspect="1" noChangeArrowheads="1" noTextEdit="1"/>
          </p:cNvSpPr>
          <p:nvPr>
            <p:ph type="sldImg"/>
          </p:nvPr>
        </p:nvSpPr>
        <p:spPr>
          <a:xfrm>
            <a:off x="1144588" y="685800"/>
            <a:ext cx="4572000" cy="3429000"/>
          </a:xfrm>
          <a:ln/>
        </p:spPr>
      </p:sp>
      <p:sp>
        <p:nvSpPr>
          <p:cNvPr id="356352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4546" name="Rectangle 7"/>
          <p:cNvSpPr>
            <a:spLocks noGrp="1" noChangeArrowheads="1"/>
          </p:cNvSpPr>
          <p:nvPr>
            <p:ph type="sldNum" sz="quarter" idx="5"/>
          </p:nvPr>
        </p:nvSpPr>
        <p:spPr>
          <a:noFill/>
        </p:spPr>
        <p:txBody>
          <a:bodyPr/>
          <a:lstStyle/>
          <a:p>
            <a:fld id="{57D37B5E-564E-49A2-B2D0-F92DB8AD0C4D}" type="slidenum">
              <a:rPr lang="ar-EG" smtClean="0"/>
              <a:pPr/>
              <a:t>1872</a:t>
            </a:fld>
            <a:endParaRPr lang="en-CA"/>
          </a:p>
        </p:txBody>
      </p:sp>
      <p:sp>
        <p:nvSpPr>
          <p:cNvPr id="3564547" name="Rectangle 2"/>
          <p:cNvSpPr>
            <a:spLocks noGrp="1" noRot="1" noChangeAspect="1" noChangeArrowheads="1" noTextEdit="1"/>
          </p:cNvSpPr>
          <p:nvPr>
            <p:ph type="sldImg"/>
          </p:nvPr>
        </p:nvSpPr>
        <p:spPr>
          <a:xfrm>
            <a:off x="1144588" y="685800"/>
            <a:ext cx="4572000" cy="3429000"/>
          </a:xfrm>
          <a:ln/>
        </p:spPr>
      </p:sp>
      <p:sp>
        <p:nvSpPr>
          <p:cNvPr id="356454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5570" name="Rectangle 7"/>
          <p:cNvSpPr>
            <a:spLocks noGrp="1" noChangeArrowheads="1"/>
          </p:cNvSpPr>
          <p:nvPr>
            <p:ph type="sldNum" sz="quarter" idx="5"/>
          </p:nvPr>
        </p:nvSpPr>
        <p:spPr>
          <a:noFill/>
        </p:spPr>
        <p:txBody>
          <a:bodyPr/>
          <a:lstStyle/>
          <a:p>
            <a:fld id="{03ACB69D-D83B-4CFF-A525-86F0FA0849DF}" type="slidenum">
              <a:rPr lang="ar-EG" smtClean="0"/>
              <a:pPr/>
              <a:t>1876</a:t>
            </a:fld>
            <a:endParaRPr lang="en-CA"/>
          </a:p>
        </p:txBody>
      </p:sp>
      <p:sp>
        <p:nvSpPr>
          <p:cNvPr id="3565571" name="Rectangle 2"/>
          <p:cNvSpPr>
            <a:spLocks noGrp="1" noRot="1" noChangeAspect="1" noChangeArrowheads="1" noTextEdit="1"/>
          </p:cNvSpPr>
          <p:nvPr>
            <p:ph type="sldImg"/>
          </p:nvPr>
        </p:nvSpPr>
        <p:spPr>
          <a:xfrm>
            <a:off x="1144588" y="685800"/>
            <a:ext cx="4572000" cy="3429000"/>
          </a:xfrm>
          <a:ln/>
        </p:spPr>
      </p:sp>
      <p:sp>
        <p:nvSpPr>
          <p:cNvPr id="3565572"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6594" name="Slide Image Placeholder 1"/>
          <p:cNvSpPr>
            <a:spLocks noGrp="1" noRot="1" noChangeAspect="1" noTextEdit="1"/>
          </p:cNvSpPr>
          <p:nvPr>
            <p:ph type="sldImg"/>
          </p:nvPr>
        </p:nvSpPr>
        <p:spPr>
          <a:ln/>
        </p:spPr>
      </p:sp>
      <p:sp>
        <p:nvSpPr>
          <p:cNvPr id="3566595" name="Notes Placeholder 2"/>
          <p:cNvSpPr>
            <a:spLocks noGrp="1"/>
          </p:cNvSpPr>
          <p:nvPr>
            <p:ph type="body" idx="1"/>
          </p:nvPr>
        </p:nvSpPr>
        <p:spPr>
          <a:noFill/>
          <a:ln/>
        </p:spPr>
        <p:txBody>
          <a:bodyPr/>
          <a:lstStyle/>
          <a:p>
            <a:endParaRPr lang="en-US"/>
          </a:p>
        </p:txBody>
      </p:sp>
      <p:sp>
        <p:nvSpPr>
          <p:cNvPr id="3566596" name="Slide Number Placeholder 3"/>
          <p:cNvSpPr>
            <a:spLocks noGrp="1"/>
          </p:cNvSpPr>
          <p:nvPr>
            <p:ph type="sldNum" sz="quarter" idx="5"/>
          </p:nvPr>
        </p:nvSpPr>
        <p:spPr>
          <a:noFill/>
        </p:spPr>
        <p:txBody>
          <a:bodyPr/>
          <a:lstStyle/>
          <a:p>
            <a:fld id="{060530DD-5219-430F-84CE-0820DC25F8A2}" type="slidenum">
              <a:rPr lang="ar-SA" smtClean="0"/>
              <a:pPr/>
              <a:t>1886</a:t>
            </a:fld>
            <a:endParaRPr lang="en-CA"/>
          </a:p>
        </p:txBody>
      </p:sp>
    </p:spTree>
  </p:cSld>
  <p:clrMapOvr>
    <a:masterClrMapping/>
  </p:clrMapOvr>
</p:notes>
</file>

<file path=ppt/notesSlides/notesSlide1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7618" name="Rectangle 7"/>
          <p:cNvSpPr>
            <a:spLocks noGrp="1" noChangeArrowheads="1"/>
          </p:cNvSpPr>
          <p:nvPr>
            <p:ph type="sldNum" sz="quarter" idx="5"/>
          </p:nvPr>
        </p:nvSpPr>
        <p:spPr>
          <a:noFill/>
        </p:spPr>
        <p:txBody>
          <a:bodyPr/>
          <a:lstStyle/>
          <a:p>
            <a:fld id="{63847438-5CD7-43F6-A28B-83FA723E0055}" type="slidenum">
              <a:rPr lang="ar-EG" smtClean="0"/>
              <a:pPr/>
              <a:t>1907</a:t>
            </a:fld>
            <a:endParaRPr lang="en-CA"/>
          </a:p>
        </p:txBody>
      </p:sp>
      <p:sp>
        <p:nvSpPr>
          <p:cNvPr id="3567619" name="Rectangle 2"/>
          <p:cNvSpPr>
            <a:spLocks noGrp="1" noRot="1" noChangeAspect="1" noChangeArrowheads="1" noTextEdit="1"/>
          </p:cNvSpPr>
          <p:nvPr>
            <p:ph type="sldImg"/>
          </p:nvPr>
        </p:nvSpPr>
        <p:spPr>
          <a:xfrm>
            <a:off x="1144588" y="685800"/>
            <a:ext cx="4572000" cy="3429000"/>
          </a:xfrm>
          <a:ln/>
        </p:spPr>
      </p:sp>
      <p:sp>
        <p:nvSpPr>
          <p:cNvPr id="356762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8642" name="Rectangle 7"/>
          <p:cNvSpPr>
            <a:spLocks noGrp="1" noChangeArrowheads="1"/>
          </p:cNvSpPr>
          <p:nvPr>
            <p:ph type="sldNum" sz="quarter" idx="5"/>
          </p:nvPr>
        </p:nvSpPr>
        <p:spPr>
          <a:noFill/>
        </p:spPr>
        <p:txBody>
          <a:bodyPr/>
          <a:lstStyle/>
          <a:p>
            <a:fld id="{35881AFE-2049-48EA-8774-A78073444CD8}" type="slidenum">
              <a:rPr lang="ar-EG" smtClean="0"/>
              <a:pPr/>
              <a:t>1917</a:t>
            </a:fld>
            <a:endParaRPr lang="en-CA"/>
          </a:p>
        </p:txBody>
      </p:sp>
      <p:sp>
        <p:nvSpPr>
          <p:cNvPr id="3568643" name="Rectangle 2"/>
          <p:cNvSpPr>
            <a:spLocks noGrp="1" noRot="1" noChangeAspect="1" noChangeArrowheads="1" noTextEdit="1"/>
          </p:cNvSpPr>
          <p:nvPr>
            <p:ph type="sldImg"/>
          </p:nvPr>
        </p:nvSpPr>
        <p:spPr>
          <a:xfrm>
            <a:off x="1144588" y="685800"/>
            <a:ext cx="4572000" cy="3429000"/>
          </a:xfrm>
          <a:ln/>
        </p:spPr>
      </p:sp>
      <p:sp>
        <p:nvSpPr>
          <p:cNvPr id="356864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9666" name="Rectangle 7"/>
          <p:cNvSpPr>
            <a:spLocks noGrp="1" noChangeArrowheads="1"/>
          </p:cNvSpPr>
          <p:nvPr>
            <p:ph type="sldNum" sz="quarter" idx="5"/>
          </p:nvPr>
        </p:nvSpPr>
        <p:spPr>
          <a:noFill/>
        </p:spPr>
        <p:txBody>
          <a:bodyPr/>
          <a:lstStyle/>
          <a:p>
            <a:fld id="{7385834A-6B2A-46EF-8495-13A9844576B8}" type="slidenum">
              <a:rPr lang="ar-EG" smtClean="0"/>
              <a:pPr/>
              <a:t>1923</a:t>
            </a:fld>
            <a:endParaRPr lang="en-CA"/>
          </a:p>
        </p:txBody>
      </p:sp>
      <p:sp>
        <p:nvSpPr>
          <p:cNvPr id="3569667" name="Rectangle 2"/>
          <p:cNvSpPr>
            <a:spLocks noGrp="1" noRot="1" noChangeAspect="1" noChangeArrowheads="1" noTextEdit="1"/>
          </p:cNvSpPr>
          <p:nvPr>
            <p:ph type="sldImg"/>
          </p:nvPr>
        </p:nvSpPr>
        <p:spPr>
          <a:xfrm>
            <a:off x="1144588" y="685800"/>
            <a:ext cx="4572000" cy="3429000"/>
          </a:xfrm>
          <a:ln/>
        </p:spPr>
      </p:sp>
      <p:sp>
        <p:nvSpPr>
          <p:cNvPr id="356966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70690" name="Slide Image Placeholder 1"/>
          <p:cNvSpPr>
            <a:spLocks noGrp="1" noRot="1" noChangeAspect="1" noTextEdit="1"/>
          </p:cNvSpPr>
          <p:nvPr>
            <p:ph type="sldImg"/>
          </p:nvPr>
        </p:nvSpPr>
        <p:spPr>
          <a:ln/>
        </p:spPr>
      </p:sp>
      <p:sp>
        <p:nvSpPr>
          <p:cNvPr id="3570691" name="Notes Placeholder 2"/>
          <p:cNvSpPr>
            <a:spLocks noGrp="1"/>
          </p:cNvSpPr>
          <p:nvPr>
            <p:ph type="body" idx="1"/>
          </p:nvPr>
        </p:nvSpPr>
        <p:spPr>
          <a:noFill/>
          <a:ln/>
        </p:spPr>
        <p:txBody>
          <a:bodyPr/>
          <a:lstStyle/>
          <a:p>
            <a:endParaRPr lang="en-US"/>
          </a:p>
        </p:txBody>
      </p:sp>
      <p:sp>
        <p:nvSpPr>
          <p:cNvPr id="3570692" name="Slide Number Placeholder 3"/>
          <p:cNvSpPr>
            <a:spLocks noGrp="1"/>
          </p:cNvSpPr>
          <p:nvPr>
            <p:ph type="sldNum" sz="quarter" idx="5"/>
          </p:nvPr>
        </p:nvSpPr>
        <p:spPr>
          <a:noFill/>
        </p:spPr>
        <p:txBody>
          <a:bodyPr/>
          <a:lstStyle/>
          <a:p>
            <a:fld id="{3C61836D-1BE9-4099-A899-B779E6EA40FD}" type="slidenum">
              <a:rPr lang="ar-SA" smtClean="0"/>
              <a:pPr/>
              <a:t>1940</a:t>
            </a:fld>
            <a:endParaRPr lang="en-CA"/>
          </a:p>
        </p:txBody>
      </p:sp>
    </p:spTree>
  </p:cSld>
  <p:clrMapOvr>
    <a:masterClrMapping/>
  </p:clrMapOvr>
</p:notes>
</file>

<file path=ppt/notesSlides/notesSlide1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402" name="Rectangle 7"/>
          <p:cNvSpPr>
            <a:spLocks noGrp="1" noChangeArrowheads="1"/>
          </p:cNvSpPr>
          <p:nvPr>
            <p:ph type="sldNum" sz="quarter" idx="5"/>
          </p:nvPr>
        </p:nvSpPr>
        <p:spPr>
          <a:noFill/>
        </p:spPr>
        <p:txBody>
          <a:bodyPr/>
          <a:lstStyle/>
          <a:p>
            <a:fld id="{57302A5E-12DF-4910-9BC6-0C7740CF9A98}" type="slidenum">
              <a:rPr lang="ar-EG"/>
              <a:pPr/>
              <a:t>1956</a:t>
            </a:fld>
            <a:endParaRPr lang="en-CA"/>
          </a:p>
        </p:txBody>
      </p:sp>
      <p:sp>
        <p:nvSpPr>
          <p:cNvPr id="486403" name="Rectangle 2"/>
          <p:cNvSpPr>
            <a:spLocks noGrp="1" noRot="1" noChangeAspect="1" noChangeArrowheads="1" noTextEdit="1"/>
          </p:cNvSpPr>
          <p:nvPr>
            <p:ph type="sldImg"/>
          </p:nvPr>
        </p:nvSpPr>
        <p:spPr>
          <a:xfrm>
            <a:off x="1144588" y="685800"/>
            <a:ext cx="4572000" cy="3429000"/>
          </a:xfrm>
          <a:ln/>
        </p:spPr>
      </p:sp>
      <p:sp>
        <p:nvSpPr>
          <p:cNvPr id="48640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7426" name="Rectangle 7"/>
          <p:cNvSpPr>
            <a:spLocks noGrp="1" noChangeArrowheads="1"/>
          </p:cNvSpPr>
          <p:nvPr>
            <p:ph type="sldNum" sz="quarter" idx="5"/>
          </p:nvPr>
        </p:nvSpPr>
        <p:spPr>
          <a:noFill/>
        </p:spPr>
        <p:txBody>
          <a:bodyPr/>
          <a:lstStyle/>
          <a:p>
            <a:fld id="{3DFD1E8F-ABC9-40FA-A147-B939E51E15E3}" type="slidenum">
              <a:rPr lang="ar-EG"/>
              <a:pPr/>
              <a:t>1971</a:t>
            </a:fld>
            <a:endParaRPr lang="en-CA"/>
          </a:p>
        </p:txBody>
      </p:sp>
      <p:sp>
        <p:nvSpPr>
          <p:cNvPr id="487427" name="Rectangle 2"/>
          <p:cNvSpPr>
            <a:spLocks noGrp="1" noRot="1" noChangeAspect="1" noChangeArrowheads="1" noTextEdit="1"/>
          </p:cNvSpPr>
          <p:nvPr>
            <p:ph type="sldImg"/>
          </p:nvPr>
        </p:nvSpPr>
        <p:spPr>
          <a:xfrm>
            <a:off x="1144588" y="685800"/>
            <a:ext cx="4572000" cy="3429000"/>
          </a:xfrm>
          <a:ln/>
        </p:spPr>
      </p:sp>
      <p:sp>
        <p:nvSpPr>
          <p:cNvPr id="48742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8450" name="Rectangle 7"/>
          <p:cNvSpPr>
            <a:spLocks noGrp="1" noChangeArrowheads="1"/>
          </p:cNvSpPr>
          <p:nvPr>
            <p:ph type="sldNum" sz="quarter" idx="5"/>
          </p:nvPr>
        </p:nvSpPr>
        <p:spPr>
          <a:noFill/>
        </p:spPr>
        <p:txBody>
          <a:bodyPr/>
          <a:lstStyle/>
          <a:p>
            <a:fld id="{2E0FD6DE-D3F5-4AFE-9FFD-6E820D4846CF}" type="slidenum">
              <a:rPr lang="ar-EG"/>
              <a:pPr/>
              <a:t>1981</a:t>
            </a:fld>
            <a:endParaRPr lang="en-CA"/>
          </a:p>
        </p:txBody>
      </p:sp>
      <p:sp>
        <p:nvSpPr>
          <p:cNvPr id="488451" name="Rectangle 2"/>
          <p:cNvSpPr>
            <a:spLocks noGrp="1" noRot="1" noChangeAspect="1" noChangeArrowheads="1" noTextEdit="1"/>
          </p:cNvSpPr>
          <p:nvPr>
            <p:ph type="sldImg"/>
          </p:nvPr>
        </p:nvSpPr>
        <p:spPr>
          <a:xfrm>
            <a:off x="1144588" y="685800"/>
            <a:ext cx="4572000" cy="3429000"/>
          </a:xfrm>
          <a:ln/>
        </p:spPr>
      </p:sp>
      <p:sp>
        <p:nvSpPr>
          <p:cNvPr id="488452"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0" y="1"/>
            <a:ext cx="571472" cy="428604"/>
          </a:xfrm>
        </p:spPr>
        <p:txBody>
          <a:bodyPr/>
          <a:lstStyle>
            <a:lvl1pPr>
              <a:defRPr sz="1000"/>
            </a:lvl1pPr>
          </a:lstStyle>
          <a:p>
            <a:r>
              <a:rPr lang="en-US"/>
              <a:t>Click to edit Master title style</a:t>
            </a:r>
            <a:endParaRPr lang="en-CA"/>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A1F33EFF-FBE2-4CB0-88DA-7EBB69C54202}" type="slidenum">
              <a:rPr lang="ar-EG"/>
              <a:pPr>
                <a:defRPr/>
              </a:pPr>
              <a:t>‹N°›</a:t>
            </a:fld>
            <a:endParaRPr lang="en-CA"/>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7EB72F47-5F01-43BE-8973-534FF9646888}" type="slidenum">
              <a:rPr lang="ar-EG"/>
              <a:pPr>
                <a:defRPr/>
              </a:pPr>
              <a:t>‹N°›</a:t>
            </a:fld>
            <a:endParaRPr lang="en-CA"/>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endParaRPr lang="en-CA"/>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9366E0D2-C329-4A2F-B2B9-1CBD734FFB6B}" type="slidenum">
              <a:rPr lang="ar-EG"/>
              <a:pPr>
                <a:defRPr/>
              </a:pPr>
              <a:t>‹N°›</a:t>
            </a:fld>
            <a:endParaRPr lang="en-CA"/>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89B77F7C-F65A-414A-8333-216CD286B565}" type="slidenum">
              <a:rPr lang="ar-EG"/>
              <a:pPr>
                <a:defRPr/>
              </a:pPr>
              <a:t>‹N°›</a:t>
            </a:fld>
            <a:endParaRPr lang="en-CA"/>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endParaRPr lang="en-CA"/>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7" name="Rectangle 4"/>
          <p:cNvSpPr>
            <a:spLocks noGrp="1" noChangeArrowheads="1"/>
          </p:cNvSpPr>
          <p:nvPr>
            <p:ph type="dt" sz="half" idx="10"/>
          </p:nvPr>
        </p:nvSpPr>
        <p:spPr>
          <a:ln/>
        </p:spPr>
        <p:txBody>
          <a:bodyPr/>
          <a:lstStyle>
            <a:lvl1pPr>
              <a:defRPr/>
            </a:lvl1pPr>
          </a:lstStyle>
          <a:p>
            <a:pPr>
              <a:defRPr/>
            </a:pPr>
            <a:endParaRPr lang="en-CA"/>
          </a:p>
        </p:txBody>
      </p:sp>
      <p:sp>
        <p:nvSpPr>
          <p:cNvPr id="8" name="Rectangle 5"/>
          <p:cNvSpPr>
            <a:spLocks noGrp="1" noChangeArrowheads="1"/>
          </p:cNvSpPr>
          <p:nvPr>
            <p:ph type="ftr" sz="quarter" idx="11"/>
          </p:nvPr>
        </p:nvSpPr>
        <p:spPr>
          <a:ln/>
        </p:spPr>
        <p:txBody>
          <a:bodyPr/>
          <a:lstStyle>
            <a:lvl1pPr>
              <a:defRPr/>
            </a:lvl1pPr>
          </a:lstStyle>
          <a:p>
            <a:pPr>
              <a:defRPr/>
            </a:pPr>
            <a:endParaRPr lang="en-CA"/>
          </a:p>
        </p:txBody>
      </p:sp>
      <p:sp>
        <p:nvSpPr>
          <p:cNvPr id="9" name="Rectangle 6"/>
          <p:cNvSpPr>
            <a:spLocks noGrp="1" noChangeArrowheads="1"/>
          </p:cNvSpPr>
          <p:nvPr>
            <p:ph type="sldNum" sz="quarter" idx="12"/>
          </p:nvPr>
        </p:nvSpPr>
        <p:spPr>
          <a:ln/>
        </p:spPr>
        <p:txBody>
          <a:bodyPr/>
          <a:lstStyle>
            <a:lvl1pPr>
              <a:defRPr/>
            </a:lvl1pPr>
          </a:lstStyle>
          <a:p>
            <a:pPr>
              <a:defRPr/>
            </a:pPr>
            <a:fld id="{7EEB786D-5397-4580-A480-CA4C8CB8E443}" type="slidenum">
              <a:rPr lang="ar-EG"/>
              <a:pPr>
                <a:defRPr/>
              </a:pPr>
              <a:t>‹N°›</a:t>
            </a:fld>
            <a:endParaRPr lang="en-CA"/>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Rectangle 4"/>
          <p:cNvSpPr>
            <a:spLocks noGrp="1" noChangeArrowheads="1"/>
          </p:cNvSpPr>
          <p:nvPr>
            <p:ph type="dt" sz="half" idx="10"/>
          </p:nvPr>
        </p:nvSpPr>
        <p:spPr>
          <a:ln/>
        </p:spPr>
        <p:txBody>
          <a:bodyPr/>
          <a:lstStyle>
            <a:lvl1pPr>
              <a:defRPr/>
            </a:lvl1pPr>
          </a:lstStyle>
          <a:p>
            <a:pPr>
              <a:defRPr/>
            </a:pPr>
            <a:endParaRPr lang="en-CA"/>
          </a:p>
        </p:txBody>
      </p:sp>
      <p:sp>
        <p:nvSpPr>
          <p:cNvPr id="4" name="Rectangle 5"/>
          <p:cNvSpPr>
            <a:spLocks noGrp="1" noChangeArrowheads="1"/>
          </p:cNvSpPr>
          <p:nvPr>
            <p:ph type="ftr" sz="quarter" idx="11"/>
          </p:nvPr>
        </p:nvSpPr>
        <p:spPr>
          <a:ln/>
        </p:spPr>
        <p:txBody>
          <a:bodyPr/>
          <a:lstStyle>
            <a:lvl1pPr>
              <a:defRPr/>
            </a:lvl1pPr>
          </a:lstStyle>
          <a:p>
            <a:pPr>
              <a:defRPr/>
            </a:pPr>
            <a:endParaRPr lang="en-CA"/>
          </a:p>
        </p:txBody>
      </p:sp>
      <p:sp>
        <p:nvSpPr>
          <p:cNvPr id="5" name="Rectangle 6"/>
          <p:cNvSpPr>
            <a:spLocks noGrp="1" noChangeArrowheads="1"/>
          </p:cNvSpPr>
          <p:nvPr>
            <p:ph type="sldNum" sz="quarter" idx="12"/>
          </p:nvPr>
        </p:nvSpPr>
        <p:spPr>
          <a:ln/>
        </p:spPr>
        <p:txBody>
          <a:bodyPr/>
          <a:lstStyle>
            <a:lvl1pPr>
              <a:defRPr/>
            </a:lvl1pPr>
          </a:lstStyle>
          <a:p>
            <a:pPr>
              <a:defRPr/>
            </a:pPr>
            <a:fld id="{7A333C5F-C1CE-495D-9492-291E0E1E1C86}" type="slidenum">
              <a:rPr lang="ar-EG"/>
              <a:pPr>
                <a:defRPr/>
              </a:pPr>
              <a:t>‹N°›</a:t>
            </a:fld>
            <a:endParaRPr lang="en-CA"/>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CA"/>
          </a:p>
        </p:txBody>
      </p:sp>
      <p:sp>
        <p:nvSpPr>
          <p:cNvPr id="3" name="Rectangle 5"/>
          <p:cNvSpPr>
            <a:spLocks noGrp="1" noChangeArrowheads="1"/>
          </p:cNvSpPr>
          <p:nvPr>
            <p:ph type="ftr" sz="quarter" idx="11"/>
          </p:nvPr>
        </p:nvSpPr>
        <p:spPr>
          <a:ln/>
        </p:spPr>
        <p:txBody>
          <a:bodyPr/>
          <a:lstStyle>
            <a:lvl1pPr>
              <a:defRPr/>
            </a:lvl1pPr>
          </a:lstStyle>
          <a:p>
            <a:pPr>
              <a:defRPr/>
            </a:pPr>
            <a:endParaRPr lang="en-CA"/>
          </a:p>
        </p:txBody>
      </p:sp>
      <p:sp>
        <p:nvSpPr>
          <p:cNvPr id="4" name="Rectangle 6"/>
          <p:cNvSpPr>
            <a:spLocks noGrp="1" noChangeArrowheads="1"/>
          </p:cNvSpPr>
          <p:nvPr>
            <p:ph type="sldNum" sz="quarter" idx="12"/>
          </p:nvPr>
        </p:nvSpPr>
        <p:spPr>
          <a:ln/>
        </p:spPr>
        <p:txBody>
          <a:bodyPr/>
          <a:lstStyle>
            <a:lvl1pPr>
              <a:defRPr/>
            </a:lvl1pPr>
          </a:lstStyle>
          <a:p>
            <a:pPr>
              <a:defRPr/>
            </a:pPr>
            <a:fld id="{8946D8B4-DEDA-4F65-9029-3ED582BB9483}" type="slidenum">
              <a:rPr lang="ar-EG"/>
              <a:pPr>
                <a:defRPr/>
              </a:pPr>
              <a:t>‹N°›</a:t>
            </a:fld>
            <a:endParaRPr lang="en-CA"/>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endParaRPr lang="en-CA"/>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DECB43C0-FE43-4976-A1A1-727D2787EF5B}" type="slidenum">
              <a:rPr lang="ar-EG"/>
              <a:pPr>
                <a:defRPr/>
              </a:pPr>
              <a:t>‹N°›</a:t>
            </a:fld>
            <a:endParaRPr lang="en-CA"/>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endParaRPr lang="en-CA"/>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CA"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371404B6-E95E-4697-8193-1441F9C8C03F}" type="slidenum">
              <a:rPr lang="ar-EG"/>
              <a:pPr>
                <a:defRPr/>
              </a:pPr>
              <a:t>‹N°›</a:t>
            </a:fld>
            <a:endParaRPr lang="en-CA"/>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9C83D6D8-2C37-4C7D-A845-B5853BEF0D0D}" type="slidenum">
              <a:rPr lang="ar-EG"/>
              <a:pPr>
                <a:defRPr/>
              </a:pPr>
              <a:t>‹N°›</a:t>
            </a:fld>
            <a:endParaRPr lang="en-CA"/>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endParaRPr lang="en-CA"/>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796B6E41-7D78-4523-ADC6-0DBA7B01010B}" type="slidenum">
              <a:rPr lang="ar-EG"/>
              <a:pPr>
                <a:defRPr/>
              </a:pPr>
              <a:t>‹N°›</a:t>
            </a:fld>
            <a:endParaRPr lang="en-CA"/>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a:t>Click to edit Master title style</a:t>
            </a:r>
            <a:endParaRPr lang="en-CA"/>
          </a:p>
        </p:txBody>
      </p:sp>
      <p:sp>
        <p:nvSpPr>
          <p:cNvPr id="3" name="Table Placeholder 2"/>
          <p:cNvSpPr>
            <a:spLocks noGrp="1"/>
          </p:cNvSpPr>
          <p:nvPr>
            <p:ph type="tbl" idx="1"/>
          </p:nvPr>
        </p:nvSpPr>
        <p:spPr>
          <a:xfrm>
            <a:off x="457200" y="1600200"/>
            <a:ext cx="8229600" cy="4525963"/>
          </a:xfrm>
        </p:spPr>
        <p:txBody>
          <a:bodyPr/>
          <a:lstStyle/>
          <a:p>
            <a:pPr lvl="0"/>
            <a:endParaRPr lang="en-CA" noProof="0"/>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2EFD04F0-6F83-47CE-A43D-6232CFA73276}" type="slidenum">
              <a:rPr lang="ar-EG"/>
              <a:pPr>
                <a:defRPr/>
              </a:pPr>
              <a:t>‹N°›</a:t>
            </a:fld>
            <a:endParaRPr lang="en-CA"/>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endParaRPr lang="en-CA"/>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CA"/>
          </a:p>
        </p:txBody>
      </p:sp>
      <p:sp>
        <p:nvSpPr>
          <p:cNvPr id="4" name="Date Placeholder 3"/>
          <p:cNvSpPr>
            <a:spLocks noGrp="1"/>
          </p:cNvSpPr>
          <p:nvPr>
            <p:ph type="dt" sz="half" idx="10"/>
          </p:nvPr>
        </p:nvSpPr>
        <p:spPr/>
        <p:txBody>
          <a:bodyPr/>
          <a:lstStyle/>
          <a:p>
            <a:fld id="{4E05C3A5-8E1B-4109-8ED4-39E4F039D3B9}" type="datetimeFigureOut">
              <a:rPr lang="en-US" smtClean="0"/>
              <a:pPr/>
              <a:t>2/24/2021</a:t>
            </a:fld>
            <a:endParaRPr lang="en-CA"/>
          </a:p>
        </p:txBody>
      </p:sp>
      <p:sp>
        <p:nvSpPr>
          <p:cNvPr id="5" name="Footer Placeholder 4"/>
          <p:cNvSpPr>
            <a:spLocks noGrp="1"/>
          </p:cNvSpPr>
          <p:nvPr>
            <p:ph type="ftr" sz="quarter" idx="11"/>
          </p:nvPr>
        </p:nvSpPr>
        <p:spPr/>
        <p:txBody>
          <a:bodyPr/>
          <a:lstStyle/>
          <a:p>
            <a:endParaRPr lang="en-CA"/>
          </a:p>
        </p:txBody>
      </p:sp>
      <p:sp>
        <p:nvSpPr>
          <p:cNvPr id="6" name="Slide Number Placeholder 5"/>
          <p:cNvSpPr>
            <a:spLocks noGrp="1"/>
          </p:cNvSpPr>
          <p:nvPr>
            <p:ph type="sldNum" sz="quarter" idx="12"/>
          </p:nvPr>
        </p:nvSpPr>
        <p:spPr/>
        <p:txBody>
          <a:bodyPr/>
          <a:lstStyle/>
          <a:p>
            <a:fld id="{2535FEBF-BB37-4592-87B3-B861BD895F83}" type="slidenum">
              <a:rPr lang="en-CA" smtClean="0"/>
              <a:pPr/>
              <a:t>‹N°›</a:t>
            </a:fld>
            <a:endParaRPr lang="en-CA"/>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Date Placeholder 3"/>
          <p:cNvSpPr>
            <a:spLocks noGrp="1"/>
          </p:cNvSpPr>
          <p:nvPr>
            <p:ph type="dt" sz="half" idx="10"/>
          </p:nvPr>
        </p:nvSpPr>
        <p:spPr/>
        <p:txBody>
          <a:bodyPr/>
          <a:lstStyle/>
          <a:p>
            <a:fld id="{4E05C3A5-8E1B-4109-8ED4-39E4F039D3B9}" type="datetimeFigureOut">
              <a:rPr lang="en-US" smtClean="0"/>
              <a:pPr/>
              <a:t>2/24/2021</a:t>
            </a:fld>
            <a:endParaRPr lang="en-CA"/>
          </a:p>
        </p:txBody>
      </p:sp>
      <p:sp>
        <p:nvSpPr>
          <p:cNvPr id="5" name="Footer Placeholder 4"/>
          <p:cNvSpPr>
            <a:spLocks noGrp="1"/>
          </p:cNvSpPr>
          <p:nvPr>
            <p:ph type="ftr" sz="quarter" idx="11"/>
          </p:nvPr>
        </p:nvSpPr>
        <p:spPr/>
        <p:txBody>
          <a:bodyPr/>
          <a:lstStyle/>
          <a:p>
            <a:endParaRPr lang="en-CA"/>
          </a:p>
        </p:txBody>
      </p:sp>
      <p:sp>
        <p:nvSpPr>
          <p:cNvPr id="6" name="Slide Number Placeholder 5"/>
          <p:cNvSpPr>
            <a:spLocks noGrp="1"/>
          </p:cNvSpPr>
          <p:nvPr>
            <p:ph type="sldNum" sz="quarter" idx="12"/>
          </p:nvPr>
        </p:nvSpPr>
        <p:spPr/>
        <p:txBody>
          <a:bodyPr/>
          <a:lstStyle/>
          <a:p>
            <a:fld id="{2535FEBF-BB37-4592-87B3-B861BD895F83}" type="slidenum">
              <a:rPr lang="en-CA" smtClean="0"/>
              <a:pPr/>
              <a:t>‹N°›</a:t>
            </a:fld>
            <a:endParaRPr lang="en-CA"/>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endParaRPr lang="en-CA"/>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4E05C3A5-8E1B-4109-8ED4-39E4F039D3B9}" type="datetimeFigureOut">
              <a:rPr lang="en-US" smtClean="0"/>
              <a:pPr/>
              <a:t>2/24/2021</a:t>
            </a:fld>
            <a:endParaRPr lang="en-CA"/>
          </a:p>
        </p:txBody>
      </p:sp>
      <p:sp>
        <p:nvSpPr>
          <p:cNvPr id="5" name="Footer Placeholder 4"/>
          <p:cNvSpPr>
            <a:spLocks noGrp="1"/>
          </p:cNvSpPr>
          <p:nvPr>
            <p:ph type="ftr" sz="quarter" idx="11"/>
          </p:nvPr>
        </p:nvSpPr>
        <p:spPr/>
        <p:txBody>
          <a:bodyPr/>
          <a:lstStyle/>
          <a:p>
            <a:endParaRPr lang="en-CA"/>
          </a:p>
        </p:txBody>
      </p:sp>
      <p:sp>
        <p:nvSpPr>
          <p:cNvPr id="6" name="Slide Number Placeholder 5"/>
          <p:cNvSpPr>
            <a:spLocks noGrp="1"/>
          </p:cNvSpPr>
          <p:nvPr>
            <p:ph type="sldNum" sz="quarter" idx="12"/>
          </p:nvPr>
        </p:nvSpPr>
        <p:spPr/>
        <p:txBody>
          <a:bodyPr/>
          <a:lstStyle/>
          <a:p>
            <a:fld id="{2535FEBF-BB37-4592-87B3-B861BD895F83}" type="slidenum">
              <a:rPr lang="en-CA" smtClean="0"/>
              <a:pPr/>
              <a:t>‹N°›</a:t>
            </a:fld>
            <a:endParaRPr lang="en-CA"/>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Date Placeholder 4"/>
          <p:cNvSpPr>
            <a:spLocks noGrp="1"/>
          </p:cNvSpPr>
          <p:nvPr>
            <p:ph type="dt" sz="half" idx="10"/>
          </p:nvPr>
        </p:nvSpPr>
        <p:spPr/>
        <p:txBody>
          <a:bodyPr/>
          <a:lstStyle/>
          <a:p>
            <a:fld id="{4E05C3A5-8E1B-4109-8ED4-39E4F039D3B9}" type="datetimeFigureOut">
              <a:rPr lang="en-US" smtClean="0"/>
              <a:pPr/>
              <a:t>2/24/2021</a:t>
            </a:fld>
            <a:endParaRPr lang="en-CA"/>
          </a:p>
        </p:txBody>
      </p:sp>
      <p:sp>
        <p:nvSpPr>
          <p:cNvPr id="6" name="Footer Placeholder 5"/>
          <p:cNvSpPr>
            <a:spLocks noGrp="1"/>
          </p:cNvSpPr>
          <p:nvPr>
            <p:ph type="ftr" sz="quarter" idx="11"/>
          </p:nvPr>
        </p:nvSpPr>
        <p:spPr/>
        <p:txBody>
          <a:bodyPr/>
          <a:lstStyle/>
          <a:p>
            <a:endParaRPr lang="en-CA"/>
          </a:p>
        </p:txBody>
      </p:sp>
      <p:sp>
        <p:nvSpPr>
          <p:cNvPr id="7" name="Slide Number Placeholder 6"/>
          <p:cNvSpPr>
            <a:spLocks noGrp="1"/>
          </p:cNvSpPr>
          <p:nvPr>
            <p:ph type="sldNum" sz="quarter" idx="12"/>
          </p:nvPr>
        </p:nvSpPr>
        <p:spPr/>
        <p:txBody>
          <a:bodyPr/>
          <a:lstStyle/>
          <a:p>
            <a:fld id="{2535FEBF-BB37-4592-87B3-B861BD895F83}" type="slidenum">
              <a:rPr lang="en-CA" smtClean="0"/>
              <a:pPr/>
              <a:t>‹N°›</a:t>
            </a:fld>
            <a:endParaRPr lang="en-CA"/>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endParaRPr lang="en-CA"/>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7" name="Date Placeholder 6"/>
          <p:cNvSpPr>
            <a:spLocks noGrp="1"/>
          </p:cNvSpPr>
          <p:nvPr>
            <p:ph type="dt" sz="half" idx="10"/>
          </p:nvPr>
        </p:nvSpPr>
        <p:spPr/>
        <p:txBody>
          <a:bodyPr/>
          <a:lstStyle/>
          <a:p>
            <a:fld id="{4E05C3A5-8E1B-4109-8ED4-39E4F039D3B9}" type="datetimeFigureOut">
              <a:rPr lang="en-US" smtClean="0"/>
              <a:pPr/>
              <a:t>2/24/2021</a:t>
            </a:fld>
            <a:endParaRPr lang="en-CA"/>
          </a:p>
        </p:txBody>
      </p:sp>
      <p:sp>
        <p:nvSpPr>
          <p:cNvPr id="8" name="Footer Placeholder 7"/>
          <p:cNvSpPr>
            <a:spLocks noGrp="1"/>
          </p:cNvSpPr>
          <p:nvPr>
            <p:ph type="ftr" sz="quarter" idx="11"/>
          </p:nvPr>
        </p:nvSpPr>
        <p:spPr/>
        <p:txBody>
          <a:bodyPr/>
          <a:lstStyle/>
          <a:p>
            <a:endParaRPr lang="en-CA"/>
          </a:p>
        </p:txBody>
      </p:sp>
      <p:sp>
        <p:nvSpPr>
          <p:cNvPr id="9" name="Slide Number Placeholder 8"/>
          <p:cNvSpPr>
            <a:spLocks noGrp="1"/>
          </p:cNvSpPr>
          <p:nvPr>
            <p:ph type="sldNum" sz="quarter" idx="12"/>
          </p:nvPr>
        </p:nvSpPr>
        <p:spPr/>
        <p:txBody>
          <a:bodyPr/>
          <a:lstStyle/>
          <a:p>
            <a:fld id="{2535FEBF-BB37-4592-87B3-B861BD895F83}" type="slidenum">
              <a:rPr lang="en-CA" smtClean="0"/>
              <a:pPr/>
              <a:t>‹N°›</a:t>
            </a:fld>
            <a:endParaRPr lang="en-CA"/>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Date Placeholder 2"/>
          <p:cNvSpPr>
            <a:spLocks noGrp="1"/>
          </p:cNvSpPr>
          <p:nvPr>
            <p:ph type="dt" sz="half" idx="10"/>
          </p:nvPr>
        </p:nvSpPr>
        <p:spPr/>
        <p:txBody>
          <a:bodyPr/>
          <a:lstStyle/>
          <a:p>
            <a:fld id="{4E05C3A5-8E1B-4109-8ED4-39E4F039D3B9}" type="datetimeFigureOut">
              <a:rPr lang="en-US" smtClean="0"/>
              <a:pPr/>
              <a:t>2/24/2021</a:t>
            </a:fld>
            <a:endParaRPr lang="en-CA"/>
          </a:p>
        </p:txBody>
      </p:sp>
      <p:sp>
        <p:nvSpPr>
          <p:cNvPr id="4" name="Footer Placeholder 3"/>
          <p:cNvSpPr>
            <a:spLocks noGrp="1"/>
          </p:cNvSpPr>
          <p:nvPr>
            <p:ph type="ftr" sz="quarter" idx="11"/>
          </p:nvPr>
        </p:nvSpPr>
        <p:spPr/>
        <p:txBody>
          <a:bodyPr/>
          <a:lstStyle/>
          <a:p>
            <a:endParaRPr lang="en-CA"/>
          </a:p>
        </p:txBody>
      </p:sp>
      <p:sp>
        <p:nvSpPr>
          <p:cNvPr id="5" name="Slide Number Placeholder 4"/>
          <p:cNvSpPr>
            <a:spLocks noGrp="1"/>
          </p:cNvSpPr>
          <p:nvPr>
            <p:ph type="sldNum" sz="quarter" idx="12"/>
          </p:nvPr>
        </p:nvSpPr>
        <p:spPr/>
        <p:txBody>
          <a:bodyPr/>
          <a:lstStyle/>
          <a:p>
            <a:fld id="{2535FEBF-BB37-4592-87B3-B861BD895F83}" type="slidenum">
              <a:rPr lang="en-CA" smtClean="0"/>
              <a:pPr/>
              <a:t>‹N°›</a:t>
            </a:fld>
            <a:endParaRPr lang="en-CA"/>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4E05C3A5-8E1B-4109-8ED4-39E4F039D3B9}" type="datetimeFigureOut">
              <a:rPr lang="en-US" smtClean="0"/>
              <a:pPr/>
              <a:t>2/24/2021</a:t>
            </a:fld>
            <a:endParaRPr lang="en-CA"/>
          </a:p>
        </p:txBody>
      </p:sp>
      <p:sp>
        <p:nvSpPr>
          <p:cNvPr id="3" name="Footer Placeholder 2"/>
          <p:cNvSpPr>
            <a:spLocks noGrp="1"/>
          </p:cNvSpPr>
          <p:nvPr>
            <p:ph type="ftr" sz="quarter" idx="11"/>
          </p:nvPr>
        </p:nvSpPr>
        <p:spPr/>
        <p:txBody>
          <a:bodyPr/>
          <a:lstStyle/>
          <a:p>
            <a:endParaRPr lang="en-CA"/>
          </a:p>
        </p:txBody>
      </p:sp>
      <p:sp>
        <p:nvSpPr>
          <p:cNvPr id="4" name="Slide Number Placeholder 3"/>
          <p:cNvSpPr>
            <a:spLocks noGrp="1"/>
          </p:cNvSpPr>
          <p:nvPr>
            <p:ph type="sldNum" sz="quarter" idx="12"/>
          </p:nvPr>
        </p:nvSpPr>
        <p:spPr/>
        <p:txBody>
          <a:bodyPr/>
          <a:lstStyle/>
          <a:p>
            <a:fld id="{2535FEBF-BB37-4592-87B3-B861BD895F83}" type="slidenum">
              <a:rPr lang="en-CA" smtClean="0"/>
              <a:pPr/>
              <a:t>‹N°›</a:t>
            </a:fld>
            <a:endParaRPr lang="en-CA"/>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endParaRPr lang="en-CA"/>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4E05C3A5-8E1B-4109-8ED4-39E4F039D3B9}" type="datetimeFigureOut">
              <a:rPr lang="en-US" smtClean="0"/>
              <a:pPr/>
              <a:t>2/24/2021</a:t>
            </a:fld>
            <a:endParaRPr lang="en-CA"/>
          </a:p>
        </p:txBody>
      </p:sp>
      <p:sp>
        <p:nvSpPr>
          <p:cNvPr id="6" name="Footer Placeholder 5"/>
          <p:cNvSpPr>
            <a:spLocks noGrp="1"/>
          </p:cNvSpPr>
          <p:nvPr>
            <p:ph type="ftr" sz="quarter" idx="11"/>
          </p:nvPr>
        </p:nvSpPr>
        <p:spPr/>
        <p:txBody>
          <a:bodyPr/>
          <a:lstStyle/>
          <a:p>
            <a:endParaRPr lang="en-CA"/>
          </a:p>
        </p:txBody>
      </p:sp>
      <p:sp>
        <p:nvSpPr>
          <p:cNvPr id="7" name="Slide Number Placeholder 6"/>
          <p:cNvSpPr>
            <a:spLocks noGrp="1"/>
          </p:cNvSpPr>
          <p:nvPr>
            <p:ph type="sldNum" sz="quarter" idx="12"/>
          </p:nvPr>
        </p:nvSpPr>
        <p:spPr/>
        <p:txBody>
          <a:bodyPr/>
          <a:lstStyle/>
          <a:p>
            <a:fld id="{2535FEBF-BB37-4592-87B3-B861BD895F83}" type="slidenum">
              <a:rPr lang="en-CA" smtClean="0"/>
              <a:pPr/>
              <a:t>‹N°›</a:t>
            </a:fld>
            <a:endParaRPr lang="en-CA"/>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endParaRPr lang="en-CA"/>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CA"/>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4E05C3A5-8E1B-4109-8ED4-39E4F039D3B9}" type="datetimeFigureOut">
              <a:rPr lang="en-US" smtClean="0"/>
              <a:pPr/>
              <a:t>2/24/2021</a:t>
            </a:fld>
            <a:endParaRPr lang="en-CA"/>
          </a:p>
        </p:txBody>
      </p:sp>
      <p:sp>
        <p:nvSpPr>
          <p:cNvPr id="6" name="Footer Placeholder 5"/>
          <p:cNvSpPr>
            <a:spLocks noGrp="1"/>
          </p:cNvSpPr>
          <p:nvPr>
            <p:ph type="ftr" sz="quarter" idx="11"/>
          </p:nvPr>
        </p:nvSpPr>
        <p:spPr/>
        <p:txBody>
          <a:bodyPr/>
          <a:lstStyle/>
          <a:p>
            <a:endParaRPr lang="en-CA"/>
          </a:p>
        </p:txBody>
      </p:sp>
      <p:sp>
        <p:nvSpPr>
          <p:cNvPr id="7" name="Slide Number Placeholder 6"/>
          <p:cNvSpPr>
            <a:spLocks noGrp="1"/>
          </p:cNvSpPr>
          <p:nvPr>
            <p:ph type="sldNum" sz="quarter" idx="12"/>
          </p:nvPr>
        </p:nvSpPr>
        <p:spPr/>
        <p:txBody>
          <a:bodyPr/>
          <a:lstStyle/>
          <a:p>
            <a:fld id="{2535FEBF-BB37-4592-87B3-B861BD895F83}" type="slidenum">
              <a:rPr lang="en-CA" smtClean="0"/>
              <a:pPr/>
              <a:t>‹N°›</a:t>
            </a:fld>
            <a:endParaRPr lang="en-CA"/>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Date Placeholder 3"/>
          <p:cNvSpPr>
            <a:spLocks noGrp="1"/>
          </p:cNvSpPr>
          <p:nvPr>
            <p:ph type="dt" sz="half" idx="10"/>
          </p:nvPr>
        </p:nvSpPr>
        <p:spPr/>
        <p:txBody>
          <a:bodyPr/>
          <a:lstStyle/>
          <a:p>
            <a:fld id="{4E05C3A5-8E1B-4109-8ED4-39E4F039D3B9}" type="datetimeFigureOut">
              <a:rPr lang="en-US" smtClean="0"/>
              <a:pPr/>
              <a:t>2/24/2021</a:t>
            </a:fld>
            <a:endParaRPr lang="en-CA"/>
          </a:p>
        </p:txBody>
      </p:sp>
      <p:sp>
        <p:nvSpPr>
          <p:cNvPr id="5" name="Footer Placeholder 4"/>
          <p:cNvSpPr>
            <a:spLocks noGrp="1"/>
          </p:cNvSpPr>
          <p:nvPr>
            <p:ph type="ftr" sz="quarter" idx="11"/>
          </p:nvPr>
        </p:nvSpPr>
        <p:spPr/>
        <p:txBody>
          <a:bodyPr/>
          <a:lstStyle/>
          <a:p>
            <a:endParaRPr lang="en-CA"/>
          </a:p>
        </p:txBody>
      </p:sp>
      <p:sp>
        <p:nvSpPr>
          <p:cNvPr id="6" name="Slide Number Placeholder 5"/>
          <p:cNvSpPr>
            <a:spLocks noGrp="1"/>
          </p:cNvSpPr>
          <p:nvPr>
            <p:ph type="sldNum" sz="quarter" idx="12"/>
          </p:nvPr>
        </p:nvSpPr>
        <p:spPr/>
        <p:txBody>
          <a:bodyPr/>
          <a:lstStyle/>
          <a:p>
            <a:fld id="{2535FEBF-BB37-4592-87B3-B861BD895F83}" type="slidenum">
              <a:rPr lang="en-CA" smtClean="0"/>
              <a:pPr/>
              <a:t>‹N°›</a:t>
            </a:fld>
            <a:endParaRPr lang="en-CA"/>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endParaRPr lang="en-CA"/>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Date Placeholder 3"/>
          <p:cNvSpPr>
            <a:spLocks noGrp="1"/>
          </p:cNvSpPr>
          <p:nvPr>
            <p:ph type="dt" sz="half" idx="10"/>
          </p:nvPr>
        </p:nvSpPr>
        <p:spPr/>
        <p:txBody>
          <a:bodyPr/>
          <a:lstStyle/>
          <a:p>
            <a:fld id="{4E05C3A5-8E1B-4109-8ED4-39E4F039D3B9}" type="datetimeFigureOut">
              <a:rPr lang="en-US" smtClean="0"/>
              <a:pPr/>
              <a:t>2/24/2021</a:t>
            </a:fld>
            <a:endParaRPr lang="en-CA"/>
          </a:p>
        </p:txBody>
      </p:sp>
      <p:sp>
        <p:nvSpPr>
          <p:cNvPr id="5" name="Footer Placeholder 4"/>
          <p:cNvSpPr>
            <a:spLocks noGrp="1"/>
          </p:cNvSpPr>
          <p:nvPr>
            <p:ph type="ftr" sz="quarter" idx="11"/>
          </p:nvPr>
        </p:nvSpPr>
        <p:spPr/>
        <p:txBody>
          <a:bodyPr/>
          <a:lstStyle/>
          <a:p>
            <a:endParaRPr lang="en-CA"/>
          </a:p>
        </p:txBody>
      </p:sp>
      <p:sp>
        <p:nvSpPr>
          <p:cNvPr id="6" name="Slide Number Placeholder 5"/>
          <p:cNvSpPr>
            <a:spLocks noGrp="1"/>
          </p:cNvSpPr>
          <p:nvPr>
            <p:ph type="sldNum" sz="quarter" idx="12"/>
          </p:nvPr>
        </p:nvSpPr>
        <p:spPr/>
        <p:txBody>
          <a:bodyPr/>
          <a:lstStyle/>
          <a:p>
            <a:fld id="{2535FEBF-BB37-4592-87B3-B861BD895F83}" type="slidenum">
              <a:rPr lang="en-CA" smtClean="0"/>
              <a:pPr/>
              <a:t>‹N°›</a:t>
            </a:fld>
            <a:endParaRPr lang="en-CA"/>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endParaRPr lang="en-CA"/>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CA"/>
          </a:p>
        </p:txBody>
      </p:sp>
      <p:sp>
        <p:nvSpPr>
          <p:cNvPr id="4" name="Date Placeholder 3"/>
          <p:cNvSpPr>
            <a:spLocks noGrp="1"/>
          </p:cNvSpPr>
          <p:nvPr>
            <p:ph type="dt" sz="half" idx="10"/>
          </p:nvPr>
        </p:nvSpPr>
        <p:spPr/>
        <p:txBody>
          <a:bodyPr/>
          <a:lstStyle>
            <a:lvl1pPr>
              <a:defRPr/>
            </a:lvl1pPr>
          </a:lstStyle>
          <a:p>
            <a:pPr>
              <a:defRPr/>
            </a:pPr>
            <a:fld id="{EE971580-0329-4B0B-BCA2-8E22EA2B4147}" type="datetimeFigureOut">
              <a:rPr lang="en-US"/>
              <a:pPr>
                <a:defRPr/>
              </a:pPr>
              <a:t>2/24/2021</a:t>
            </a:fld>
            <a:endParaRPr lang="en-CA"/>
          </a:p>
        </p:txBody>
      </p:sp>
      <p:sp>
        <p:nvSpPr>
          <p:cNvPr id="5" name="Footer Placeholder 4"/>
          <p:cNvSpPr>
            <a:spLocks noGrp="1"/>
          </p:cNvSpPr>
          <p:nvPr>
            <p:ph type="ftr" sz="quarter" idx="11"/>
          </p:nvPr>
        </p:nvSpPr>
        <p:spPr/>
        <p:txBody>
          <a:bodyPr/>
          <a:lstStyle>
            <a:lvl1pPr>
              <a:defRPr/>
            </a:lvl1pPr>
          </a:lstStyle>
          <a:p>
            <a:pPr>
              <a:defRPr/>
            </a:pPr>
            <a:endParaRPr lang="en-CA"/>
          </a:p>
        </p:txBody>
      </p:sp>
      <p:sp>
        <p:nvSpPr>
          <p:cNvPr id="6" name="Slide Number Placeholder 5"/>
          <p:cNvSpPr>
            <a:spLocks noGrp="1"/>
          </p:cNvSpPr>
          <p:nvPr>
            <p:ph type="sldNum" sz="quarter" idx="12"/>
          </p:nvPr>
        </p:nvSpPr>
        <p:spPr/>
        <p:txBody>
          <a:bodyPr/>
          <a:lstStyle>
            <a:lvl1pPr>
              <a:defRPr/>
            </a:lvl1pPr>
          </a:lstStyle>
          <a:p>
            <a:pPr>
              <a:defRPr/>
            </a:pPr>
            <a:fld id="{CDE7A605-56CB-4D2D-9701-7D9E2E3C7235}" type="slidenum">
              <a:rPr lang="en-CA"/>
              <a:pPr>
                <a:defRPr/>
              </a:pPr>
              <a:t>‹N°›</a:t>
            </a:fld>
            <a:endParaRPr lang="en-CA"/>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Date Placeholder 3"/>
          <p:cNvSpPr>
            <a:spLocks noGrp="1"/>
          </p:cNvSpPr>
          <p:nvPr>
            <p:ph type="dt" sz="half" idx="10"/>
          </p:nvPr>
        </p:nvSpPr>
        <p:spPr/>
        <p:txBody>
          <a:bodyPr/>
          <a:lstStyle>
            <a:lvl1pPr>
              <a:defRPr/>
            </a:lvl1pPr>
          </a:lstStyle>
          <a:p>
            <a:pPr>
              <a:defRPr/>
            </a:pPr>
            <a:fld id="{3472E113-E433-4506-99DF-9585E2FAB83C}" type="datetimeFigureOut">
              <a:rPr lang="en-US"/>
              <a:pPr>
                <a:defRPr/>
              </a:pPr>
              <a:t>2/24/2021</a:t>
            </a:fld>
            <a:endParaRPr lang="en-CA"/>
          </a:p>
        </p:txBody>
      </p:sp>
      <p:sp>
        <p:nvSpPr>
          <p:cNvPr id="5" name="Footer Placeholder 4"/>
          <p:cNvSpPr>
            <a:spLocks noGrp="1"/>
          </p:cNvSpPr>
          <p:nvPr>
            <p:ph type="ftr" sz="quarter" idx="11"/>
          </p:nvPr>
        </p:nvSpPr>
        <p:spPr/>
        <p:txBody>
          <a:bodyPr/>
          <a:lstStyle>
            <a:lvl1pPr>
              <a:defRPr/>
            </a:lvl1pPr>
          </a:lstStyle>
          <a:p>
            <a:pPr>
              <a:defRPr/>
            </a:pPr>
            <a:endParaRPr lang="en-CA"/>
          </a:p>
        </p:txBody>
      </p:sp>
      <p:sp>
        <p:nvSpPr>
          <p:cNvPr id="6" name="Slide Number Placeholder 5"/>
          <p:cNvSpPr>
            <a:spLocks noGrp="1"/>
          </p:cNvSpPr>
          <p:nvPr>
            <p:ph type="sldNum" sz="quarter" idx="12"/>
          </p:nvPr>
        </p:nvSpPr>
        <p:spPr/>
        <p:txBody>
          <a:bodyPr/>
          <a:lstStyle>
            <a:lvl1pPr>
              <a:defRPr/>
            </a:lvl1pPr>
          </a:lstStyle>
          <a:p>
            <a:pPr>
              <a:defRPr/>
            </a:pPr>
            <a:fld id="{ED91FFBF-76E9-4BAB-ADD3-CCBF8169DCEF}" type="slidenum">
              <a:rPr lang="en-CA"/>
              <a:pPr>
                <a:defRPr/>
              </a:pPr>
              <a:t>‹N°›</a:t>
            </a:fld>
            <a:endParaRPr lang="en-CA"/>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endParaRPr lang="en-CA"/>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48475161-01F4-4BF7-8DFD-763658C313F1}" type="datetimeFigureOut">
              <a:rPr lang="en-US"/>
              <a:pPr>
                <a:defRPr/>
              </a:pPr>
              <a:t>2/24/2021</a:t>
            </a:fld>
            <a:endParaRPr lang="en-CA"/>
          </a:p>
        </p:txBody>
      </p:sp>
      <p:sp>
        <p:nvSpPr>
          <p:cNvPr id="5" name="Footer Placeholder 4"/>
          <p:cNvSpPr>
            <a:spLocks noGrp="1"/>
          </p:cNvSpPr>
          <p:nvPr>
            <p:ph type="ftr" sz="quarter" idx="11"/>
          </p:nvPr>
        </p:nvSpPr>
        <p:spPr/>
        <p:txBody>
          <a:bodyPr/>
          <a:lstStyle>
            <a:lvl1pPr>
              <a:defRPr/>
            </a:lvl1pPr>
          </a:lstStyle>
          <a:p>
            <a:pPr>
              <a:defRPr/>
            </a:pPr>
            <a:endParaRPr lang="en-CA"/>
          </a:p>
        </p:txBody>
      </p:sp>
      <p:sp>
        <p:nvSpPr>
          <p:cNvPr id="6" name="Slide Number Placeholder 5"/>
          <p:cNvSpPr>
            <a:spLocks noGrp="1"/>
          </p:cNvSpPr>
          <p:nvPr>
            <p:ph type="sldNum" sz="quarter" idx="12"/>
          </p:nvPr>
        </p:nvSpPr>
        <p:spPr/>
        <p:txBody>
          <a:bodyPr/>
          <a:lstStyle>
            <a:lvl1pPr>
              <a:defRPr/>
            </a:lvl1pPr>
          </a:lstStyle>
          <a:p>
            <a:pPr>
              <a:defRPr/>
            </a:pPr>
            <a:fld id="{E5446E9E-9D1F-43E5-A093-3F2593B5D893}" type="slidenum">
              <a:rPr lang="en-CA"/>
              <a:pPr>
                <a:defRPr/>
              </a:pPr>
              <a:t>‹N°›</a:t>
            </a:fld>
            <a:endParaRPr lang="en-CA"/>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Date Placeholder 3"/>
          <p:cNvSpPr>
            <a:spLocks noGrp="1"/>
          </p:cNvSpPr>
          <p:nvPr>
            <p:ph type="dt" sz="half" idx="10"/>
          </p:nvPr>
        </p:nvSpPr>
        <p:spPr/>
        <p:txBody>
          <a:bodyPr/>
          <a:lstStyle>
            <a:lvl1pPr>
              <a:defRPr/>
            </a:lvl1pPr>
          </a:lstStyle>
          <a:p>
            <a:pPr>
              <a:defRPr/>
            </a:pPr>
            <a:fld id="{D9E0735E-3C02-48EE-8F7B-A24EFD889DD2}" type="datetimeFigureOut">
              <a:rPr lang="en-US"/>
              <a:pPr>
                <a:defRPr/>
              </a:pPr>
              <a:t>2/24/2021</a:t>
            </a:fld>
            <a:endParaRPr lang="en-CA"/>
          </a:p>
        </p:txBody>
      </p:sp>
      <p:sp>
        <p:nvSpPr>
          <p:cNvPr id="6" name="Footer Placeholder 4"/>
          <p:cNvSpPr>
            <a:spLocks noGrp="1"/>
          </p:cNvSpPr>
          <p:nvPr>
            <p:ph type="ftr" sz="quarter" idx="11"/>
          </p:nvPr>
        </p:nvSpPr>
        <p:spPr/>
        <p:txBody>
          <a:bodyPr/>
          <a:lstStyle>
            <a:lvl1pPr>
              <a:defRPr/>
            </a:lvl1pPr>
          </a:lstStyle>
          <a:p>
            <a:pPr>
              <a:defRPr/>
            </a:pPr>
            <a:endParaRPr lang="en-CA"/>
          </a:p>
        </p:txBody>
      </p:sp>
      <p:sp>
        <p:nvSpPr>
          <p:cNvPr id="7" name="Slide Number Placeholder 5"/>
          <p:cNvSpPr>
            <a:spLocks noGrp="1"/>
          </p:cNvSpPr>
          <p:nvPr>
            <p:ph type="sldNum" sz="quarter" idx="12"/>
          </p:nvPr>
        </p:nvSpPr>
        <p:spPr/>
        <p:txBody>
          <a:bodyPr/>
          <a:lstStyle>
            <a:lvl1pPr>
              <a:defRPr/>
            </a:lvl1pPr>
          </a:lstStyle>
          <a:p>
            <a:pPr>
              <a:defRPr/>
            </a:pPr>
            <a:fld id="{C63DFD00-D311-4CED-BD38-E01A5D9169F3}" type="slidenum">
              <a:rPr lang="en-CA"/>
              <a:pPr>
                <a:defRPr/>
              </a:pPr>
              <a:t>‹N°›</a:t>
            </a:fld>
            <a:endParaRPr lang="en-CA"/>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endParaRPr lang="en-CA"/>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7" name="Date Placeholder 3"/>
          <p:cNvSpPr>
            <a:spLocks noGrp="1"/>
          </p:cNvSpPr>
          <p:nvPr>
            <p:ph type="dt" sz="half" idx="10"/>
          </p:nvPr>
        </p:nvSpPr>
        <p:spPr/>
        <p:txBody>
          <a:bodyPr/>
          <a:lstStyle>
            <a:lvl1pPr>
              <a:defRPr/>
            </a:lvl1pPr>
          </a:lstStyle>
          <a:p>
            <a:pPr>
              <a:defRPr/>
            </a:pPr>
            <a:fld id="{3E5A00CE-56B2-4810-ACD2-63FD6B13A26F}" type="datetimeFigureOut">
              <a:rPr lang="en-US"/>
              <a:pPr>
                <a:defRPr/>
              </a:pPr>
              <a:t>2/24/2021</a:t>
            </a:fld>
            <a:endParaRPr lang="en-CA"/>
          </a:p>
        </p:txBody>
      </p:sp>
      <p:sp>
        <p:nvSpPr>
          <p:cNvPr id="8" name="Footer Placeholder 4"/>
          <p:cNvSpPr>
            <a:spLocks noGrp="1"/>
          </p:cNvSpPr>
          <p:nvPr>
            <p:ph type="ftr" sz="quarter" idx="11"/>
          </p:nvPr>
        </p:nvSpPr>
        <p:spPr/>
        <p:txBody>
          <a:bodyPr/>
          <a:lstStyle>
            <a:lvl1pPr>
              <a:defRPr/>
            </a:lvl1pPr>
          </a:lstStyle>
          <a:p>
            <a:pPr>
              <a:defRPr/>
            </a:pPr>
            <a:endParaRPr lang="en-CA"/>
          </a:p>
        </p:txBody>
      </p:sp>
      <p:sp>
        <p:nvSpPr>
          <p:cNvPr id="9" name="Slide Number Placeholder 5"/>
          <p:cNvSpPr>
            <a:spLocks noGrp="1"/>
          </p:cNvSpPr>
          <p:nvPr>
            <p:ph type="sldNum" sz="quarter" idx="12"/>
          </p:nvPr>
        </p:nvSpPr>
        <p:spPr/>
        <p:txBody>
          <a:bodyPr/>
          <a:lstStyle>
            <a:lvl1pPr>
              <a:defRPr/>
            </a:lvl1pPr>
          </a:lstStyle>
          <a:p>
            <a:pPr>
              <a:defRPr/>
            </a:pPr>
            <a:fld id="{3A741782-AE53-4888-8E4A-51FEB4870809}" type="slidenum">
              <a:rPr lang="en-CA"/>
              <a:pPr>
                <a:defRPr/>
              </a:pPr>
              <a:t>‹N°›</a:t>
            </a:fld>
            <a:endParaRPr lang="en-CA"/>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Date Placeholder 3"/>
          <p:cNvSpPr>
            <a:spLocks noGrp="1"/>
          </p:cNvSpPr>
          <p:nvPr>
            <p:ph type="dt" sz="half" idx="10"/>
          </p:nvPr>
        </p:nvSpPr>
        <p:spPr/>
        <p:txBody>
          <a:bodyPr/>
          <a:lstStyle>
            <a:lvl1pPr>
              <a:defRPr/>
            </a:lvl1pPr>
          </a:lstStyle>
          <a:p>
            <a:pPr>
              <a:defRPr/>
            </a:pPr>
            <a:fld id="{87A42804-B4DC-4E21-8B09-E57426E207D0}" type="datetimeFigureOut">
              <a:rPr lang="en-US"/>
              <a:pPr>
                <a:defRPr/>
              </a:pPr>
              <a:t>2/24/2021</a:t>
            </a:fld>
            <a:endParaRPr lang="en-CA"/>
          </a:p>
        </p:txBody>
      </p:sp>
      <p:sp>
        <p:nvSpPr>
          <p:cNvPr id="4" name="Footer Placeholder 4"/>
          <p:cNvSpPr>
            <a:spLocks noGrp="1"/>
          </p:cNvSpPr>
          <p:nvPr>
            <p:ph type="ftr" sz="quarter" idx="11"/>
          </p:nvPr>
        </p:nvSpPr>
        <p:spPr/>
        <p:txBody>
          <a:bodyPr/>
          <a:lstStyle>
            <a:lvl1pPr>
              <a:defRPr/>
            </a:lvl1pPr>
          </a:lstStyle>
          <a:p>
            <a:pPr>
              <a:defRPr/>
            </a:pPr>
            <a:endParaRPr lang="en-CA"/>
          </a:p>
        </p:txBody>
      </p:sp>
      <p:sp>
        <p:nvSpPr>
          <p:cNvPr id="5" name="Slide Number Placeholder 5"/>
          <p:cNvSpPr>
            <a:spLocks noGrp="1"/>
          </p:cNvSpPr>
          <p:nvPr>
            <p:ph type="sldNum" sz="quarter" idx="12"/>
          </p:nvPr>
        </p:nvSpPr>
        <p:spPr/>
        <p:txBody>
          <a:bodyPr/>
          <a:lstStyle>
            <a:lvl1pPr>
              <a:defRPr/>
            </a:lvl1pPr>
          </a:lstStyle>
          <a:p>
            <a:pPr>
              <a:defRPr/>
            </a:pPr>
            <a:fld id="{AF1C2439-B0C2-4782-8CEC-A90D9049C6C0}" type="slidenum">
              <a:rPr lang="en-CA"/>
              <a:pPr>
                <a:defRPr/>
              </a:pPr>
              <a:t>‹N°›</a:t>
            </a:fld>
            <a:endParaRPr lang="en-CA"/>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B72DB906-EDBB-49D1-BDAF-63AAC1DBFFB7}" type="datetimeFigureOut">
              <a:rPr lang="en-US"/>
              <a:pPr>
                <a:defRPr/>
              </a:pPr>
              <a:t>2/24/2021</a:t>
            </a:fld>
            <a:endParaRPr lang="en-CA"/>
          </a:p>
        </p:txBody>
      </p:sp>
      <p:sp>
        <p:nvSpPr>
          <p:cNvPr id="3" name="Footer Placeholder 4"/>
          <p:cNvSpPr>
            <a:spLocks noGrp="1"/>
          </p:cNvSpPr>
          <p:nvPr>
            <p:ph type="ftr" sz="quarter" idx="11"/>
          </p:nvPr>
        </p:nvSpPr>
        <p:spPr/>
        <p:txBody>
          <a:bodyPr/>
          <a:lstStyle>
            <a:lvl1pPr>
              <a:defRPr/>
            </a:lvl1pPr>
          </a:lstStyle>
          <a:p>
            <a:pPr>
              <a:defRPr/>
            </a:pPr>
            <a:endParaRPr lang="en-CA"/>
          </a:p>
        </p:txBody>
      </p:sp>
      <p:sp>
        <p:nvSpPr>
          <p:cNvPr id="4" name="Slide Number Placeholder 5"/>
          <p:cNvSpPr>
            <a:spLocks noGrp="1"/>
          </p:cNvSpPr>
          <p:nvPr>
            <p:ph type="sldNum" sz="quarter" idx="12"/>
          </p:nvPr>
        </p:nvSpPr>
        <p:spPr/>
        <p:txBody>
          <a:bodyPr/>
          <a:lstStyle>
            <a:lvl1pPr>
              <a:defRPr/>
            </a:lvl1pPr>
          </a:lstStyle>
          <a:p>
            <a:pPr>
              <a:defRPr/>
            </a:pPr>
            <a:fld id="{3C826996-0E3C-4B25-B0CD-554E63B9AF00}" type="slidenum">
              <a:rPr lang="en-CA"/>
              <a:pPr>
                <a:defRPr/>
              </a:pPr>
              <a:t>‹N°›</a:t>
            </a:fld>
            <a:endParaRPr lang="en-CA"/>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endParaRPr lang="en-CA"/>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589EF082-DF43-4E75-AFA0-9A8917DC87D1}" type="datetimeFigureOut">
              <a:rPr lang="en-US"/>
              <a:pPr>
                <a:defRPr/>
              </a:pPr>
              <a:t>2/24/2021</a:t>
            </a:fld>
            <a:endParaRPr lang="en-CA"/>
          </a:p>
        </p:txBody>
      </p:sp>
      <p:sp>
        <p:nvSpPr>
          <p:cNvPr id="6" name="Footer Placeholder 4"/>
          <p:cNvSpPr>
            <a:spLocks noGrp="1"/>
          </p:cNvSpPr>
          <p:nvPr>
            <p:ph type="ftr" sz="quarter" idx="11"/>
          </p:nvPr>
        </p:nvSpPr>
        <p:spPr/>
        <p:txBody>
          <a:bodyPr/>
          <a:lstStyle>
            <a:lvl1pPr>
              <a:defRPr/>
            </a:lvl1pPr>
          </a:lstStyle>
          <a:p>
            <a:pPr>
              <a:defRPr/>
            </a:pPr>
            <a:endParaRPr lang="en-CA"/>
          </a:p>
        </p:txBody>
      </p:sp>
      <p:sp>
        <p:nvSpPr>
          <p:cNvPr id="7" name="Slide Number Placeholder 5"/>
          <p:cNvSpPr>
            <a:spLocks noGrp="1"/>
          </p:cNvSpPr>
          <p:nvPr>
            <p:ph type="sldNum" sz="quarter" idx="12"/>
          </p:nvPr>
        </p:nvSpPr>
        <p:spPr/>
        <p:txBody>
          <a:bodyPr/>
          <a:lstStyle>
            <a:lvl1pPr>
              <a:defRPr/>
            </a:lvl1pPr>
          </a:lstStyle>
          <a:p>
            <a:pPr>
              <a:defRPr/>
            </a:pPr>
            <a:fld id="{2860A23E-DEDC-4420-BA55-EA026A53AF5B}" type="slidenum">
              <a:rPr lang="en-CA"/>
              <a:pPr>
                <a:defRPr/>
              </a:pPr>
              <a:t>‹N°›</a:t>
            </a:fld>
            <a:endParaRPr lang="en-CA"/>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endParaRPr lang="en-CA"/>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CA"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4A319411-10D0-4BCE-A680-5E2479C0EE80}" type="datetimeFigureOut">
              <a:rPr lang="en-US"/>
              <a:pPr>
                <a:defRPr/>
              </a:pPr>
              <a:t>2/24/2021</a:t>
            </a:fld>
            <a:endParaRPr lang="en-CA"/>
          </a:p>
        </p:txBody>
      </p:sp>
      <p:sp>
        <p:nvSpPr>
          <p:cNvPr id="6" name="Footer Placeholder 4"/>
          <p:cNvSpPr>
            <a:spLocks noGrp="1"/>
          </p:cNvSpPr>
          <p:nvPr>
            <p:ph type="ftr" sz="quarter" idx="11"/>
          </p:nvPr>
        </p:nvSpPr>
        <p:spPr/>
        <p:txBody>
          <a:bodyPr/>
          <a:lstStyle>
            <a:lvl1pPr>
              <a:defRPr/>
            </a:lvl1pPr>
          </a:lstStyle>
          <a:p>
            <a:pPr>
              <a:defRPr/>
            </a:pPr>
            <a:endParaRPr lang="en-CA"/>
          </a:p>
        </p:txBody>
      </p:sp>
      <p:sp>
        <p:nvSpPr>
          <p:cNvPr id="7" name="Slide Number Placeholder 5"/>
          <p:cNvSpPr>
            <a:spLocks noGrp="1"/>
          </p:cNvSpPr>
          <p:nvPr>
            <p:ph type="sldNum" sz="quarter" idx="12"/>
          </p:nvPr>
        </p:nvSpPr>
        <p:spPr/>
        <p:txBody>
          <a:bodyPr/>
          <a:lstStyle>
            <a:lvl1pPr>
              <a:defRPr/>
            </a:lvl1pPr>
          </a:lstStyle>
          <a:p>
            <a:pPr>
              <a:defRPr/>
            </a:pPr>
            <a:fld id="{A1453437-9818-4BF1-B6CC-59DF748F2783}" type="slidenum">
              <a:rPr lang="en-CA"/>
              <a:pPr>
                <a:defRPr/>
              </a:pPr>
              <a:t>‹N°›</a:t>
            </a:fld>
            <a:endParaRPr lang="en-CA"/>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Date Placeholder 3"/>
          <p:cNvSpPr>
            <a:spLocks noGrp="1"/>
          </p:cNvSpPr>
          <p:nvPr>
            <p:ph type="dt" sz="half" idx="10"/>
          </p:nvPr>
        </p:nvSpPr>
        <p:spPr/>
        <p:txBody>
          <a:bodyPr/>
          <a:lstStyle>
            <a:lvl1pPr>
              <a:defRPr/>
            </a:lvl1pPr>
          </a:lstStyle>
          <a:p>
            <a:pPr>
              <a:defRPr/>
            </a:pPr>
            <a:fld id="{31B630C6-EAED-403B-A365-154CF678AAF7}" type="datetimeFigureOut">
              <a:rPr lang="en-US"/>
              <a:pPr>
                <a:defRPr/>
              </a:pPr>
              <a:t>2/24/2021</a:t>
            </a:fld>
            <a:endParaRPr lang="en-CA"/>
          </a:p>
        </p:txBody>
      </p:sp>
      <p:sp>
        <p:nvSpPr>
          <p:cNvPr id="5" name="Footer Placeholder 4"/>
          <p:cNvSpPr>
            <a:spLocks noGrp="1"/>
          </p:cNvSpPr>
          <p:nvPr>
            <p:ph type="ftr" sz="quarter" idx="11"/>
          </p:nvPr>
        </p:nvSpPr>
        <p:spPr/>
        <p:txBody>
          <a:bodyPr/>
          <a:lstStyle>
            <a:lvl1pPr>
              <a:defRPr/>
            </a:lvl1pPr>
          </a:lstStyle>
          <a:p>
            <a:pPr>
              <a:defRPr/>
            </a:pPr>
            <a:endParaRPr lang="en-CA"/>
          </a:p>
        </p:txBody>
      </p:sp>
      <p:sp>
        <p:nvSpPr>
          <p:cNvPr id="6" name="Slide Number Placeholder 5"/>
          <p:cNvSpPr>
            <a:spLocks noGrp="1"/>
          </p:cNvSpPr>
          <p:nvPr>
            <p:ph type="sldNum" sz="quarter" idx="12"/>
          </p:nvPr>
        </p:nvSpPr>
        <p:spPr/>
        <p:txBody>
          <a:bodyPr/>
          <a:lstStyle>
            <a:lvl1pPr>
              <a:defRPr/>
            </a:lvl1pPr>
          </a:lstStyle>
          <a:p>
            <a:pPr>
              <a:defRPr/>
            </a:pPr>
            <a:fld id="{072BA5F9-7ED8-4929-94FC-FC3F516350FC}" type="slidenum">
              <a:rPr lang="en-CA"/>
              <a:pPr>
                <a:defRPr/>
              </a:pPr>
              <a:t>‹N°›</a:t>
            </a:fld>
            <a:endParaRPr lang="en-CA"/>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endParaRPr lang="en-CA"/>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Date Placeholder 3"/>
          <p:cNvSpPr>
            <a:spLocks noGrp="1"/>
          </p:cNvSpPr>
          <p:nvPr>
            <p:ph type="dt" sz="half" idx="10"/>
          </p:nvPr>
        </p:nvSpPr>
        <p:spPr/>
        <p:txBody>
          <a:bodyPr/>
          <a:lstStyle>
            <a:lvl1pPr>
              <a:defRPr/>
            </a:lvl1pPr>
          </a:lstStyle>
          <a:p>
            <a:pPr>
              <a:defRPr/>
            </a:pPr>
            <a:fld id="{158BCFAD-B691-4DF6-83A3-1CF5241FB75D}" type="datetimeFigureOut">
              <a:rPr lang="en-US"/>
              <a:pPr>
                <a:defRPr/>
              </a:pPr>
              <a:t>2/24/2021</a:t>
            </a:fld>
            <a:endParaRPr lang="en-CA"/>
          </a:p>
        </p:txBody>
      </p:sp>
      <p:sp>
        <p:nvSpPr>
          <p:cNvPr id="5" name="Footer Placeholder 4"/>
          <p:cNvSpPr>
            <a:spLocks noGrp="1"/>
          </p:cNvSpPr>
          <p:nvPr>
            <p:ph type="ftr" sz="quarter" idx="11"/>
          </p:nvPr>
        </p:nvSpPr>
        <p:spPr/>
        <p:txBody>
          <a:bodyPr/>
          <a:lstStyle>
            <a:lvl1pPr>
              <a:defRPr/>
            </a:lvl1pPr>
          </a:lstStyle>
          <a:p>
            <a:pPr>
              <a:defRPr/>
            </a:pPr>
            <a:endParaRPr lang="en-CA"/>
          </a:p>
        </p:txBody>
      </p:sp>
      <p:sp>
        <p:nvSpPr>
          <p:cNvPr id="6" name="Slide Number Placeholder 5"/>
          <p:cNvSpPr>
            <a:spLocks noGrp="1"/>
          </p:cNvSpPr>
          <p:nvPr>
            <p:ph type="sldNum" sz="quarter" idx="12"/>
          </p:nvPr>
        </p:nvSpPr>
        <p:spPr/>
        <p:txBody>
          <a:bodyPr/>
          <a:lstStyle>
            <a:lvl1pPr>
              <a:defRPr/>
            </a:lvl1pPr>
          </a:lstStyle>
          <a:p>
            <a:pPr>
              <a:defRPr/>
            </a:pPr>
            <a:fld id="{E243282B-2E25-4CF2-8549-EFC64426399D}" type="slidenum">
              <a:rPr lang="en-CA"/>
              <a:pPr>
                <a:defRPr/>
              </a:pPr>
              <a:t>‹N°›</a:t>
            </a:fld>
            <a:endParaRPr lang="en-CA"/>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0.xml"/><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theme" Target="../theme/theme2.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1.xml"/><Relationship Id="rId3" Type="http://schemas.openxmlformats.org/officeDocument/2006/relationships/slideLayout" Target="../slideLayouts/slideLayout26.xml"/><Relationship Id="rId7" Type="http://schemas.openxmlformats.org/officeDocument/2006/relationships/slideLayout" Target="../slideLayouts/slideLayout30.xml"/><Relationship Id="rId12" Type="http://schemas.openxmlformats.org/officeDocument/2006/relationships/theme" Target="../theme/theme3.xml"/><Relationship Id="rId2" Type="http://schemas.openxmlformats.org/officeDocument/2006/relationships/slideLayout" Target="../slideLayouts/slideLayout25.xml"/><Relationship Id="rId1" Type="http://schemas.openxmlformats.org/officeDocument/2006/relationships/slideLayout" Target="../slideLayouts/slideLayout24.xml"/><Relationship Id="rId6" Type="http://schemas.openxmlformats.org/officeDocument/2006/relationships/slideLayout" Target="../slideLayouts/slideLayout29.xml"/><Relationship Id="rId11" Type="http://schemas.openxmlformats.org/officeDocument/2006/relationships/slideLayout" Target="../slideLayouts/slideLayout34.xml"/><Relationship Id="rId5" Type="http://schemas.openxmlformats.org/officeDocument/2006/relationships/slideLayout" Target="../slideLayouts/slideLayout28.xml"/><Relationship Id="rId10" Type="http://schemas.openxmlformats.org/officeDocument/2006/relationships/slideLayout" Target="../slideLayouts/slideLayout33.xml"/><Relationship Id="rId4" Type="http://schemas.openxmlformats.org/officeDocument/2006/relationships/slideLayout" Target="../slideLayouts/slideLayout27.xml"/><Relationship Id="rId9" Type="http://schemas.openxmlformats.org/officeDocument/2006/relationships/slideLayout" Target="../slideLayouts/slideLayout3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CA"/>
              <a:t>Click to edit Master title style</a:t>
            </a:r>
          </a:p>
        </p:txBody>
      </p:sp>
      <p:sp>
        <p:nvSpPr>
          <p:cNvPr id="1027"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CA"/>
              <a:t>Click to edit Master text styles</a:t>
            </a:r>
          </a:p>
          <a:p>
            <a:pPr lvl="1"/>
            <a:r>
              <a:rPr lang="en-CA"/>
              <a:t>Second level</a:t>
            </a:r>
          </a:p>
          <a:p>
            <a:pPr lvl="2"/>
            <a:r>
              <a:rPr lang="en-CA"/>
              <a:t>Third level</a:t>
            </a:r>
          </a:p>
          <a:p>
            <a:pPr lvl="3"/>
            <a:r>
              <a:rPr lang="en-CA"/>
              <a:t>Fourth level</a:t>
            </a:r>
          </a:p>
          <a:p>
            <a:pPr lvl="4"/>
            <a:r>
              <a:rPr lang="en-CA"/>
              <a:t>Fifth level</a:t>
            </a:r>
          </a:p>
        </p:txBody>
      </p:sp>
      <p:sp>
        <p:nvSpPr>
          <p:cNvPr id="1028" name="Rectangle 4"/>
          <p:cNvSpPr>
            <a:spLocks noGrp="1" noChangeArrowheads="1"/>
          </p:cNvSpPr>
          <p:nvPr>
            <p:ph type="dt" sz="half" idx="2"/>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a:defRPr/>
            </a:pPr>
            <a:endParaRPr lang="en-CA"/>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vl1pPr>
          </a:lstStyle>
          <a:p>
            <a:pPr>
              <a:defRPr/>
            </a:pPr>
            <a:endParaRPr lang="en-CA"/>
          </a:p>
        </p:txBody>
      </p:sp>
      <p:sp>
        <p:nvSpPr>
          <p:cNvPr id="1030" name="Rectangle 6"/>
          <p:cNvSpPr>
            <a:spLocks noGrp="1" noChangeArrowheads="1"/>
          </p:cNvSpPr>
          <p:nvPr>
            <p:ph type="sldNum" sz="quarter" idx="4"/>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lvl1pPr>
          </a:lstStyle>
          <a:p>
            <a:pPr>
              <a:defRPr/>
            </a:pPr>
            <a:fld id="{F2A8B8D2-019E-48B7-9412-CEE47FAEE3EA}" type="slidenum">
              <a:rPr lang="ar-EG"/>
              <a:pPr>
                <a:defRPr/>
              </a:pPr>
              <a:t>‹N°›</a:t>
            </a:fld>
            <a:endParaRPr lang="en-CA"/>
          </a:p>
        </p:txBody>
      </p:sp>
    </p:spTree>
  </p:cSld>
  <p:clrMap bg1="lt1" tx1="dk1" bg2="lt2" tx2="dk2" accent1="accent1" accent2="accent2" accent3="accent3" accent4="accent4" accent5="accent5" accent6="accent6" hlink="hlink" folHlink="folHlink"/>
  <p:sldLayoutIdLst>
    <p:sldLayoutId id="2147483662" r:id="rId1"/>
    <p:sldLayoutId id="2147483663" r:id="rId2"/>
    <p:sldLayoutId id="2147483664" r:id="rId3"/>
    <p:sldLayoutId id="2147483665" r:id="rId4"/>
    <p:sldLayoutId id="2147483666" r:id="rId5"/>
    <p:sldLayoutId id="2147483667" r:id="rId6"/>
    <p:sldLayoutId id="2147483668" r:id="rId7"/>
    <p:sldLayoutId id="2147483669" r:id="rId8"/>
    <p:sldLayoutId id="2147483670" r:id="rId9"/>
    <p:sldLayoutId id="2147483671" r:id="rId10"/>
    <p:sldLayoutId id="2147483672" r:id="rId11"/>
    <p:sldLayoutId id="2147483673" r:id="rId12"/>
  </p:sldLayoutIdLst>
  <p:txStyles>
    <p:titleStyle>
      <a:lvl1pPr algn="ctr" rtl="1" eaLnBrk="0" fontAlgn="base" hangingPunct="0">
        <a:spcBef>
          <a:spcPct val="0"/>
        </a:spcBef>
        <a:spcAft>
          <a:spcPct val="0"/>
        </a:spcAft>
        <a:defRPr sz="4400">
          <a:solidFill>
            <a:schemeClr val="tx2"/>
          </a:solidFill>
          <a:latin typeface="+mj-lt"/>
          <a:ea typeface="+mj-ea"/>
          <a:cs typeface="+mj-cs"/>
        </a:defRPr>
      </a:lvl1pPr>
      <a:lvl2pPr algn="ctr" rtl="1" eaLnBrk="0" fontAlgn="base" hangingPunct="0">
        <a:spcBef>
          <a:spcPct val="0"/>
        </a:spcBef>
        <a:spcAft>
          <a:spcPct val="0"/>
        </a:spcAft>
        <a:defRPr sz="4400">
          <a:solidFill>
            <a:schemeClr val="tx2"/>
          </a:solidFill>
          <a:latin typeface="Arial" charset="0"/>
          <a:cs typeface="Arial" charset="0"/>
        </a:defRPr>
      </a:lvl2pPr>
      <a:lvl3pPr algn="ctr" rtl="1" eaLnBrk="0" fontAlgn="base" hangingPunct="0">
        <a:spcBef>
          <a:spcPct val="0"/>
        </a:spcBef>
        <a:spcAft>
          <a:spcPct val="0"/>
        </a:spcAft>
        <a:defRPr sz="4400">
          <a:solidFill>
            <a:schemeClr val="tx2"/>
          </a:solidFill>
          <a:latin typeface="Arial" charset="0"/>
          <a:cs typeface="Arial" charset="0"/>
        </a:defRPr>
      </a:lvl3pPr>
      <a:lvl4pPr algn="ctr" rtl="1" eaLnBrk="0" fontAlgn="base" hangingPunct="0">
        <a:spcBef>
          <a:spcPct val="0"/>
        </a:spcBef>
        <a:spcAft>
          <a:spcPct val="0"/>
        </a:spcAft>
        <a:defRPr sz="4400">
          <a:solidFill>
            <a:schemeClr val="tx2"/>
          </a:solidFill>
          <a:latin typeface="Arial" charset="0"/>
          <a:cs typeface="Arial" charset="0"/>
        </a:defRPr>
      </a:lvl4pPr>
      <a:lvl5pPr algn="ctr" rtl="1" eaLnBrk="0" fontAlgn="base" hangingPunct="0">
        <a:spcBef>
          <a:spcPct val="0"/>
        </a:spcBef>
        <a:spcAft>
          <a:spcPct val="0"/>
        </a:spcAft>
        <a:defRPr sz="4400">
          <a:solidFill>
            <a:schemeClr val="tx2"/>
          </a:solidFill>
          <a:latin typeface="Arial" charset="0"/>
          <a:cs typeface="Arial" charset="0"/>
        </a:defRPr>
      </a:lvl5pPr>
      <a:lvl6pPr marL="457200" algn="ctr" rtl="1" fontAlgn="base">
        <a:spcBef>
          <a:spcPct val="0"/>
        </a:spcBef>
        <a:spcAft>
          <a:spcPct val="0"/>
        </a:spcAft>
        <a:defRPr sz="4400">
          <a:solidFill>
            <a:schemeClr val="tx2"/>
          </a:solidFill>
          <a:latin typeface="Arial" charset="0"/>
          <a:cs typeface="Arial" charset="0"/>
        </a:defRPr>
      </a:lvl6pPr>
      <a:lvl7pPr marL="914400" algn="ctr" rtl="1" fontAlgn="base">
        <a:spcBef>
          <a:spcPct val="0"/>
        </a:spcBef>
        <a:spcAft>
          <a:spcPct val="0"/>
        </a:spcAft>
        <a:defRPr sz="4400">
          <a:solidFill>
            <a:schemeClr val="tx2"/>
          </a:solidFill>
          <a:latin typeface="Arial" charset="0"/>
          <a:cs typeface="Arial" charset="0"/>
        </a:defRPr>
      </a:lvl7pPr>
      <a:lvl8pPr marL="1371600" algn="ctr" rtl="1" fontAlgn="base">
        <a:spcBef>
          <a:spcPct val="0"/>
        </a:spcBef>
        <a:spcAft>
          <a:spcPct val="0"/>
        </a:spcAft>
        <a:defRPr sz="4400">
          <a:solidFill>
            <a:schemeClr val="tx2"/>
          </a:solidFill>
          <a:latin typeface="Arial" charset="0"/>
          <a:cs typeface="Arial" charset="0"/>
        </a:defRPr>
      </a:lvl8pPr>
      <a:lvl9pPr marL="1828800" algn="ctr" rtl="1" fontAlgn="base">
        <a:spcBef>
          <a:spcPct val="0"/>
        </a:spcBef>
        <a:spcAft>
          <a:spcPct val="0"/>
        </a:spcAft>
        <a:defRPr sz="4400">
          <a:solidFill>
            <a:schemeClr val="tx2"/>
          </a:solidFill>
          <a:latin typeface="Arial" charset="0"/>
          <a:cs typeface="Arial" charset="0"/>
        </a:defRPr>
      </a:lvl9pPr>
    </p:titleStyle>
    <p:bodyStyle>
      <a:lvl1pPr marL="342900" indent="-342900" algn="r" rtl="1" eaLnBrk="0" fontAlgn="base" hangingPunct="0">
        <a:spcBef>
          <a:spcPct val="20000"/>
        </a:spcBef>
        <a:spcAft>
          <a:spcPct val="0"/>
        </a:spcAft>
        <a:buChar char="•"/>
        <a:defRPr sz="3200">
          <a:solidFill>
            <a:schemeClr val="tx1"/>
          </a:solidFill>
          <a:latin typeface="+mn-lt"/>
          <a:ea typeface="+mn-ea"/>
          <a:cs typeface="+mn-cs"/>
        </a:defRPr>
      </a:lvl1pPr>
      <a:lvl2pPr marL="742950" indent="-285750" algn="r" rtl="1" eaLnBrk="0" fontAlgn="base" hangingPunct="0">
        <a:spcBef>
          <a:spcPct val="20000"/>
        </a:spcBef>
        <a:spcAft>
          <a:spcPct val="0"/>
        </a:spcAft>
        <a:buChar char="–"/>
        <a:defRPr sz="2800">
          <a:solidFill>
            <a:schemeClr val="tx1"/>
          </a:solidFill>
          <a:latin typeface="+mn-lt"/>
          <a:cs typeface="+mn-cs"/>
        </a:defRPr>
      </a:lvl2pPr>
      <a:lvl3pPr marL="1143000" indent="-228600" algn="r" rtl="1" eaLnBrk="0" fontAlgn="base" hangingPunct="0">
        <a:spcBef>
          <a:spcPct val="20000"/>
        </a:spcBef>
        <a:spcAft>
          <a:spcPct val="0"/>
        </a:spcAft>
        <a:buChar char="•"/>
        <a:defRPr sz="2400">
          <a:solidFill>
            <a:schemeClr val="tx1"/>
          </a:solidFill>
          <a:latin typeface="+mn-lt"/>
          <a:cs typeface="+mn-cs"/>
        </a:defRPr>
      </a:lvl3pPr>
      <a:lvl4pPr marL="1600200" indent="-228600" algn="r" rtl="1" eaLnBrk="0" fontAlgn="base" hangingPunct="0">
        <a:spcBef>
          <a:spcPct val="20000"/>
        </a:spcBef>
        <a:spcAft>
          <a:spcPct val="0"/>
        </a:spcAft>
        <a:buChar char="–"/>
        <a:defRPr sz="2000">
          <a:solidFill>
            <a:schemeClr val="tx1"/>
          </a:solidFill>
          <a:latin typeface="+mn-lt"/>
          <a:cs typeface="+mn-cs"/>
        </a:defRPr>
      </a:lvl4pPr>
      <a:lvl5pPr marL="2057400" indent="-228600" algn="r" rtl="1" eaLnBrk="0" fontAlgn="base" hangingPunct="0">
        <a:spcBef>
          <a:spcPct val="20000"/>
        </a:spcBef>
        <a:spcAft>
          <a:spcPct val="0"/>
        </a:spcAft>
        <a:buChar char="»"/>
        <a:defRPr sz="2000">
          <a:solidFill>
            <a:schemeClr val="tx1"/>
          </a:solidFill>
          <a:latin typeface="+mn-lt"/>
          <a:cs typeface="+mn-cs"/>
        </a:defRPr>
      </a:lvl5pPr>
      <a:lvl6pPr marL="2514600" indent="-228600" algn="r" rtl="1" fontAlgn="base">
        <a:spcBef>
          <a:spcPct val="20000"/>
        </a:spcBef>
        <a:spcAft>
          <a:spcPct val="0"/>
        </a:spcAft>
        <a:buChar char="»"/>
        <a:defRPr sz="2000">
          <a:solidFill>
            <a:schemeClr val="tx1"/>
          </a:solidFill>
          <a:latin typeface="+mn-lt"/>
          <a:cs typeface="+mn-cs"/>
        </a:defRPr>
      </a:lvl6pPr>
      <a:lvl7pPr marL="2971800" indent="-228600" algn="r" rtl="1" fontAlgn="base">
        <a:spcBef>
          <a:spcPct val="20000"/>
        </a:spcBef>
        <a:spcAft>
          <a:spcPct val="0"/>
        </a:spcAft>
        <a:buChar char="»"/>
        <a:defRPr sz="2000">
          <a:solidFill>
            <a:schemeClr val="tx1"/>
          </a:solidFill>
          <a:latin typeface="+mn-lt"/>
          <a:cs typeface="+mn-cs"/>
        </a:defRPr>
      </a:lvl7pPr>
      <a:lvl8pPr marL="3429000" indent="-228600" algn="r" rtl="1" fontAlgn="base">
        <a:spcBef>
          <a:spcPct val="20000"/>
        </a:spcBef>
        <a:spcAft>
          <a:spcPct val="0"/>
        </a:spcAft>
        <a:buChar char="»"/>
        <a:defRPr sz="2000">
          <a:solidFill>
            <a:schemeClr val="tx1"/>
          </a:solidFill>
          <a:latin typeface="+mn-lt"/>
          <a:cs typeface="+mn-cs"/>
        </a:defRPr>
      </a:lvl8pPr>
      <a:lvl9pPr marL="3886200" indent="-228600" algn="r" rtl="1" fontAlgn="base">
        <a:spcBef>
          <a:spcPct val="20000"/>
        </a:spcBef>
        <a:spcAft>
          <a:spcPct val="0"/>
        </a:spcAft>
        <a:buChar char="»"/>
        <a:defRPr sz="20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500034" cy="285728"/>
          </a:xfrm>
          <a:prstGeom prst="rect">
            <a:avLst/>
          </a:prstGeom>
        </p:spPr>
        <p:txBody>
          <a:bodyPr vert="horz" lIns="91440" tIns="45720" rIns="91440" bIns="45720" rtlCol="0" anchor="ctr">
            <a:noAutofit/>
          </a:bodyPr>
          <a:lstStyle/>
          <a:p>
            <a:endParaRPr lang="en-CA" dirty="0"/>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4E05C3A5-8E1B-4109-8ED4-39E4F039D3B9}" type="datetimeFigureOut">
              <a:rPr lang="en-US" smtClean="0"/>
              <a:pPr/>
              <a:t>2/24/2021</a:t>
            </a:fld>
            <a:endParaRPr lang="en-CA"/>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CA"/>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2535FEBF-BB37-4592-87B3-B861BD895F83}" type="slidenum">
              <a:rPr lang="en-CA" smtClean="0"/>
              <a:pPr/>
              <a:t>‹N°›</a:t>
            </a:fld>
            <a:endParaRPr lang="en-CA"/>
          </a:p>
        </p:txBody>
      </p:sp>
    </p:spTree>
  </p:cSld>
  <p:clrMap bg1="lt1" tx1="dk1" bg2="lt2" tx2="dk2" accent1="accent1" accent2="accent2" accent3="accent3" accent4="accent4" accent5="accent5" accent6="accent6" hlink="hlink" folHlink="folHlink"/>
  <p:sldLayoutIdLst>
    <p:sldLayoutId id="2147483686" r:id="rId1"/>
    <p:sldLayoutId id="2147483687" r:id="rId2"/>
    <p:sldLayoutId id="2147483688" r:id="rId3"/>
    <p:sldLayoutId id="2147483689" r:id="rId4"/>
    <p:sldLayoutId id="2147483690" r:id="rId5"/>
    <p:sldLayoutId id="2147483691" r:id="rId6"/>
    <p:sldLayoutId id="2147483692" r:id="rId7"/>
    <p:sldLayoutId id="2147483693" r:id="rId8"/>
    <p:sldLayoutId id="2147483694" r:id="rId9"/>
    <p:sldLayoutId id="2147483695" r:id="rId10"/>
    <p:sldLayoutId id="2147483696" r:id="rId11"/>
  </p:sldLayoutIdLst>
  <p:txStyles>
    <p:titleStyle>
      <a:lvl1pPr algn="ctr" defTabSz="914400" rtl="0" eaLnBrk="1" latinLnBrk="0" hangingPunct="1">
        <a:spcBef>
          <a:spcPct val="0"/>
        </a:spcBef>
        <a:buNone/>
        <a:defRPr sz="10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050" name="Title Placeholder 1"/>
          <p:cNvSpPr>
            <a:spLocks noGrp="1"/>
          </p:cNvSpPr>
          <p:nvPr>
            <p:ph type="title"/>
          </p:nvPr>
        </p:nvSpPr>
        <p:spPr bwMode="auto">
          <a:xfrm>
            <a:off x="0" y="0"/>
            <a:ext cx="357188" cy="28575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endParaRPr lang="en-US"/>
          </a:p>
        </p:txBody>
      </p:sp>
      <p:sp>
        <p:nvSpPr>
          <p:cNvPr id="2051" name="Text Placeholder 2"/>
          <p:cNvSpPr>
            <a:spLocks noGrp="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a:defRPr/>
            </a:pPr>
            <a:fld id="{83AA053E-ACC1-4DF5-B3C0-85ECF4028C15}" type="datetimeFigureOut">
              <a:rPr lang="en-US"/>
              <a:pPr>
                <a:defRPr/>
              </a:pPr>
              <a:t>2/24/2021</a:t>
            </a:fld>
            <a:endParaRPr lang="en-CA"/>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defRPr/>
            </a:pPr>
            <a:endParaRPr lang="en-CA"/>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a:defRPr/>
            </a:pPr>
            <a:fld id="{C6AC8589-A78C-457C-9CFC-EEAC5F943232}" type="slidenum">
              <a:rPr lang="en-CA"/>
              <a:pPr>
                <a:defRPr/>
              </a:pPr>
              <a:t>‹N°›</a:t>
            </a:fld>
            <a:endParaRPr lang="en-CA"/>
          </a:p>
        </p:txBody>
      </p:sp>
    </p:spTree>
  </p:cSld>
  <p:clrMap bg1="lt1" tx1="dk1" bg2="lt2" tx2="dk2" accent1="accent1" accent2="accent2" accent3="accent3" accent4="accent4" accent5="accent5" accent6="accent6" hlink="hlink" folHlink="folHlink"/>
  <p:sldLayoutIdLst>
    <p:sldLayoutId id="2147483674" r:id="rId1"/>
    <p:sldLayoutId id="2147483675" r:id="rId2"/>
    <p:sldLayoutId id="2147483676" r:id="rId3"/>
    <p:sldLayoutId id="2147483677" r:id="rId4"/>
    <p:sldLayoutId id="2147483678" r:id="rId5"/>
    <p:sldLayoutId id="2147483679" r:id="rId6"/>
    <p:sldLayoutId id="2147483680" r:id="rId7"/>
    <p:sldLayoutId id="2147483681" r:id="rId8"/>
    <p:sldLayoutId id="2147483682" r:id="rId9"/>
    <p:sldLayoutId id="2147483683" r:id="rId10"/>
    <p:sldLayoutId id="2147483684" r:id="rId11"/>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3" Type="http://schemas.openxmlformats.org/officeDocument/2006/relationships/slide" Target="slide522.xml"/><Relationship Id="rId18" Type="http://schemas.openxmlformats.org/officeDocument/2006/relationships/slide" Target="slide836.xml"/><Relationship Id="rId26" Type="http://schemas.openxmlformats.org/officeDocument/2006/relationships/slide" Target="slide1052.xml"/><Relationship Id="rId39" Type="http://schemas.openxmlformats.org/officeDocument/2006/relationships/slide" Target="slide1663.xml"/><Relationship Id="rId21" Type="http://schemas.openxmlformats.org/officeDocument/2006/relationships/slide" Target="slide730.xml"/><Relationship Id="rId34" Type="http://schemas.openxmlformats.org/officeDocument/2006/relationships/slide" Target="slide1860.xml"/><Relationship Id="rId42" Type="http://schemas.openxmlformats.org/officeDocument/2006/relationships/slide" Target="slide1526.xml"/><Relationship Id="rId47" Type="http://schemas.openxmlformats.org/officeDocument/2006/relationships/slide" Target="slide1887.xml"/><Relationship Id="rId50" Type="http://schemas.openxmlformats.org/officeDocument/2006/relationships/slide" Target="slide1785.xml"/><Relationship Id="rId7" Type="http://schemas.openxmlformats.org/officeDocument/2006/relationships/slide" Target="slide209.xml"/><Relationship Id="rId2" Type="http://schemas.openxmlformats.org/officeDocument/2006/relationships/notesSlide" Target="../notesSlides/notesSlide1.xml"/><Relationship Id="rId16" Type="http://schemas.openxmlformats.org/officeDocument/2006/relationships/slide" Target="slide431.xml"/><Relationship Id="rId29" Type="http://schemas.openxmlformats.org/officeDocument/2006/relationships/slide" Target="slide953.xml"/><Relationship Id="rId11" Type="http://schemas.openxmlformats.org/officeDocument/2006/relationships/slide" Target="slide593.xml"/><Relationship Id="rId24" Type="http://schemas.openxmlformats.org/officeDocument/2006/relationships/slide" Target="slide638.xml"/><Relationship Id="rId32" Type="http://schemas.openxmlformats.org/officeDocument/2006/relationships/slide" Target="slide1311.xml"/><Relationship Id="rId37" Type="http://schemas.openxmlformats.org/officeDocument/2006/relationships/slide" Target="slide1188.xml"/><Relationship Id="rId40" Type="http://schemas.openxmlformats.org/officeDocument/2006/relationships/slide" Target="slide1616.xml"/><Relationship Id="rId45" Type="http://schemas.openxmlformats.org/officeDocument/2006/relationships/slide" Target="slide1417.xml"/><Relationship Id="rId5" Type="http://schemas.openxmlformats.org/officeDocument/2006/relationships/slide" Target="slide299.xml"/><Relationship Id="rId15" Type="http://schemas.openxmlformats.org/officeDocument/2006/relationships/slide" Target="slide461.xml"/><Relationship Id="rId23" Type="http://schemas.openxmlformats.org/officeDocument/2006/relationships/slide" Target="slide667.xml"/><Relationship Id="rId28" Type="http://schemas.openxmlformats.org/officeDocument/2006/relationships/slide" Target="slide990.xml"/><Relationship Id="rId36" Type="http://schemas.openxmlformats.org/officeDocument/2006/relationships/slide" Target="slide1222.xml"/><Relationship Id="rId49" Type="http://schemas.openxmlformats.org/officeDocument/2006/relationships/slide" Target="slide1823.xml"/><Relationship Id="rId10" Type="http://schemas.openxmlformats.org/officeDocument/2006/relationships/slide" Target="slide52.xml"/><Relationship Id="rId19" Type="http://schemas.openxmlformats.org/officeDocument/2006/relationships/slide" Target="slide794.xml"/><Relationship Id="rId31" Type="http://schemas.openxmlformats.org/officeDocument/2006/relationships/slide" Target="slide891.xml"/><Relationship Id="rId44" Type="http://schemas.openxmlformats.org/officeDocument/2006/relationships/slide" Target="slide1455.xml"/><Relationship Id="rId52" Type="http://schemas.openxmlformats.org/officeDocument/2006/relationships/slide" Target="slide1710.xml"/><Relationship Id="rId4" Type="http://schemas.openxmlformats.org/officeDocument/2006/relationships/slide" Target="slide341.xml"/><Relationship Id="rId9" Type="http://schemas.openxmlformats.org/officeDocument/2006/relationships/slide" Target="slide114.xml"/><Relationship Id="rId14" Type="http://schemas.openxmlformats.org/officeDocument/2006/relationships/slide" Target="slide491.xml"/><Relationship Id="rId22" Type="http://schemas.openxmlformats.org/officeDocument/2006/relationships/slide" Target="slide699.xml"/><Relationship Id="rId27" Type="http://schemas.openxmlformats.org/officeDocument/2006/relationships/slide" Target="slide1023.xml"/><Relationship Id="rId30" Type="http://schemas.openxmlformats.org/officeDocument/2006/relationships/slide" Target="slide922.xml"/><Relationship Id="rId35" Type="http://schemas.openxmlformats.org/officeDocument/2006/relationships/slide" Target="slide1825.xml"/><Relationship Id="rId43" Type="http://schemas.openxmlformats.org/officeDocument/2006/relationships/slide" Target="slide1487.xml"/><Relationship Id="rId48" Type="http://schemas.openxmlformats.org/officeDocument/2006/relationships/slide" Target="slide1858.xml"/><Relationship Id="rId8" Type="http://schemas.openxmlformats.org/officeDocument/2006/relationships/slide" Target="slide163.xml"/><Relationship Id="rId51" Type="http://schemas.openxmlformats.org/officeDocument/2006/relationships/slide" Target="slide1747.xml"/><Relationship Id="rId3" Type="http://schemas.openxmlformats.org/officeDocument/2006/relationships/slide" Target="slide2.xml"/><Relationship Id="rId12" Type="http://schemas.openxmlformats.org/officeDocument/2006/relationships/slide" Target="slide551.xml"/><Relationship Id="rId17" Type="http://schemas.openxmlformats.org/officeDocument/2006/relationships/slide" Target="slide397.xml"/><Relationship Id="rId25" Type="http://schemas.openxmlformats.org/officeDocument/2006/relationships/slide" Target="slide1096.xml"/><Relationship Id="rId33" Type="http://schemas.openxmlformats.org/officeDocument/2006/relationships/slide" Target="slide1321.xml"/><Relationship Id="rId38" Type="http://schemas.openxmlformats.org/officeDocument/2006/relationships/slide" Target="slide1148.xml"/><Relationship Id="rId46" Type="http://schemas.openxmlformats.org/officeDocument/2006/relationships/slide" Target="slide1941.xml"/><Relationship Id="rId20" Type="http://schemas.openxmlformats.org/officeDocument/2006/relationships/slide" Target="slide761.xml"/><Relationship Id="rId41" Type="http://schemas.openxmlformats.org/officeDocument/2006/relationships/slide" Target="slide1575.xml"/><Relationship Id="rId1" Type="http://schemas.openxmlformats.org/officeDocument/2006/relationships/slideLayout" Target="../slideLayouts/slideLayout12.xml"/><Relationship Id="rId6" Type="http://schemas.openxmlformats.org/officeDocument/2006/relationships/slide" Target="slide254.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4.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jpeg"/><Relationship Id="rId1" Type="http://schemas.openxmlformats.org/officeDocument/2006/relationships/slideLayout" Target="../slideLayouts/slideLayout1.xml"/><Relationship Id="rId4" Type="http://schemas.openxmlformats.org/officeDocument/2006/relationships/image" Target="../media/image4.jpe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1.xml"/><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27.xml"/><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85.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36.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1.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1.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1.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1.xml"/></Relationships>
</file>

<file path=ppt/slides/_rels/slide98.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1.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1.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1.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1.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1.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1.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1.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1.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1.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1.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1.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1.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1.xml"/></Relationships>
</file>

<file path=ppt/slides/_rels/slide113.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63.xml"/><Relationship Id="rId1" Type="http://schemas.openxmlformats.org/officeDocument/2006/relationships/slideLayout" Target="../slideLayouts/slideLayout6.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1.xml"/></Relationships>
</file>

<file path=ppt/slides/_rels/slide115.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65.xml"/><Relationship Id="rId1" Type="http://schemas.openxmlformats.org/officeDocument/2006/relationships/slideLayout" Target="../slideLayouts/slideLayout7.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1.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1.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1.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1.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1.xml"/></Relationships>
</file>

<file path=ppt/slides/_rels/slide12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71.xml"/><Relationship Id="rId1" Type="http://schemas.openxmlformats.org/officeDocument/2006/relationships/slideLayout" Target="../slideLayouts/slideLayout1.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1.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1.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1.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1.xml"/></Relationships>
</file>

<file path=ppt/slides/_rels/slide126.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76.xml"/><Relationship Id="rId1" Type="http://schemas.openxmlformats.org/officeDocument/2006/relationships/slideLayout" Target="../slideLayouts/slideLayout7.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1.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1.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1.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1.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8.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82.xml"/><Relationship Id="rId1" Type="http://schemas.openxmlformats.org/officeDocument/2006/relationships/slideLayout" Target="../slideLayouts/slideLayout7.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1.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1.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1.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1.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5.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46.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88.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1.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1.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1.xml"/></Relationships>
</file>

<file path=ppt/slides/_rels/slide153.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1.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1.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1.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1.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1.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1.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1.xml"/></Relationships>
</file>

<file path=ppt/slides/_rels/slide16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99.xml"/><Relationship Id="rId1" Type="http://schemas.openxmlformats.org/officeDocument/2006/relationships/slideLayout" Target="../slideLayouts/slideLayout6.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1.xml"/></Relationships>
</file>

<file path=ppt/slides/_rels/slide164.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101.xml"/><Relationship Id="rId1" Type="http://schemas.openxmlformats.org/officeDocument/2006/relationships/slideLayout" Target="../slideLayouts/slideLayout7.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1.xml"/></Relationships>
</file>

<file path=ppt/slides/_rels/slide166.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1.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1.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1.xml"/></Relationships>
</file>

<file path=ppt/slides/_rels/slide169.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06.xml"/><Relationship Id="rId1" Type="http://schemas.openxmlformats.org/officeDocument/2006/relationships/slideLayout" Target="../slideLayouts/slideLayout1.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1.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1.xml"/></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1.xml"/></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1.xml"/></Relationships>
</file>

<file path=ppt/slides/_rels/slide174.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11.xml"/><Relationship Id="rId1" Type="http://schemas.openxmlformats.org/officeDocument/2006/relationships/slideLayout" Target="../slideLayouts/slideLayout7.xml"/></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1.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1.xml"/></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1.xml"/></Relationships>
</file>

<file path=ppt/slides/_rels/slide178.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1.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1.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16.xml"/><Relationship Id="rId1" Type="http://schemas.openxmlformats.org/officeDocument/2006/relationships/slideLayout" Target="../slideLayouts/slideLayout7.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1.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1.xml"/></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1.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1.xml"/></Relationships>
</file>

<file path=ppt/slides/_rels/slide189.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90.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121.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1.xml"/></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1.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1.xml"/></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1.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7.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1.xml"/></Relationships>
</file>

<file path=ppt/slides/_rels/slide198.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199.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1.xml"/></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1.xml"/></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1.xml"/></Relationships>
</file>

<file path=ppt/slides/_rels/slide202.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1.xml"/></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1.xml"/></Relationships>
</file>

<file path=ppt/slides/_rels/slide204.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1.xml"/></Relationships>
</file>

<file path=ppt/slides/_rels/slide205.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1.xml"/></Relationships>
</file>

<file path=ppt/slides/_rels/slide206.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1.xml"/></Relationships>
</file>

<file path=ppt/slides/_rels/slide207.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1.xml"/></Relationships>
</file>

<file path=ppt/slides/_rels/slide208.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36.xml"/><Relationship Id="rId1" Type="http://schemas.openxmlformats.org/officeDocument/2006/relationships/slideLayout" Target="../slideLayouts/slideLayout6.xml"/></Relationships>
</file>

<file path=ppt/slides/_rels/slide209.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1.xml"/></Relationships>
</file>

<file path=ppt/slides/_rels/slide210.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138.xml"/><Relationship Id="rId1" Type="http://schemas.openxmlformats.org/officeDocument/2006/relationships/slideLayout" Target="../slideLayouts/slideLayout7.xml"/></Relationships>
</file>

<file path=ppt/slides/_rels/slide211.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1.xml"/></Relationships>
</file>

<file path=ppt/slides/_rels/slide212.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1.xml"/></Relationships>
</file>

<file path=ppt/slides/_rels/slide213.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1.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5.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1.xml"/></Relationships>
</file>

<file path=ppt/slides/_rels/slide216.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1.xml"/></Relationships>
</file>

<file path=ppt/slides/_rels/slide217.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44.xml"/><Relationship Id="rId1" Type="http://schemas.openxmlformats.org/officeDocument/2006/relationships/slideLayout" Target="../slideLayouts/slideLayout1.xml"/></Relationships>
</file>

<file path=ppt/slides/_rels/slide218.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1.xml"/></Relationships>
</file>

<file path=ppt/slides/_rels/slide219.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1.xml"/></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1.xml"/></Relationships>
</file>

<file path=ppt/slides/_rels/slide221.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1.xml"/></Relationships>
</file>

<file path=ppt/slides/_rels/slide222.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1.xml"/></Relationships>
</file>

<file path=ppt/slides/_rels/slide223.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1.xml"/></Relationships>
</file>

<file path=ppt/slides/_rels/slide224.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1.xml"/></Relationships>
</file>

<file path=ppt/slides/_rels/slide225.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52.xml"/><Relationship Id="rId1" Type="http://schemas.openxmlformats.org/officeDocument/2006/relationships/slideLayout" Target="../slideLayouts/slideLayout7.xml"/></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1.xml"/></Relationships>
</file>

<file path=ppt/slides/_rels/slide227.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1.xml"/></Relationships>
</file>

<file path=ppt/slides/_rels/slide228.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1.xml"/></Relationships>
</file>

<file path=ppt/slides/_rels/slide229.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1.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1.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1.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3.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58.xml"/><Relationship Id="rId1" Type="http://schemas.openxmlformats.org/officeDocument/2006/relationships/slideLayout" Target="../slideLayouts/slideLayout7.xml"/></Relationships>
</file>

<file path=ppt/slides/_rels/slide234.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1.xml"/></Relationships>
</file>

<file path=ppt/slides/_rels/slide235.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1.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7.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1.xml"/></Relationships>
</file>

<file path=ppt/slides/_rels/slide238.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239.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162.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240.xml.rels><?xml version="1.0" encoding="UTF-8" standalone="yes"?>
<Relationships xmlns="http://schemas.openxmlformats.org/package/2006/relationships"><Relationship Id="rId2" Type="http://schemas.openxmlformats.org/officeDocument/2006/relationships/notesSlide" Target="../notesSlides/notesSlide163.xml"/><Relationship Id="rId1" Type="http://schemas.openxmlformats.org/officeDocument/2006/relationships/slideLayout" Target="../slideLayouts/slideLayout1.xml"/></Relationships>
</file>

<file path=ppt/slides/_rels/slide241.xml.rels><?xml version="1.0" encoding="UTF-8" standalone="yes"?>
<Relationships xmlns="http://schemas.openxmlformats.org/package/2006/relationships"><Relationship Id="rId2" Type="http://schemas.openxmlformats.org/officeDocument/2006/relationships/notesSlide" Target="../notesSlides/notesSlide164.xml"/><Relationship Id="rId1" Type="http://schemas.openxmlformats.org/officeDocument/2006/relationships/slideLayout" Target="../slideLayouts/slideLayout1.xml"/></Relationships>
</file>

<file path=ppt/slides/_rels/slide242.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1.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4.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1.xml"/></Relationships>
</file>

<file path=ppt/slides/_rels/slide245.xml.rels><?xml version="1.0" encoding="UTF-8" standalone="yes"?>
<Relationships xmlns="http://schemas.openxmlformats.org/package/2006/relationships"><Relationship Id="rId2" Type="http://schemas.openxmlformats.org/officeDocument/2006/relationships/notesSlide" Target="../notesSlides/notesSlide167.xml"/><Relationship Id="rId1" Type="http://schemas.openxmlformats.org/officeDocument/2006/relationships/slideLayout" Target="../slideLayouts/slideLayout1.xml"/></Relationships>
</file>

<file path=ppt/slides/_rels/slide246.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247.xml.rels><?xml version="1.0" encoding="UTF-8" standalone="yes"?>
<Relationships xmlns="http://schemas.openxmlformats.org/package/2006/relationships"><Relationship Id="rId2" Type="http://schemas.openxmlformats.org/officeDocument/2006/relationships/notesSlide" Target="../notesSlides/notesSlide168.xml"/><Relationship Id="rId1" Type="http://schemas.openxmlformats.org/officeDocument/2006/relationships/slideLayout" Target="../slideLayouts/slideLayout1.xml"/></Relationships>
</file>

<file path=ppt/slides/_rels/slide248.xml.rels><?xml version="1.0" encoding="UTF-8" standalone="yes"?>
<Relationships xmlns="http://schemas.openxmlformats.org/package/2006/relationships"><Relationship Id="rId2" Type="http://schemas.openxmlformats.org/officeDocument/2006/relationships/notesSlide" Target="../notesSlides/notesSlide169.xml"/><Relationship Id="rId1" Type="http://schemas.openxmlformats.org/officeDocument/2006/relationships/slideLayout" Target="../slideLayouts/slideLayout1.xml"/></Relationships>
</file>

<file path=ppt/slides/_rels/slide249.xml.rels><?xml version="1.0" encoding="UTF-8" standalone="yes"?>
<Relationships xmlns="http://schemas.openxmlformats.org/package/2006/relationships"><Relationship Id="rId2" Type="http://schemas.openxmlformats.org/officeDocument/2006/relationships/notesSlide" Target="../notesSlides/notesSlide170.xml"/><Relationship Id="rId1" Type="http://schemas.openxmlformats.org/officeDocument/2006/relationships/slideLayout" Target="../slideLayouts/slideLayout1.xml"/></Relationships>
</file>

<file path=ppt/slides/_rels/slide250.xml.rels><?xml version="1.0" encoding="UTF-8" standalone="yes"?>
<Relationships xmlns="http://schemas.openxmlformats.org/package/2006/relationships"><Relationship Id="rId2" Type="http://schemas.openxmlformats.org/officeDocument/2006/relationships/notesSlide" Target="../notesSlides/notesSlide171.xml"/><Relationship Id="rId1" Type="http://schemas.openxmlformats.org/officeDocument/2006/relationships/slideLayout" Target="../slideLayouts/slideLayout1.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2.xml.rels><?xml version="1.0" encoding="UTF-8" standalone="yes"?>
<Relationships xmlns="http://schemas.openxmlformats.org/package/2006/relationships"><Relationship Id="rId2" Type="http://schemas.openxmlformats.org/officeDocument/2006/relationships/notesSlide" Target="../notesSlides/notesSlide172.xml"/><Relationship Id="rId1" Type="http://schemas.openxmlformats.org/officeDocument/2006/relationships/slideLayout" Target="../slideLayouts/slideLayout1.xml"/></Relationships>
</file>

<file path=ppt/slides/_rels/slide253.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73.xml"/><Relationship Id="rId1" Type="http://schemas.openxmlformats.org/officeDocument/2006/relationships/slideLayout" Target="../slideLayouts/slideLayout6.xml"/></Relationships>
</file>

<file path=ppt/slides/_rels/slide254.xml.rels><?xml version="1.0" encoding="UTF-8" standalone="yes"?>
<Relationships xmlns="http://schemas.openxmlformats.org/package/2006/relationships"><Relationship Id="rId2" Type="http://schemas.openxmlformats.org/officeDocument/2006/relationships/notesSlide" Target="../notesSlides/notesSlide174.xml"/><Relationship Id="rId1" Type="http://schemas.openxmlformats.org/officeDocument/2006/relationships/slideLayout" Target="../slideLayouts/slideLayout1.xml"/></Relationships>
</file>

<file path=ppt/slides/_rels/slide255.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175.xml"/><Relationship Id="rId1" Type="http://schemas.openxmlformats.org/officeDocument/2006/relationships/slideLayout" Target="../slideLayouts/slideLayout7.xml"/></Relationships>
</file>

<file path=ppt/slides/_rels/slide256.xml.rels><?xml version="1.0" encoding="UTF-8" standalone="yes"?>
<Relationships xmlns="http://schemas.openxmlformats.org/package/2006/relationships"><Relationship Id="rId2" Type="http://schemas.openxmlformats.org/officeDocument/2006/relationships/notesSlide" Target="../notesSlides/notesSlide176.xml"/><Relationship Id="rId1" Type="http://schemas.openxmlformats.org/officeDocument/2006/relationships/slideLayout" Target="../slideLayouts/slideLayout1.xml"/></Relationships>
</file>

<file path=ppt/slides/_rels/slide257.xml.rels><?xml version="1.0" encoding="UTF-8" standalone="yes"?>
<Relationships xmlns="http://schemas.openxmlformats.org/package/2006/relationships"><Relationship Id="rId2" Type="http://schemas.openxmlformats.org/officeDocument/2006/relationships/notesSlide" Target="../notesSlides/notesSlide177.xml"/><Relationship Id="rId1" Type="http://schemas.openxmlformats.org/officeDocument/2006/relationships/slideLayout" Target="../slideLayouts/slideLayout1.xml"/></Relationships>
</file>

<file path=ppt/slides/_rels/slide258.xml.rels><?xml version="1.0" encoding="UTF-8" standalone="yes"?>
<Relationships xmlns="http://schemas.openxmlformats.org/package/2006/relationships"><Relationship Id="rId2" Type="http://schemas.openxmlformats.org/officeDocument/2006/relationships/notesSlide" Target="../notesSlides/notesSlide178.xml"/><Relationship Id="rId1" Type="http://schemas.openxmlformats.org/officeDocument/2006/relationships/slideLayout" Target="../slideLayouts/slideLayout1.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0.xml.rels><?xml version="1.0" encoding="UTF-8" standalone="yes"?>
<Relationships xmlns="http://schemas.openxmlformats.org/package/2006/relationships"><Relationship Id="rId2" Type="http://schemas.openxmlformats.org/officeDocument/2006/relationships/notesSlide" Target="../notesSlides/notesSlide179.xml"/><Relationship Id="rId1" Type="http://schemas.openxmlformats.org/officeDocument/2006/relationships/slideLayout" Target="../slideLayouts/slideLayout1.xml"/></Relationships>
</file>

<file path=ppt/slides/_rels/slide26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80.xml"/><Relationship Id="rId1" Type="http://schemas.openxmlformats.org/officeDocument/2006/relationships/slideLayout" Target="../slideLayouts/slideLayout1.xml"/></Relationships>
</file>

<file path=ppt/slides/_rels/slide262.xml.rels><?xml version="1.0" encoding="UTF-8" standalone="yes"?>
<Relationships xmlns="http://schemas.openxmlformats.org/package/2006/relationships"><Relationship Id="rId2" Type="http://schemas.openxmlformats.org/officeDocument/2006/relationships/notesSlide" Target="../notesSlides/notesSlide181.xml"/><Relationship Id="rId1" Type="http://schemas.openxmlformats.org/officeDocument/2006/relationships/slideLayout" Target="../slideLayouts/slideLayout1.xml"/></Relationships>
</file>

<file path=ppt/slides/_rels/slide263.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1.xml"/></Relationships>
</file>

<file path=ppt/slides/_rels/slide264.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1.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7.xml.rels><?xml version="1.0" encoding="UTF-8" standalone="yes"?>
<Relationships xmlns="http://schemas.openxmlformats.org/package/2006/relationships"><Relationship Id="rId2" Type="http://schemas.openxmlformats.org/officeDocument/2006/relationships/notesSlide" Target="../notesSlides/notesSlide184.xml"/><Relationship Id="rId1" Type="http://schemas.openxmlformats.org/officeDocument/2006/relationships/slideLayout" Target="../slideLayouts/slideLayout1.xml"/></Relationships>
</file>

<file path=ppt/slides/_rels/slide268.xml.rels><?xml version="1.0" encoding="UTF-8" standalone="yes"?>
<Relationships xmlns="http://schemas.openxmlformats.org/package/2006/relationships"><Relationship Id="rId2" Type="http://schemas.openxmlformats.org/officeDocument/2006/relationships/notesSlide" Target="../notesSlides/notesSlide185.xml"/><Relationship Id="rId1" Type="http://schemas.openxmlformats.org/officeDocument/2006/relationships/slideLayout" Target="../slideLayouts/slideLayout1.xml"/></Relationships>
</file>

<file path=ppt/slides/_rels/slide269.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86.xml"/><Relationship Id="rId1" Type="http://schemas.openxmlformats.org/officeDocument/2006/relationships/slideLayout" Target="../slideLayouts/slideLayout7.xml"/></Relationships>
</file>

<file path=ppt/slides/_rels/slide270.xml.rels><?xml version="1.0" encoding="UTF-8" standalone="yes"?>
<Relationships xmlns="http://schemas.openxmlformats.org/package/2006/relationships"><Relationship Id="rId2" Type="http://schemas.openxmlformats.org/officeDocument/2006/relationships/notesSlide" Target="../notesSlides/notesSlide187.xml"/><Relationship Id="rId1" Type="http://schemas.openxmlformats.org/officeDocument/2006/relationships/slideLayout" Target="../slideLayouts/slideLayout1.xml"/></Relationships>
</file>

<file path=ppt/slides/_rels/slide271.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1.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3.xml.rels><?xml version="1.0" encoding="UTF-8" standalone="yes"?>
<Relationships xmlns="http://schemas.openxmlformats.org/package/2006/relationships"><Relationship Id="rId2" Type="http://schemas.openxmlformats.org/officeDocument/2006/relationships/notesSlide" Target="../notesSlides/notesSlide189.xml"/><Relationship Id="rId1" Type="http://schemas.openxmlformats.org/officeDocument/2006/relationships/slideLayout" Target="../slideLayouts/slideLayout1.xml"/></Relationships>
</file>

<file path=ppt/slides/_rels/slide274.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1.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7.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91.xml"/><Relationship Id="rId1" Type="http://schemas.openxmlformats.org/officeDocument/2006/relationships/slideLayout" Target="../slideLayouts/slideLayout7.xml"/></Relationships>
</file>

<file path=ppt/slides/_rels/slide278.xml.rels><?xml version="1.0" encoding="UTF-8" standalone="yes"?>
<Relationships xmlns="http://schemas.openxmlformats.org/package/2006/relationships"><Relationship Id="rId2" Type="http://schemas.openxmlformats.org/officeDocument/2006/relationships/notesSlide" Target="../notesSlides/notesSlide192.xml"/><Relationship Id="rId1" Type="http://schemas.openxmlformats.org/officeDocument/2006/relationships/slideLayout" Target="../slideLayouts/slideLayout1.xml"/></Relationships>
</file>

<file path=ppt/slides/_rels/slide279.xml.rels><?xml version="1.0" encoding="UTF-8" standalone="yes"?>
<Relationships xmlns="http://schemas.openxmlformats.org/package/2006/relationships"><Relationship Id="rId2" Type="http://schemas.openxmlformats.org/officeDocument/2006/relationships/notesSlide" Target="../notesSlides/notesSlide193.xml"/><Relationship Id="rId1" Type="http://schemas.openxmlformats.org/officeDocument/2006/relationships/slideLayout" Target="../slideLayouts/slideLayout1.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3.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1.xml"/></Relationships>
</file>

<file path=ppt/slides/_rels/slide284.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285.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195.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286.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1.xml"/></Relationships>
</file>

<file path=ppt/slides/_rels/slide287.xml.rels><?xml version="1.0" encoding="UTF-8" standalone="yes"?>
<Relationships xmlns="http://schemas.openxmlformats.org/package/2006/relationships"><Relationship Id="rId2" Type="http://schemas.openxmlformats.org/officeDocument/2006/relationships/notesSlide" Target="../notesSlides/notesSlide197.xml"/><Relationship Id="rId1" Type="http://schemas.openxmlformats.org/officeDocument/2006/relationships/slideLayout" Target="../slideLayouts/slideLayout1.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9.xml.rels><?xml version="1.0" encoding="UTF-8" standalone="yes"?>
<Relationships xmlns="http://schemas.openxmlformats.org/package/2006/relationships"><Relationship Id="rId2" Type="http://schemas.openxmlformats.org/officeDocument/2006/relationships/notesSlide" Target="../notesSlides/notesSlide198.xml"/><Relationship Id="rId1" Type="http://schemas.openxmlformats.org/officeDocument/2006/relationships/slideLayout" Target="../slideLayouts/slideLayout1.xml"/></Relationships>
</file>

<file path=ppt/slides/_rels/slide290.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1.xml"/></Relationships>
</file>

<file path=ppt/slides/_rels/slide291.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292.xml.rels><?xml version="1.0" encoding="UTF-8" standalone="yes"?>
<Relationships xmlns="http://schemas.openxmlformats.org/package/2006/relationships"><Relationship Id="rId2" Type="http://schemas.openxmlformats.org/officeDocument/2006/relationships/notesSlide" Target="../notesSlides/notesSlide200.xml"/><Relationship Id="rId1" Type="http://schemas.openxmlformats.org/officeDocument/2006/relationships/slideLayout" Target="../slideLayouts/slideLayout1.xml"/></Relationships>
</file>

<file path=ppt/slides/_rels/slide293.xml.rels><?xml version="1.0" encoding="UTF-8" standalone="yes"?>
<Relationships xmlns="http://schemas.openxmlformats.org/package/2006/relationships"><Relationship Id="rId2" Type="http://schemas.openxmlformats.org/officeDocument/2006/relationships/notesSlide" Target="../notesSlides/notesSlide201.xml"/><Relationship Id="rId1" Type="http://schemas.openxmlformats.org/officeDocument/2006/relationships/slideLayout" Target="../slideLayouts/slideLayout1.xml"/></Relationships>
</file>

<file path=ppt/slides/_rels/slide294.xml.rels><?xml version="1.0" encoding="UTF-8" standalone="yes"?>
<Relationships xmlns="http://schemas.openxmlformats.org/package/2006/relationships"><Relationship Id="rId2" Type="http://schemas.openxmlformats.org/officeDocument/2006/relationships/notesSlide" Target="../notesSlides/notesSlide202.xml"/><Relationship Id="rId1" Type="http://schemas.openxmlformats.org/officeDocument/2006/relationships/slideLayout" Target="../slideLayouts/slideLayout1.xml"/></Relationships>
</file>

<file path=ppt/slides/_rels/slide295.xml.rels><?xml version="1.0" encoding="UTF-8" standalone="yes"?>
<Relationships xmlns="http://schemas.openxmlformats.org/package/2006/relationships"><Relationship Id="rId2" Type="http://schemas.openxmlformats.org/officeDocument/2006/relationships/notesSlide" Target="../notesSlides/notesSlide203.xml"/><Relationship Id="rId1" Type="http://schemas.openxmlformats.org/officeDocument/2006/relationships/slideLayout" Target="../slideLayouts/slideLayout1.xml"/></Relationships>
</file>

<file path=ppt/slides/_rels/slide296.xml.rels><?xml version="1.0" encoding="UTF-8" standalone="yes"?>
<Relationships xmlns="http://schemas.openxmlformats.org/package/2006/relationships"><Relationship Id="rId2" Type="http://schemas.openxmlformats.org/officeDocument/2006/relationships/notesSlide" Target="../notesSlides/notesSlide204.xml"/><Relationship Id="rId1" Type="http://schemas.openxmlformats.org/officeDocument/2006/relationships/slideLayout" Target="../slideLayouts/slideLayout1.xml"/></Relationships>
</file>

<file path=ppt/slides/_rels/slide297.xml.rels><?xml version="1.0" encoding="UTF-8" standalone="yes"?>
<Relationships xmlns="http://schemas.openxmlformats.org/package/2006/relationships"><Relationship Id="rId2" Type="http://schemas.openxmlformats.org/officeDocument/2006/relationships/notesSlide" Target="../notesSlides/notesSlide205.xml"/><Relationship Id="rId1" Type="http://schemas.openxmlformats.org/officeDocument/2006/relationships/slideLayout" Target="../slideLayouts/slideLayout1.xml"/></Relationships>
</file>

<file path=ppt/slides/_rels/slide298.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206.xml"/><Relationship Id="rId1" Type="http://schemas.openxmlformats.org/officeDocument/2006/relationships/slideLayout" Target="../slideLayouts/slideLayout6.xml"/></Relationships>
</file>

<file path=ppt/slides/_rels/slide299.xml.rels><?xml version="1.0" encoding="UTF-8" standalone="yes"?>
<Relationships xmlns="http://schemas.openxmlformats.org/package/2006/relationships"><Relationship Id="rId2" Type="http://schemas.openxmlformats.org/officeDocument/2006/relationships/notesSlide" Target="../notesSlides/notesSlide207.xml"/><Relationship Id="rId1" Type="http://schemas.openxmlformats.org/officeDocument/2006/relationships/slideLayout" Target="../slideLayouts/slideLayout1.xml"/></Relationships>
</file>

<file path=ppt/slides/_rels/slide300.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208.xml"/><Relationship Id="rId1" Type="http://schemas.openxmlformats.org/officeDocument/2006/relationships/slideLayout" Target="../slideLayouts/slideLayout7.xml"/></Relationships>
</file>

<file path=ppt/slides/_rels/slide301.xml.rels><?xml version="1.0" encoding="UTF-8" standalone="yes"?>
<Relationships xmlns="http://schemas.openxmlformats.org/package/2006/relationships"><Relationship Id="rId2" Type="http://schemas.openxmlformats.org/officeDocument/2006/relationships/notesSlide" Target="../notesSlides/notesSlide209.xml"/><Relationship Id="rId1" Type="http://schemas.openxmlformats.org/officeDocument/2006/relationships/slideLayout" Target="../slideLayouts/slideLayout1.xml"/></Relationships>
</file>

<file path=ppt/slides/_rels/slide302.xml.rels><?xml version="1.0" encoding="UTF-8" standalone="yes"?>
<Relationships xmlns="http://schemas.openxmlformats.org/package/2006/relationships"><Relationship Id="rId2" Type="http://schemas.openxmlformats.org/officeDocument/2006/relationships/notesSlide" Target="../notesSlides/notesSlide210.xml"/><Relationship Id="rId1" Type="http://schemas.openxmlformats.org/officeDocument/2006/relationships/slideLayout" Target="../slideLayouts/slideLayout1.xml"/></Relationships>
</file>

<file path=ppt/slides/_rels/slide303.xml.rels><?xml version="1.0" encoding="UTF-8" standalone="yes"?>
<Relationships xmlns="http://schemas.openxmlformats.org/package/2006/relationships"><Relationship Id="rId2" Type="http://schemas.openxmlformats.org/officeDocument/2006/relationships/notesSlide" Target="../notesSlides/notesSlide211.xml"/><Relationship Id="rId1" Type="http://schemas.openxmlformats.org/officeDocument/2006/relationships/slideLayout" Target="../slideLayouts/slideLayout1.xml"/></Relationships>
</file>

<file path=ppt/slides/_rels/slide304.xml.rels><?xml version="1.0" encoding="UTF-8" standalone="yes"?>
<Relationships xmlns="http://schemas.openxmlformats.org/package/2006/relationships"><Relationship Id="rId2" Type="http://schemas.openxmlformats.org/officeDocument/2006/relationships/notesSlide" Target="../notesSlides/notesSlide212.xml"/><Relationship Id="rId1" Type="http://schemas.openxmlformats.org/officeDocument/2006/relationships/slideLayout" Target="../slideLayouts/slideLayout1.xml"/></Relationships>
</file>

<file path=ppt/slides/_rels/slide305.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213.xml"/><Relationship Id="rId1" Type="http://schemas.openxmlformats.org/officeDocument/2006/relationships/slideLayout" Target="../slideLayouts/slideLayout1.xml"/></Relationships>
</file>

<file path=ppt/slides/_rels/slide306.xml.rels><?xml version="1.0" encoding="UTF-8" standalone="yes"?>
<Relationships xmlns="http://schemas.openxmlformats.org/package/2006/relationships"><Relationship Id="rId2" Type="http://schemas.openxmlformats.org/officeDocument/2006/relationships/notesSlide" Target="../notesSlides/notesSlide214.xml"/><Relationship Id="rId1" Type="http://schemas.openxmlformats.org/officeDocument/2006/relationships/slideLayout" Target="../slideLayouts/slideLayout1.xml"/></Relationships>
</file>

<file path=ppt/slides/_rels/slide307.xml.rels><?xml version="1.0" encoding="UTF-8" standalone="yes"?>
<Relationships xmlns="http://schemas.openxmlformats.org/package/2006/relationships"><Relationship Id="rId2" Type="http://schemas.openxmlformats.org/officeDocument/2006/relationships/notesSlide" Target="../notesSlides/notesSlide215.xml"/><Relationship Id="rId1" Type="http://schemas.openxmlformats.org/officeDocument/2006/relationships/slideLayout" Target="../slideLayouts/slideLayout1.xml"/></Relationships>
</file>

<file path=ppt/slides/_rels/slide308.xml.rels><?xml version="1.0" encoding="UTF-8" standalone="yes"?>
<Relationships xmlns="http://schemas.openxmlformats.org/package/2006/relationships"><Relationship Id="rId2" Type="http://schemas.openxmlformats.org/officeDocument/2006/relationships/notesSlide" Target="../notesSlides/notesSlide216.xml"/><Relationship Id="rId1" Type="http://schemas.openxmlformats.org/officeDocument/2006/relationships/slideLayout" Target="../slideLayouts/slideLayout1.xml"/></Relationships>
</file>

<file path=ppt/slides/_rels/slide309.xml.rels><?xml version="1.0" encoding="UTF-8" standalone="yes"?>
<Relationships xmlns="http://schemas.openxmlformats.org/package/2006/relationships"><Relationship Id="rId2" Type="http://schemas.openxmlformats.org/officeDocument/2006/relationships/notesSlide" Target="../notesSlides/notesSlide217.xml"/><Relationship Id="rId1" Type="http://schemas.openxmlformats.org/officeDocument/2006/relationships/slideLayout" Target="../slideLayouts/slideLayout1.xml"/></Relationships>
</file>

<file path=ppt/slides/_rels/slide310.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218.xml"/><Relationship Id="rId1" Type="http://schemas.openxmlformats.org/officeDocument/2006/relationships/slideLayout" Target="../slideLayouts/slideLayout7.xml"/></Relationships>
</file>

<file path=ppt/slides/_rels/slide311.xml.rels><?xml version="1.0" encoding="UTF-8" standalone="yes"?>
<Relationships xmlns="http://schemas.openxmlformats.org/package/2006/relationships"><Relationship Id="rId2" Type="http://schemas.openxmlformats.org/officeDocument/2006/relationships/notesSlide" Target="../notesSlides/notesSlide219.xml"/><Relationship Id="rId1" Type="http://schemas.openxmlformats.org/officeDocument/2006/relationships/slideLayout" Target="../slideLayouts/slideLayout1.xml"/></Relationships>
</file>

<file path=ppt/slides/_rels/slide312.xml.rels><?xml version="1.0" encoding="UTF-8" standalone="yes"?>
<Relationships xmlns="http://schemas.openxmlformats.org/package/2006/relationships"><Relationship Id="rId2" Type="http://schemas.openxmlformats.org/officeDocument/2006/relationships/notesSlide" Target="../notesSlides/notesSlide220.xml"/><Relationship Id="rId1" Type="http://schemas.openxmlformats.org/officeDocument/2006/relationships/slideLayout" Target="../slideLayouts/slideLayout1.xml"/></Relationships>
</file>

<file path=ppt/slides/_rels/slide313.xml.rels><?xml version="1.0" encoding="UTF-8" standalone="yes"?>
<Relationships xmlns="http://schemas.openxmlformats.org/package/2006/relationships"><Relationship Id="rId2" Type="http://schemas.openxmlformats.org/officeDocument/2006/relationships/notesSlide" Target="../notesSlides/notesSlide221.xml"/><Relationship Id="rId1" Type="http://schemas.openxmlformats.org/officeDocument/2006/relationships/slideLayout" Target="../slideLayouts/slideLayout1.xml"/></Relationships>
</file>

<file path=ppt/slides/_rels/slide314.xml.rels><?xml version="1.0" encoding="UTF-8" standalone="yes"?>
<Relationships xmlns="http://schemas.openxmlformats.org/package/2006/relationships"><Relationship Id="rId2" Type="http://schemas.openxmlformats.org/officeDocument/2006/relationships/notesSlide" Target="../notesSlides/notesSlide222.xml"/><Relationship Id="rId1" Type="http://schemas.openxmlformats.org/officeDocument/2006/relationships/slideLayout" Target="../slideLayouts/slideLayout1.xml"/></Relationships>
</file>

<file path=ppt/slides/_rels/slide315.xml.rels><?xml version="1.0" encoding="UTF-8" standalone="yes"?>
<Relationships xmlns="http://schemas.openxmlformats.org/package/2006/relationships"><Relationship Id="rId2" Type="http://schemas.openxmlformats.org/officeDocument/2006/relationships/notesSlide" Target="../notesSlides/notesSlide223.xml"/><Relationship Id="rId1" Type="http://schemas.openxmlformats.org/officeDocument/2006/relationships/slideLayout" Target="../slideLayouts/slideLayout1.xml"/></Relationships>
</file>

<file path=ppt/slides/_rels/slide316.xml.rels><?xml version="1.0" encoding="UTF-8" standalone="yes"?>
<Relationships xmlns="http://schemas.openxmlformats.org/package/2006/relationships"><Relationship Id="rId2" Type="http://schemas.openxmlformats.org/officeDocument/2006/relationships/notesSlide" Target="../notesSlides/notesSlide224.xml"/><Relationship Id="rId1" Type="http://schemas.openxmlformats.org/officeDocument/2006/relationships/slideLayout" Target="../slideLayouts/slideLayout1.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8.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225.xml"/><Relationship Id="rId1" Type="http://schemas.openxmlformats.org/officeDocument/2006/relationships/slideLayout" Target="../slideLayouts/slideLayout7.xml"/></Relationships>
</file>

<file path=ppt/slides/_rels/slide319.xml.rels><?xml version="1.0" encoding="UTF-8" standalone="yes"?>
<Relationships xmlns="http://schemas.openxmlformats.org/package/2006/relationships"><Relationship Id="rId2" Type="http://schemas.openxmlformats.org/officeDocument/2006/relationships/notesSlide" Target="../notesSlides/notesSlide226.xml"/><Relationship Id="rId1" Type="http://schemas.openxmlformats.org/officeDocument/2006/relationships/slideLayout" Target="../slideLayouts/slideLayout1.xml"/></Relationships>
</file>

<file path=ppt/slides/_rels/slide320.xml.rels><?xml version="1.0" encoding="UTF-8" standalone="yes"?>
<Relationships xmlns="http://schemas.openxmlformats.org/package/2006/relationships"><Relationship Id="rId2" Type="http://schemas.openxmlformats.org/officeDocument/2006/relationships/notesSlide" Target="../notesSlides/notesSlide227.xml"/><Relationship Id="rId1" Type="http://schemas.openxmlformats.org/officeDocument/2006/relationships/slideLayout" Target="../slideLayouts/slideLayout1.xml"/></Relationships>
</file>

<file path=ppt/slides/_rels/slide321.xml.rels><?xml version="1.0" encoding="UTF-8" standalone="yes"?>
<Relationships xmlns="http://schemas.openxmlformats.org/package/2006/relationships"><Relationship Id="rId2" Type="http://schemas.openxmlformats.org/officeDocument/2006/relationships/notesSlide" Target="../notesSlides/notesSlide228.xml"/><Relationship Id="rId1" Type="http://schemas.openxmlformats.org/officeDocument/2006/relationships/slideLayout" Target="../slideLayouts/slideLayout1.xml"/></Relationships>
</file>

<file path=ppt/slides/_rels/slide322.xml.rels><?xml version="1.0" encoding="UTF-8" standalone="yes"?>
<Relationships xmlns="http://schemas.openxmlformats.org/package/2006/relationships"><Relationship Id="rId2" Type="http://schemas.openxmlformats.org/officeDocument/2006/relationships/notesSlide" Target="../notesSlides/notesSlide229.xml"/><Relationship Id="rId1" Type="http://schemas.openxmlformats.org/officeDocument/2006/relationships/slideLayout" Target="../slideLayouts/slideLayout1.xml"/></Relationships>
</file>

<file path=ppt/slides/_rels/slide323.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324.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230.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325.xml.rels><?xml version="1.0" encoding="UTF-8" standalone="yes"?>
<Relationships xmlns="http://schemas.openxmlformats.org/package/2006/relationships"><Relationship Id="rId2" Type="http://schemas.openxmlformats.org/officeDocument/2006/relationships/notesSlide" Target="../notesSlides/notesSlide231.xml"/><Relationship Id="rId1" Type="http://schemas.openxmlformats.org/officeDocument/2006/relationships/slideLayout" Target="../slideLayouts/slideLayout1.xml"/></Relationships>
</file>

<file path=ppt/slides/_rels/slide326.xml.rels><?xml version="1.0" encoding="UTF-8" standalone="yes"?>
<Relationships xmlns="http://schemas.openxmlformats.org/package/2006/relationships"><Relationship Id="rId2" Type="http://schemas.openxmlformats.org/officeDocument/2006/relationships/notesSlide" Target="../notesSlides/notesSlide232.xml"/><Relationship Id="rId1" Type="http://schemas.openxmlformats.org/officeDocument/2006/relationships/slideLayout" Target="../slideLayouts/slideLayout1.xml"/></Relationships>
</file>

<file path=ppt/slides/_rels/slide327.xml.rels><?xml version="1.0" encoding="UTF-8" standalone="yes"?>
<Relationships xmlns="http://schemas.openxmlformats.org/package/2006/relationships"><Relationship Id="rId2" Type="http://schemas.openxmlformats.org/officeDocument/2006/relationships/notesSlide" Target="../notesSlides/notesSlide233.xml"/><Relationship Id="rId1" Type="http://schemas.openxmlformats.org/officeDocument/2006/relationships/slideLayout" Target="../slideLayouts/slideLayout1.xml"/></Relationships>
</file>

<file path=ppt/slides/_rels/slide328.xml.rels><?xml version="1.0" encoding="UTF-8" standalone="yes"?>
<Relationships xmlns="http://schemas.openxmlformats.org/package/2006/relationships"><Relationship Id="rId2" Type="http://schemas.openxmlformats.org/officeDocument/2006/relationships/notesSlide" Target="../notesSlides/notesSlide234.xml"/><Relationship Id="rId1" Type="http://schemas.openxmlformats.org/officeDocument/2006/relationships/slideLayout" Target="../slideLayouts/slideLayout1.xml"/></Relationships>
</file>

<file path=ppt/slides/_rels/slide329.xml.rels><?xml version="1.0" encoding="UTF-8" standalone="yes"?>
<Relationships xmlns="http://schemas.openxmlformats.org/package/2006/relationships"><Relationship Id="rId2" Type="http://schemas.openxmlformats.org/officeDocument/2006/relationships/notesSlide" Target="../notesSlides/notesSlide235.xml"/><Relationship Id="rId1" Type="http://schemas.openxmlformats.org/officeDocument/2006/relationships/slideLayout" Target="../slideLayouts/slideLayout1.xml"/></Relationships>
</file>

<file path=ppt/slides/_rels/slide330.xml.rels><?xml version="1.0" encoding="UTF-8" standalone="yes"?>
<Relationships xmlns="http://schemas.openxmlformats.org/package/2006/relationships"><Relationship Id="rId2" Type="http://schemas.openxmlformats.org/officeDocument/2006/relationships/notesSlide" Target="../notesSlides/notesSlide236.xml"/><Relationship Id="rId1" Type="http://schemas.openxmlformats.org/officeDocument/2006/relationships/slideLayout" Target="../slideLayouts/slideLayout1.xml"/></Relationships>
</file>

<file path=ppt/slides/_rels/slide331.xml.rels><?xml version="1.0" encoding="UTF-8" standalone="yes"?>
<Relationships xmlns="http://schemas.openxmlformats.org/package/2006/relationships"><Relationship Id="rId2" Type="http://schemas.openxmlformats.org/officeDocument/2006/relationships/notesSlide" Target="../notesSlides/notesSlide237.xml"/><Relationship Id="rId1" Type="http://schemas.openxmlformats.org/officeDocument/2006/relationships/slideLayout" Target="../slideLayouts/slideLayout1.xml"/></Relationships>
</file>

<file path=ppt/slides/_rels/slide332.xml.rels><?xml version="1.0" encoding="UTF-8" standalone="yes"?>
<Relationships xmlns="http://schemas.openxmlformats.org/package/2006/relationships"><Relationship Id="rId2" Type="http://schemas.openxmlformats.org/officeDocument/2006/relationships/notesSlide" Target="../notesSlides/notesSlide238.xml"/><Relationship Id="rId1" Type="http://schemas.openxmlformats.org/officeDocument/2006/relationships/slideLayout" Target="../slideLayouts/slideLayout1.xml"/></Relationships>
</file>

<file path=ppt/slides/_rels/slide333.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334.xml.rels><?xml version="1.0" encoding="UTF-8" standalone="yes"?>
<Relationships xmlns="http://schemas.openxmlformats.org/package/2006/relationships"><Relationship Id="rId2" Type="http://schemas.openxmlformats.org/officeDocument/2006/relationships/notesSlide" Target="../notesSlides/notesSlide239.xml"/><Relationship Id="rId1" Type="http://schemas.openxmlformats.org/officeDocument/2006/relationships/slideLayout" Target="../slideLayouts/slideLayout1.xml"/></Relationships>
</file>

<file path=ppt/slides/_rels/slide335.xml.rels><?xml version="1.0" encoding="UTF-8" standalone="yes"?>
<Relationships xmlns="http://schemas.openxmlformats.org/package/2006/relationships"><Relationship Id="rId2" Type="http://schemas.openxmlformats.org/officeDocument/2006/relationships/notesSlide" Target="../notesSlides/notesSlide240.xml"/><Relationship Id="rId1" Type="http://schemas.openxmlformats.org/officeDocument/2006/relationships/slideLayout" Target="../slideLayouts/slideLayout1.xml"/></Relationships>
</file>

<file path=ppt/slides/_rels/slide336.xml.rels><?xml version="1.0" encoding="UTF-8" standalone="yes"?>
<Relationships xmlns="http://schemas.openxmlformats.org/package/2006/relationships"><Relationship Id="rId2" Type="http://schemas.openxmlformats.org/officeDocument/2006/relationships/notesSlide" Target="../notesSlides/notesSlide241.xml"/><Relationship Id="rId1" Type="http://schemas.openxmlformats.org/officeDocument/2006/relationships/slideLayout" Target="../slideLayouts/slideLayout1.xml"/></Relationships>
</file>

<file path=ppt/slides/_rels/slide337.xml.rels><?xml version="1.0" encoding="UTF-8" standalone="yes"?>
<Relationships xmlns="http://schemas.openxmlformats.org/package/2006/relationships"><Relationship Id="rId2" Type="http://schemas.openxmlformats.org/officeDocument/2006/relationships/notesSlide" Target="../notesSlides/notesSlide242.xml"/><Relationship Id="rId1" Type="http://schemas.openxmlformats.org/officeDocument/2006/relationships/slideLayout" Target="../slideLayouts/slideLayout1.xml"/></Relationships>
</file>

<file path=ppt/slides/_rels/slide338.xml.rels><?xml version="1.0" encoding="UTF-8" standalone="yes"?>
<Relationships xmlns="http://schemas.openxmlformats.org/package/2006/relationships"><Relationship Id="rId2" Type="http://schemas.openxmlformats.org/officeDocument/2006/relationships/notesSlide" Target="../notesSlides/notesSlide243.xml"/><Relationship Id="rId1" Type="http://schemas.openxmlformats.org/officeDocument/2006/relationships/slideLayout" Target="../slideLayouts/slideLayout1.xml"/></Relationships>
</file>

<file path=ppt/slides/_rels/slide339.xml.rels><?xml version="1.0" encoding="UTF-8" standalone="yes"?>
<Relationships xmlns="http://schemas.openxmlformats.org/package/2006/relationships"><Relationship Id="rId2" Type="http://schemas.openxmlformats.org/officeDocument/2006/relationships/notesSlide" Target="../notesSlides/notesSlide244.xml"/><Relationship Id="rId1" Type="http://schemas.openxmlformats.org/officeDocument/2006/relationships/slideLayout" Target="../slideLayouts/slideLayout1.xml"/></Relationships>
</file>

<file path=ppt/slides/_rels/slide34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245.xml"/><Relationship Id="rId1" Type="http://schemas.openxmlformats.org/officeDocument/2006/relationships/slideLayout" Target="../slideLayouts/slideLayout6.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2.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7.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8.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246.xml"/><Relationship Id="rId1" Type="http://schemas.openxmlformats.org/officeDocument/2006/relationships/slideLayout" Target="../slideLayouts/slideLayout7.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6.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247.xml"/><Relationship Id="rId1" Type="http://schemas.openxmlformats.org/officeDocument/2006/relationships/slideLayout" Target="../slideLayouts/slideLayout7.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4.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375.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248.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jpeg"/><Relationship Id="rId1" Type="http://schemas.openxmlformats.org/officeDocument/2006/relationships/slideLayout" Target="../slideLayouts/slideLayout1.xml"/><Relationship Id="rId4" Type="http://schemas.openxmlformats.org/officeDocument/2006/relationships/image" Target="../media/image4.jpeg"/></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6.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397.xml.rels><?xml version="1.0" encoding="UTF-8" standalone="yes"?>
<Relationships xmlns="http://schemas.openxmlformats.org/package/2006/relationships"><Relationship Id="rId2" Type="http://schemas.openxmlformats.org/officeDocument/2006/relationships/notesSlide" Target="../notesSlides/notesSlide249.xml"/><Relationship Id="rId1" Type="http://schemas.openxmlformats.org/officeDocument/2006/relationships/slideLayout" Target="../slideLayouts/slideLayout1.xml"/></Relationships>
</file>

<file path=ppt/slides/_rels/slide398.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250.xml"/><Relationship Id="rId1" Type="http://schemas.openxmlformats.org/officeDocument/2006/relationships/slideLayout" Target="../slideLayouts/slideLayout7.xml"/></Relationships>
</file>

<file path=ppt/slides/_rels/slide399.xml.rels><?xml version="1.0" encoding="UTF-8" standalone="yes"?>
<Relationships xmlns="http://schemas.openxmlformats.org/package/2006/relationships"><Relationship Id="rId2" Type="http://schemas.openxmlformats.org/officeDocument/2006/relationships/notesSlide" Target="../notesSlides/notesSlide251.xml"/><Relationship Id="rId1" Type="http://schemas.openxmlformats.org/officeDocument/2006/relationships/slideLayout" Target="../slideLayouts/slideLayout1.xml"/></Relationships>
</file>

<file path=ppt/slides/_rels/slide400.xml.rels><?xml version="1.0" encoding="UTF-8" standalone="yes"?>
<Relationships xmlns="http://schemas.openxmlformats.org/package/2006/relationships"><Relationship Id="rId2" Type="http://schemas.openxmlformats.org/officeDocument/2006/relationships/notesSlide" Target="../notesSlides/notesSlide252.xml"/><Relationship Id="rId1" Type="http://schemas.openxmlformats.org/officeDocument/2006/relationships/slideLayout" Target="../slideLayouts/slideLayout1.xml"/></Relationships>
</file>

<file path=ppt/slides/_rels/slide401.xml.rels><?xml version="1.0" encoding="UTF-8" standalone="yes"?>
<Relationships xmlns="http://schemas.openxmlformats.org/package/2006/relationships"><Relationship Id="rId2" Type="http://schemas.openxmlformats.org/officeDocument/2006/relationships/notesSlide" Target="../notesSlides/notesSlide253.xml"/><Relationship Id="rId1" Type="http://schemas.openxmlformats.org/officeDocument/2006/relationships/slideLayout" Target="../slideLayouts/slideLayout1.xml"/></Relationships>
</file>

<file path=ppt/slides/_rels/slide402.xml.rels><?xml version="1.0" encoding="UTF-8" standalone="yes"?>
<Relationships xmlns="http://schemas.openxmlformats.org/package/2006/relationships"><Relationship Id="rId2" Type="http://schemas.openxmlformats.org/officeDocument/2006/relationships/notesSlide" Target="../notesSlides/notesSlide254.xml"/><Relationship Id="rId1" Type="http://schemas.openxmlformats.org/officeDocument/2006/relationships/slideLayout" Target="../slideLayouts/slideLayout1.xml"/></Relationships>
</file>

<file path=ppt/slides/_rels/slide403.xml.rels><?xml version="1.0" encoding="UTF-8" standalone="yes"?>
<Relationships xmlns="http://schemas.openxmlformats.org/package/2006/relationships"><Relationship Id="rId2" Type="http://schemas.openxmlformats.org/officeDocument/2006/relationships/notesSlide" Target="../notesSlides/notesSlide255.xml"/><Relationship Id="rId1" Type="http://schemas.openxmlformats.org/officeDocument/2006/relationships/slideLayout" Target="../slideLayouts/slideLayout1.xml"/></Relationships>
</file>

<file path=ppt/slides/_rels/slide404.xml.rels><?xml version="1.0" encoding="UTF-8" standalone="yes"?>
<Relationships xmlns="http://schemas.openxmlformats.org/package/2006/relationships"><Relationship Id="rId2" Type="http://schemas.openxmlformats.org/officeDocument/2006/relationships/notesSlide" Target="../notesSlides/notesSlide256.xml"/><Relationship Id="rId1" Type="http://schemas.openxmlformats.org/officeDocument/2006/relationships/slideLayout" Target="../slideLayouts/slideLayout1.xml"/></Relationships>
</file>

<file path=ppt/slides/_rels/slide405.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257.xml"/><Relationship Id="rId1" Type="http://schemas.openxmlformats.org/officeDocument/2006/relationships/slideLayout" Target="../slideLayouts/slideLayout1.xml"/></Relationships>
</file>

<file path=ppt/slides/_rels/slide406.xml.rels><?xml version="1.0" encoding="UTF-8" standalone="yes"?>
<Relationships xmlns="http://schemas.openxmlformats.org/package/2006/relationships"><Relationship Id="rId2" Type="http://schemas.openxmlformats.org/officeDocument/2006/relationships/notesSlide" Target="../notesSlides/notesSlide258.xml"/><Relationship Id="rId1" Type="http://schemas.openxmlformats.org/officeDocument/2006/relationships/slideLayout" Target="../slideLayouts/slideLayout1.xml"/></Relationships>
</file>

<file path=ppt/slides/_rels/slide407.xml.rels><?xml version="1.0" encoding="UTF-8" standalone="yes"?>
<Relationships xmlns="http://schemas.openxmlformats.org/package/2006/relationships"><Relationship Id="rId2" Type="http://schemas.openxmlformats.org/officeDocument/2006/relationships/notesSlide" Target="../notesSlides/notesSlide259.xml"/><Relationship Id="rId1" Type="http://schemas.openxmlformats.org/officeDocument/2006/relationships/slideLayout" Target="../slideLayouts/slideLayout1.xml"/></Relationships>
</file>

<file path=ppt/slides/_rels/slide408.xml.rels><?xml version="1.0" encoding="UTF-8" standalone="yes"?>
<Relationships xmlns="http://schemas.openxmlformats.org/package/2006/relationships"><Relationship Id="rId2" Type="http://schemas.openxmlformats.org/officeDocument/2006/relationships/notesSlide" Target="../notesSlides/notesSlide260.xml"/><Relationship Id="rId1" Type="http://schemas.openxmlformats.org/officeDocument/2006/relationships/slideLayout" Target="../slideLayouts/slideLayout1.xml"/></Relationships>
</file>

<file path=ppt/slides/_rels/slide409.xml.rels><?xml version="1.0" encoding="UTF-8" standalone="yes"?>
<Relationships xmlns="http://schemas.openxmlformats.org/package/2006/relationships"><Relationship Id="rId2" Type="http://schemas.openxmlformats.org/officeDocument/2006/relationships/notesSlide" Target="../notesSlides/notesSlide261.xml"/><Relationship Id="rId1" Type="http://schemas.openxmlformats.org/officeDocument/2006/relationships/slideLayout" Target="../slideLayouts/slideLayout1.xml"/></Relationships>
</file>

<file path=ppt/slides/_rels/slide410.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262.xml"/><Relationship Id="rId1" Type="http://schemas.openxmlformats.org/officeDocument/2006/relationships/slideLayout" Target="../slideLayouts/slideLayout7.xml"/></Relationships>
</file>

<file path=ppt/slides/_rels/slide411.xml.rels><?xml version="1.0" encoding="UTF-8" standalone="yes"?>
<Relationships xmlns="http://schemas.openxmlformats.org/package/2006/relationships"><Relationship Id="rId2" Type="http://schemas.openxmlformats.org/officeDocument/2006/relationships/notesSlide" Target="../notesSlides/notesSlide263.xml"/><Relationship Id="rId1" Type="http://schemas.openxmlformats.org/officeDocument/2006/relationships/slideLayout" Target="../slideLayouts/slideLayout1.xml"/></Relationships>
</file>

<file path=ppt/slides/_rels/slide412.xml.rels><?xml version="1.0" encoding="UTF-8" standalone="yes"?>
<Relationships xmlns="http://schemas.openxmlformats.org/package/2006/relationships"><Relationship Id="rId2" Type="http://schemas.openxmlformats.org/officeDocument/2006/relationships/notesSlide" Target="../notesSlides/notesSlide264.xml"/><Relationship Id="rId1" Type="http://schemas.openxmlformats.org/officeDocument/2006/relationships/slideLayout" Target="../slideLayouts/slideLayout1.xml"/></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14.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265.xml"/><Relationship Id="rId1" Type="http://schemas.openxmlformats.org/officeDocument/2006/relationships/slideLayout" Target="../slideLayouts/slideLayout7.xml"/></Relationships>
</file>

<file path=ppt/slides/_rels/slide415.xml.rels><?xml version="1.0" encoding="UTF-8" standalone="yes"?>
<Relationships xmlns="http://schemas.openxmlformats.org/package/2006/relationships"><Relationship Id="rId2" Type="http://schemas.openxmlformats.org/officeDocument/2006/relationships/notesSlide" Target="../notesSlides/notesSlide266.xml"/><Relationship Id="rId1" Type="http://schemas.openxmlformats.org/officeDocument/2006/relationships/slideLayout" Target="../slideLayouts/slideLayout1.xml"/></Relationships>
</file>

<file path=ppt/slides/_rels/slide416.xml.rels><?xml version="1.0" encoding="UTF-8" standalone="yes"?>
<Relationships xmlns="http://schemas.openxmlformats.org/package/2006/relationships"><Relationship Id="rId2" Type="http://schemas.openxmlformats.org/officeDocument/2006/relationships/notesSlide" Target="../notesSlides/notesSlide267.xml"/><Relationship Id="rId1" Type="http://schemas.openxmlformats.org/officeDocument/2006/relationships/slideLayout" Target="../slideLayouts/slideLayout1.xml"/></Relationships>
</file>

<file path=ppt/slides/_rels/slide417.xml.rels><?xml version="1.0" encoding="UTF-8" standalone="yes"?>
<Relationships xmlns="http://schemas.openxmlformats.org/package/2006/relationships"><Relationship Id="rId2" Type="http://schemas.openxmlformats.org/officeDocument/2006/relationships/notesSlide" Target="../notesSlides/notesSlide268.xml"/><Relationship Id="rId1" Type="http://schemas.openxmlformats.org/officeDocument/2006/relationships/slideLayout" Target="../slideLayouts/slideLayout1.xml"/></Relationships>
</file>

<file path=ppt/slides/_rels/slide418.xml.rels><?xml version="1.0" encoding="UTF-8" standalone="yes"?>
<Relationships xmlns="http://schemas.openxmlformats.org/package/2006/relationships"><Relationship Id="rId2" Type="http://schemas.openxmlformats.org/officeDocument/2006/relationships/notesSlide" Target="../notesSlides/notesSlide269.xml"/><Relationship Id="rId1" Type="http://schemas.openxmlformats.org/officeDocument/2006/relationships/slideLayout" Target="../slideLayouts/slideLayout1.xml"/></Relationships>
</file>

<file path=ppt/slides/_rels/slide419.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420.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270.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421.xml.rels><?xml version="1.0" encoding="UTF-8" standalone="yes"?>
<Relationships xmlns="http://schemas.openxmlformats.org/package/2006/relationships"><Relationship Id="rId2" Type="http://schemas.openxmlformats.org/officeDocument/2006/relationships/notesSlide" Target="../notesSlides/notesSlide271.xml"/><Relationship Id="rId1" Type="http://schemas.openxmlformats.org/officeDocument/2006/relationships/slideLayout" Target="../slideLayouts/slideLayout1.xml"/></Relationships>
</file>

<file path=ppt/slides/_rels/slide422.xml.rels><?xml version="1.0" encoding="UTF-8" standalone="yes"?>
<Relationships xmlns="http://schemas.openxmlformats.org/package/2006/relationships"><Relationship Id="rId2" Type="http://schemas.openxmlformats.org/officeDocument/2006/relationships/notesSlide" Target="../notesSlides/notesSlide272.xml"/><Relationship Id="rId1" Type="http://schemas.openxmlformats.org/officeDocument/2006/relationships/slideLayout" Target="../slideLayouts/slideLayout1.xml"/></Relationships>
</file>

<file path=ppt/slides/_rels/slide423.xml.rels><?xml version="1.0" encoding="UTF-8" standalone="yes"?>
<Relationships xmlns="http://schemas.openxmlformats.org/package/2006/relationships"><Relationship Id="rId2" Type="http://schemas.openxmlformats.org/officeDocument/2006/relationships/notesSlide" Target="../notesSlides/notesSlide273.xml"/><Relationship Id="rId1" Type="http://schemas.openxmlformats.org/officeDocument/2006/relationships/slideLayout" Target="../slideLayouts/slideLayout1.xml"/></Relationships>
</file>

<file path=ppt/slides/_rels/slide424.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425.xml.rels><?xml version="1.0" encoding="UTF-8" standalone="yes"?>
<Relationships xmlns="http://schemas.openxmlformats.org/package/2006/relationships"><Relationship Id="rId2" Type="http://schemas.openxmlformats.org/officeDocument/2006/relationships/notesSlide" Target="../notesSlides/notesSlide274.xml"/><Relationship Id="rId1" Type="http://schemas.openxmlformats.org/officeDocument/2006/relationships/slideLayout" Target="../slideLayouts/slideLayout1.xml"/></Relationships>
</file>

<file path=ppt/slides/_rels/slide426.xml.rels><?xml version="1.0" encoding="UTF-8" standalone="yes"?>
<Relationships xmlns="http://schemas.openxmlformats.org/package/2006/relationships"><Relationship Id="rId2" Type="http://schemas.openxmlformats.org/officeDocument/2006/relationships/notesSlide" Target="../notesSlides/notesSlide275.xml"/><Relationship Id="rId1" Type="http://schemas.openxmlformats.org/officeDocument/2006/relationships/slideLayout" Target="../slideLayouts/slideLayout1.xml"/></Relationships>
</file>

<file path=ppt/slides/_rels/slide427.xml.rels><?xml version="1.0" encoding="UTF-8" standalone="yes"?>
<Relationships xmlns="http://schemas.openxmlformats.org/package/2006/relationships"><Relationship Id="rId2" Type="http://schemas.openxmlformats.org/officeDocument/2006/relationships/notesSlide" Target="../notesSlides/notesSlide276.xml"/><Relationship Id="rId1" Type="http://schemas.openxmlformats.org/officeDocument/2006/relationships/slideLayout" Target="../slideLayouts/slideLayout1.xml"/></Relationships>
</file>

<file path=ppt/slides/_rels/slide428.xml.rels><?xml version="1.0" encoding="UTF-8" standalone="yes"?>
<Relationships xmlns="http://schemas.openxmlformats.org/package/2006/relationships"><Relationship Id="rId2" Type="http://schemas.openxmlformats.org/officeDocument/2006/relationships/notesSlide" Target="../notesSlides/notesSlide277.xml"/><Relationship Id="rId1" Type="http://schemas.openxmlformats.org/officeDocument/2006/relationships/slideLayout" Target="../slideLayouts/slideLayout1.xml"/></Relationships>
</file>

<file path=ppt/slides/_rels/slide429.xml.rels><?xml version="1.0" encoding="UTF-8" standalone="yes"?>
<Relationships xmlns="http://schemas.openxmlformats.org/package/2006/relationships"><Relationship Id="rId2" Type="http://schemas.openxmlformats.org/officeDocument/2006/relationships/notesSlide" Target="../notesSlides/notesSlide278.xml"/><Relationship Id="rId1" Type="http://schemas.openxmlformats.org/officeDocument/2006/relationships/slideLayout" Target="../slideLayouts/slideLayout1.xml"/></Relationships>
</file>

<file path=ppt/slides/_rels/slide43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279.xml"/><Relationship Id="rId1" Type="http://schemas.openxmlformats.org/officeDocument/2006/relationships/slideLayout" Target="../slideLayouts/slideLayout6.xml"/></Relationships>
</file>

<file path=ppt/slides/_rels/slide431.xml.rels><?xml version="1.0" encoding="UTF-8" standalone="yes"?>
<Relationships xmlns="http://schemas.openxmlformats.org/package/2006/relationships"><Relationship Id="rId2" Type="http://schemas.openxmlformats.org/officeDocument/2006/relationships/notesSlide" Target="../notesSlides/notesSlide280.xml"/><Relationship Id="rId1" Type="http://schemas.openxmlformats.org/officeDocument/2006/relationships/slideLayout" Target="../slideLayouts/slideLayout1.xml"/></Relationships>
</file>

<file path=ppt/slides/_rels/slide432.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281.xml"/><Relationship Id="rId1" Type="http://schemas.openxmlformats.org/officeDocument/2006/relationships/slideLayout" Target="../slideLayouts/slideLayout7.xml"/></Relationships>
</file>

<file path=ppt/slides/_rels/slide433.xml.rels><?xml version="1.0" encoding="UTF-8" standalone="yes"?>
<Relationships xmlns="http://schemas.openxmlformats.org/package/2006/relationships"><Relationship Id="rId2" Type="http://schemas.openxmlformats.org/officeDocument/2006/relationships/notesSlide" Target="../notesSlides/notesSlide282.xml"/><Relationship Id="rId1" Type="http://schemas.openxmlformats.org/officeDocument/2006/relationships/slideLayout" Target="../slideLayouts/slideLayout1.xml"/></Relationships>
</file>

<file path=ppt/slides/_rels/slide434.xml.rels><?xml version="1.0" encoding="UTF-8" standalone="yes"?>
<Relationships xmlns="http://schemas.openxmlformats.org/package/2006/relationships"><Relationship Id="rId2" Type="http://schemas.openxmlformats.org/officeDocument/2006/relationships/notesSlide" Target="../notesSlides/notesSlide283.xml"/><Relationship Id="rId1" Type="http://schemas.openxmlformats.org/officeDocument/2006/relationships/slideLayout" Target="../slideLayouts/slideLayout1.xml"/></Relationships>
</file>

<file path=ppt/slides/_rels/slide435.xml.rels><?xml version="1.0" encoding="UTF-8" standalone="yes"?>
<Relationships xmlns="http://schemas.openxmlformats.org/package/2006/relationships"><Relationship Id="rId2" Type="http://schemas.openxmlformats.org/officeDocument/2006/relationships/notesSlide" Target="../notesSlides/notesSlide284.xml"/><Relationship Id="rId1" Type="http://schemas.openxmlformats.org/officeDocument/2006/relationships/slideLayout" Target="../slideLayouts/slideLayout1.xml"/></Relationships>
</file>

<file path=ppt/slides/_rels/slide436.xml.rels><?xml version="1.0" encoding="UTF-8" standalone="yes"?>
<Relationships xmlns="http://schemas.openxmlformats.org/package/2006/relationships"><Relationship Id="rId2" Type="http://schemas.openxmlformats.org/officeDocument/2006/relationships/notesSlide" Target="../notesSlides/notesSlide285.xml"/><Relationship Id="rId1" Type="http://schemas.openxmlformats.org/officeDocument/2006/relationships/slideLayout" Target="../slideLayouts/slideLayout1.xml"/></Relationships>
</file>

<file path=ppt/slides/_rels/slide437.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286.xml"/><Relationship Id="rId1" Type="http://schemas.openxmlformats.org/officeDocument/2006/relationships/slideLayout" Target="../slideLayouts/slideLayout1.xml"/></Relationships>
</file>

<file path=ppt/slides/_rels/slide438.xml.rels><?xml version="1.0" encoding="UTF-8" standalone="yes"?>
<Relationships xmlns="http://schemas.openxmlformats.org/package/2006/relationships"><Relationship Id="rId2" Type="http://schemas.openxmlformats.org/officeDocument/2006/relationships/notesSlide" Target="../notesSlides/notesSlide287.xml"/><Relationship Id="rId1" Type="http://schemas.openxmlformats.org/officeDocument/2006/relationships/slideLayout" Target="../slideLayouts/slideLayout1.xml"/></Relationships>
</file>

<file path=ppt/slides/_rels/slide439.xml.rels><?xml version="1.0" encoding="UTF-8" standalone="yes"?>
<Relationships xmlns="http://schemas.openxmlformats.org/package/2006/relationships"><Relationship Id="rId2" Type="http://schemas.openxmlformats.org/officeDocument/2006/relationships/notesSlide" Target="../notesSlides/notesSlide288.xml"/><Relationship Id="rId1" Type="http://schemas.openxmlformats.org/officeDocument/2006/relationships/slideLayout" Target="../slideLayouts/slideLayout1.xml"/></Relationships>
</file>

<file path=ppt/slides/_rels/slide440.xml.rels><?xml version="1.0" encoding="UTF-8" standalone="yes"?>
<Relationships xmlns="http://schemas.openxmlformats.org/package/2006/relationships"><Relationship Id="rId2" Type="http://schemas.openxmlformats.org/officeDocument/2006/relationships/notesSlide" Target="../notesSlides/notesSlide289.xml"/><Relationship Id="rId1" Type="http://schemas.openxmlformats.org/officeDocument/2006/relationships/slideLayout" Target="../slideLayouts/slideLayout1.xml"/></Relationships>
</file>

<file path=ppt/slides/_rels/slide441.xml.rels><?xml version="1.0" encoding="UTF-8" standalone="yes"?>
<Relationships xmlns="http://schemas.openxmlformats.org/package/2006/relationships"><Relationship Id="rId2" Type="http://schemas.openxmlformats.org/officeDocument/2006/relationships/notesSlide" Target="../notesSlides/notesSlide290.xml"/><Relationship Id="rId1" Type="http://schemas.openxmlformats.org/officeDocument/2006/relationships/slideLayout" Target="../slideLayouts/slideLayout1.xml"/></Relationships>
</file>

<file path=ppt/slides/_rels/slide442.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291.xml"/><Relationship Id="rId1" Type="http://schemas.openxmlformats.org/officeDocument/2006/relationships/slideLayout" Target="../slideLayouts/slideLayout7.xml"/></Relationships>
</file>

<file path=ppt/slides/_rels/slide443.xml.rels><?xml version="1.0" encoding="UTF-8" standalone="yes"?>
<Relationships xmlns="http://schemas.openxmlformats.org/package/2006/relationships"><Relationship Id="rId2" Type="http://schemas.openxmlformats.org/officeDocument/2006/relationships/notesSlide" Target="../notesSlides/notesSlide292.xml"/><Relationship Id="rId1" Type="http://schemas.openxmlformats.org/officeDocument/2006/relationships/slideLayout" Target="../slideLayouts/slideLayout1.xml"/></Relationships>
</file>

<file path=ppt/slides/_rels/slide444.xml.rels><?xml version="1.0" encoding="UTF-8" standalone="yes"?>
<Relationships xmlns="http://schemas.openxmlformats.org/package/2006/relationships"><Relationship Id="rId2" Type="http://schemas.openxmlformats.org/officeDocument/2006/relationships/notesSlide" Target="../notesSlides/notesSlide293.xml"/><Relationship Id="rId1" Type="http://schemas.openxmlformats.org/officeDocument/2006/relationships/slideLayout" Target="../slideLayouts/slideLayout1.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6.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294.xml"/><Relationship Id="rId1" Type="http://schemas.openxmlformats.org/officeDocument/2006/relationships/slideLayout" Target="../slideLayouts/slideLayout7.xml"/></Relationships>
</file>

<file path=ppt/slides/_rels/slide447.xml.rels><?xml version="1.0" encoding="UTF-8" standalone="yes"?>
<Relationships xmlns="http://schemas.openxmlformats.org/package/2006/relationships"><Relationship Id="rId2" Type="http://schemas.openxmlformats.org/officeDocument/2006/relationships/notesSlide" Target="../notesSlides/notesSlide295.xml"/><Relationship Id="rId1" Type="http://schemas.openxmlformats.org/officeDocument/2006/relationships/slideLayout" Target="../slideLayouts/slideLayout1.xml"/></Relationships>
</file>

<file path=ppt/slides/_rels/slide448.xml.rels><?xml version="1.0" encoding="UTF-8" standalone="yes"?>
<Relationships xmlns="http://schemas.openxmlformats.org/package/2006/relationships"><Relationship Id="rId2" Type="http://schemas.openxmlformats.org/officeDocument/2006/relationships/notesSlide" Target="../notesSlides/notesSlide296.xml"/><Relationship Id="rId1" Type="http://schemas.openxmlformats.org/officeDocument/2006/relationships/slideLayout" Target="../slideLayouts/slideLayout1.xml"/></Relationships>
</file>

<file path=ppt/slides/_rels/slide449.xml.rels><?xml version="1.0" encoding="UTF-8" standalone="yes"?>
<Relationships xmlns="http://schemas.openxmlformats.org/package/2006/relationships"><Relationship Id="rId2" Type="http://schemas.openxmlformats.org/officeDocument/2006/relationships/notesSlide" Target="../notesSlides/notesSlide297.xml"/><Relationship Id="rId1" Type="http://schemas.openxmlformats.org/officeDocument/2006/relationships/slideLayout" Target="../slideLayouts/slideLayout1.xml"/></Relationships>
</file>

<file path=ppt/slides/_rels/slide450.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451.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298.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452.xml.rels><?xml version="1.0" encoding="UTF-8" standalone="yes"?>
<Relationships xmlns="http://schemas.openxmlformats.org/package/2006/relationships"><Relationship Id="rId2" Type="http://schemas.openxmlformats.org/officeDocument/2006/relationships/notesSlide" Target="../notesSlides/notesSlide299.xml"/><Relationship Id="rId1" Type="http://schemas.openxmlformats.org/officeDocument/2006/relationships/slideLayout" Target="../slideLayouts/slideLayout1.xml"/></Relationships>
</file>

<file path=ppt/slides/_rels/slide453.xml.rels><?xml version="1.0" encoding="UTF-8" standalone="yes"?>
<Relationships xmlns="http://schemas.openxmlformats.org/package/2006/relationships"><Relationship Id="rId2" Type="http://schemas.openxmlformats.org/officeDocument/2006/relationships/notesSlide" Target="../notesSlides/notesSlide300.xml"/><Relationship Id="rId1" Type="http://schemas.openxmlformats.org/officeDocument/2006/relationships/slideLayout" Target="../slideLayouts/slideLayout1.xml"/></Relationships>
</file>

<file path=ppt/slides/_rels/slide454.xml.rels><?xml version="1.0" encoding="UTF-8" standalone="yes"?>
<Relationships xmlns="http://schemas.openxmlformats.org/package/2006/relationships"><Relationship Id="rId2" Type="http://schemas.openxmlformats.org/officeDocument/2006/relationships/notesSlide" Target="../notesSlides/notesSlide301.xml"/><Relationship Id="rId1" Type="http://schemas.openxmlformats.org/officeDocument/2006/relationships/slideLayout" Target="../slideLayouts/slideLayout1.xml"/></Relationships>
</file>

<file path=ppt/slides/_rels/slide455.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456.xml.rels><?xml version="1.0" encoding="UTF-8" standalone="yes"?>
<Relationships xmlns="http://schemas.openxmlformats.org/package/2006/relationships"><Relationship Id="rId2" Type="http://schemas.openxmlformats.org/officeDocument/2006/relationships/notesSlide" Target="../notesSlides/notesSlide302.xml"/><Relationship Id="rId1" Type="http://schemas.openxmlformats.org/officeDocument/2006/relationships/slideLayout" Target="../slideLayouts/slideLayout1.xml"/></Relationships>
</file>

<file path=ppt/slides/_rels/slide457.xml.rels><?xml version="1.0" encoding="UTF-8" standalone="yes"?>
<Relationships xmlns="http://schemas.openxmlformats.org/package/2006/relationships"><Relationship Id="rId2" Type="http://schemas.openxmlformats.org/officeDocument/2006/relationships/notesSlide" Target="../notesSlides/notesSlide303.xml"/><Relationship Id="rId1" Type="http://schemas.openxmlformats.org/officeDocument/2006/relationships/slideLayout" Target="../slideLayouts/slideLayout1.xml"/></Relationships>
</file>

<file path=ppt/slides/_rels/slide458.xml.rels><?xml version="1.0" encoding="UTF-8" standalone="yes"?>
<Relationships xmlns="http://schemas.openxmlformats.org/package/2006/relationships"><Relationship Id="rId2" Type="http://schemas.openxmlformats.org/officeDocument/2006/relationships/notesSlide" Target="../notesSlides/notesSlide304.xml"/><Relationship Id="rId1" Type="http://schemas.openxmlformats.org/officeDocument/2006/relationships/slideLayout" Target="../slideLayouts/slideLayout1.xml"/></Relationships>
</file>

<file path=ppt/slides/_rels/slide459.xml.rels><?xml version="1.0" encoding="UTF-8" standalone="yes"?>
<Relationships xmlns="http://schemas.openxmlformats.org/package/2006/relationships"><Relationship Id="rId2" Type="http://schemas.openxmlformats.org/officeDocument/2006/relationships/notesSlide" Target="../notesSlides/notesSlide305.xml"/><Relationship Id="rId1" Type="http://schemas.openxmlformats.org/officeDocument/2006/relationships/slideLayout" Target="../slideLayouts/slideLayout1.xml"/></Relationships>
</file>

<file path=ppt/slides/_rels/slide46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306.xml"/><Relationship Id="rId1" Type="http://schemas.openxmlformats.org/officeDocument/2006/relationships/slideLayout" Target="../slideLayouts/slideLayout6.xml"/></Relationships>
</file>

<file path=ppt/slides/_rels/slide461.xml.rels><?xml version="1.0" encoding="UTF-8" standalone="yes"?>
<Relationships xmlns="http://schemas.openxmlformats.org/package/2006/relationships"><Relationship Id="rId2" Type="http://schemas.openxmlformats.org/officeDocument/2006/relationships/notesSlide" Target="../notesSlides/notesSlide307.xml"/><Relationship Id="rId1" Type="http://schemas.openxmlformats.org/officeDocument/2006/relationships/slideLayout" Target="../slideLayouts/slideLayout1.xml"/></Relationships>
</file>

<file path=ppt/slides/_rels/slide462.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308.xml"/><Relationship Id="rId1" Type="http://schemas.openxmlformats.org/officeDocument/2006/relationships/slideLayout" Target="../slideLayouts/slideLayout7.xml"/></Relationships>
</file>

<file path=ppt/slides/_rels/slide463.xml.rels><?xml version="1.0" encoding="UTF-8" standalone="yes"?>
<Relationships xmlns="http://schemas.openxmlformats.org/package/2006/relationships"><Relationship Id="rId2" Type="http://schemas.openxmlformats.org/officeDocument/2006/relationships/notesSlide" Target="../notesSlides/notesSlide309.xml"/><Relationship Id="rId1" Type="http://schemas.openxmlformats.org/officeDocument/2006/relationships/slideLayout" Target="../slideLayouts/slideLayout1.xml"/></Relationships>
</file>

<file path=ppt/slides/_rels/slide464.xml.rels><?xml version="1.0" encoding="UTF-8" standalone="yes"?>
<Relationships xmlns="http://schemas.openxmlformats.org/package/2006/relationships"><Relationship Id="rId2" Type="http://schemas.openxmlformats.org/officeDocument/2006/relationships/notesSlide" Target="../notesSlides/notesSlide310.xml"/><Relationship Id="rId1" Type="http://schemas.openxmlformats.org/officeDocument/2006/relationships/slideLayout" Target="../slideLayouts/slideLayout1.xml"/></Relationships>
</file>

<file path=ppt/slides/_rels/slide465.xml.rels><?xml version="1.0" encoding="UTF-8" standalone="yes"?>
<Relationships xmlns="http://schemas.openxmlformats.org/package/2006/relationships"><Relationship Id="rId2" Type="http://schemas.openxmlformats.org/officeDocument/2006/relationships/notesSlide" Target="../notesSlides/notesSlide311.xml"/><Relationship Id="rId1" Type="http://schemas.openxmlformats.org/officeDocument/2006/relationships/slideLayout" Target="../slideLayouts/slideLayout1.xml"/></Relationships>
</file>

<file path=ppt/slides/_rels/slide466.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312.xml"/><Relationship Id="rId1" Type="http://schemas.openxmlformats.org/officeDocument/2006/relationships/slideLayout" Target="../slideLayouts/slideLayout1.xml"/></Relationships>
</file>

<file path=ppt/slides/_rels/slide467.xml.rels><?xml version="1.0" encoding="UTF-8" standalone="yes"?>
<Relationships xmlns="http://schemas.openxmlformats.org/package/2006/relationships"><Relationship Id="rId2" Type="http://schemas.openxmlformats.org/officeDocument/2006/relationships/notesSlide" Target="../notesSlides/notesSlide313.xml"/><Relationship Id="rId1" Type="http://schemas.openxmlformats.org/officeDocument/2006/relationships/slideLayout" Target="../slideLayouts/slideLayout1.xml"/></Relationships>
</file>

<file path=ppt/slides/_rels/slide468.xml.rels><?xml version="1.0" encoding="UTF-8" standalone="yes"?>
<Relationships xmlns="http://schemas.openxmlformats.org/package/2006/relationships"><Relationship Id="rId2" Type="http://schemas.openxmlformats.org/officeDocument/2006/relationships/notesSlide" Target="../notesSlides/notesSlide314.xml"/><Relationship Id="rId1" Type="http://schemas.openxmlformats.org/officeDocument/2006/relationships/slideLayout" Target="../slideLayouts/slideLayout1.xml"/></Relationships>
</file>

<file path=ppt/slides/_rels/slide469.xml.rels><?xml version="1.0" encoding="UTF-8" standalone="yes"?>
<Relationships xmlns="http://schemas.openxmlformats.org/package/2006/relationships"><Relationship Id="rId2" Type="http://schemas.openxmlformats.org/officeDocument/2006/relationships/notesSlide" Target="../notesSlides/notesSlide315.xml"/><Relationship Id="rId1" Type="http://schemas.openxmlformats.org/officeDocument/2006/relationships/slideLayout" Target="../slideLayouts/slideLayout1.xml"/></Relationships>
</file>

<file path=ppt/slides/_rels/slide470.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316.xml"/><Relationship Id="rId1" Type="http://schemas.openxmlformats.org/officeDocument/2006/relationships/slideLayout" Target="../slideLayouts/slideLayout7.xml"/></Relationships>
</file>

<file path=ppt/slides/_rels/slide471.xml.rels><?xml version="1.0" encoding="UTF-8" standalone="yes"?>
<Relationships xmlns="http://schemas.openxmlformats.org/package/2006/relationships"><Relationship Id="rId2" Type="http://schemas.openxmlformats.org/officeDocument/2006/relationships/notesSlide" Target="../notesSlides/notesSlide317.xml"/><Relationship Id="rId1" Type="http://schemas.openxmlformats.org/officeDocument/2006/relationships/slideLayout" Target="../slideLayouts/slideLayout1.xml"/></Relationships>
</file>

<file path=ppt/slides/_rels/slide472.xml.rels><?xml version="1.0" encoding="UTF-8" standalone="yes"?>
<Relationships xmlns="http://schemas.openxmlformats.org/package/2006/relationships"><Relationship Id="rId2" Type="http://schemas.openxmlformats.org/officeDocument/2006/relationships/notesSlide" Target="../notesSlides/notesSlide318.xml"/><Relationship Id="rId1" Type="http://schemas.openxmlformats.org/officeDocument/2006/relationships/slideLayout" Target="../slideLayouts/slideLayout1.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4.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319.xml"/><Relationship Id="rId1" Type="http://schemas.openxmlformats.org/officeDocument/2006/relationships/slideLayout" Target="../slideLayouts/slideLayout7.xml"/></Relationships>
</file>

<file path=ppt/slides/_rels/slide475.xml.rels><?xml version="1.0" encoding="UTF-8" standalone="yes"?>
<Relationships xmlns="http://schemas.openxmlformats.org/package/2006/relationships"><Relationship Id="rId2" Type="http://schemas.openxmlformats.org/officeDocument/2006/relationships/notesSlide" Target="../notesSlides/notesSlide320.xml"/><Relationship Id="rId1" Type="http://schemas.openxmlformats.org/officeDocument/2006/relationships/slideLayout" Target="../slideLayouts/slideLayout1.xml"/></Relationships>
</file>

<file path=ppt/slides/_rels/slide476.xml.rels><?xml version="1.0" encoding="UTF-8" standalone="yes"?>
<Relationships xmlns="http://schemas.openxmlformats.org/package/2006/relationships"><Relationship Id="rId2" Type="http://schemas.openxmlformats.org/officeDocument/2006/relationships/notesSlide" Target="../notesSlides/notesSlide321.xml"/><Relationship Id="rId1" Type="http://schemas.openxmlformats.org/officeDocument/2006/relationships/slideLayout" Target="../slideLayouts/slideLayout1.xml"/></Relationships>
</file>

<file path=ppt/slides/_rels/slide477.xml.rels><?xml version="1.0" encoding="UTF-8" standalone="yes"?>
<Relationships xmlns="http://schemas.openxmlformats.org/package/2006/relationships"><Relationship Id="rId2" Type="http://schemas.openxmlformats.org/officeDocument/2006/relationships/notesSlide" Target="../notesSlides/notesSlide322.xml"/><Relationship Id="rId1" Type="http://schemas.openxmlformats.org/officeDocument/2006/relationships/slideLayout" Target="../slideLayouts/slideLayout1.xml"/></Relationships>
</file>

<file path=ppt/slides/_rels/slide478.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479.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323.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480.xml.rels><?xml version="1.0" encoding="UTF-8" standalone="yes"?>
<Relationships xmlns="http://schemas.openxmlformats.org/package/2006/relationships"><Relationship Id="rId2" Type="http://schemas.openxmlformats.org/officeDocument/2006/relationships/notesSlide" Target="../notesSlides/notesSlide324.xml"/><Relationship Id="rId1" Type="http://schemas.openxmlformats.org/officeDocument/2006/relationships/slideLayout" Target="../slideLayouts/slideLayout1.xml"/></Relationships>
</file>

<file path=ppt/slides/_rels/slide481.xml.rels><?xml version="1.0" encoding="UTF-8" standalone="yes"?>
<Relationships xmlns="http://schemas.openxmlformats.org/package/2006/relationships"><Relationship Id="rId2" Type="http://schemas.openxmlformats.org/officeDocument/2006/relationships/notesSlide" Target="../notesSlides/notesSlide325.xml"/><Relationship Id="rId1" Type="http://schemas.openxmlformats.org/officeDocument/2006/relationships/slideLayout" Target="../slideLayouts/slideLayout1.xml"/></Relationships>
</file>

<file path=ppt/slides/_rels/slide482.xml.rels><?xml version="1.0" encoding="UTF-8" standalone="yes"?>
<Relationships xmlns="http://schemas.openxmlformats.org/package/2006/relationships"><Relationship Id="rId2" Type="http://schemas.openxmlformats.org/officeDocument/2006/relationships/notesSlide" Target="../notesSlides/notesSlide326.xml"/><Relationship Id="rId1" Type="http://schemas.openxmlformats.org/officeDocument/2006/relationships/slideLayout" Target="../slideLayouts/slideLayout1.xml"/></Relationships>
</file>

<file path=ppt/slides/_rels/slide483.xml.rels><?xml version="1.0" encoding="UTF-8" standalone="yes"?>
<Relationships xmlns="http://schemas.openxmlformats.org/package/2006/relationships"><Relationship Id="rId2" Type="http://schemas.openxmlformats.org/officeDocument/2006/relationships/notesSlide" Target="../notesSlides/notesSlide327.xml"/><Relationship Id="rId1" Type="http://schemas.openxmlformats.org/officeDocument/2006/relationships/slideLayout" Target="../slideLayouts/slideLayout1.xml"/></Relationships>
</file>

<file path=ppt/slides/_rels/slide484.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485.xml.rels><?xml version="1.0" encoding="UTF-8" standalone="yes"?>
<Relationships xmlns="http://schemas.openxmlformats.org/package/2006/relationships"><Relationship Id="rId2" Type="http://schemas.openxmlformats.org/officeDocument/2006/relationships/notesSlide" Target="../notesSlides/notesSlide328.xml"/><Relationship Id="rId1" Type="http://schemas.openxmlformats.org/officeDocument/2006/relationships/slideLayout" Target="../slideLayouts/slideLayout1.xml"/></Relationships>
</file>

<file path=ppt/slides/_rels/slide486.xml.rels><?xml version="1.0" encoding="UTF-8" standalone="yes"?>
<Relationships xmlns="http://schemas.openxmlformats.org/package/2006/relationships"><Relationship Id="rId2" Type="http://schemas.openxmlformats.org/officeDocument/2006/relationships/notesSlide" Target="../notesSlides/notesSlide329.xml"/><Relationship Id="rId1" Type="http://schemas.openxmlformats.org/officeDocument/2006/relationships/slideLayout" Target="../slideLayouts/slideLayout1.xml"/></Relationships>
</file>

<file path=ppt/slides/_rels/slide487.xml.rels><?xml version="1.0" encoding="UTF-8" standalone="yes"?>
<Relationships xmlns="http://schemas.openxmlformats.org/package/2006/relationships"><Relationship Id="rId2" Type="http://schemas.openxmlformats.org/officeDocument/2006/relationships/notesSlide" Target="../notesSlides/notesSlide330.xml"/><Relationship Id="rId1" Type="http://schemas.openxmlformats.org/officeDocument/2006/relationships/slideLayout" Target="../slideLayouts/slideLayout1.xml"/></Relationships>
</file>

<file path=ppt/slides/_rels/slide488.xml.rels><?xml version="1.0" encoding="UTF-8" standalone="yes"?>
<Relationships xmlns="http://schemas.openxmlformats.org/package/2006/relationships"><Relationship Id="rId2" Type="http://schemas.openxmlformats.org/officeDocument/2006/relationships/notesSlide" Target="../notesSlides/notesSlide331.xml"/><Relationship Id="rId1" Type="http://schemas.openxmlformats.org/officeDocument/2006/relationships/slideLayout" Target="../slideLayouts/slideLayout1.xml"/></Relationships>
</file>

<file path=ppt/slides/_rels/slide489.xml.rels><?xml version="1.0" encoding="UTF-8" standalone="yes"?>
<Relationships xmlns="http://schemas.openxmlformats.org/package/2006/relationships"><Relationship Id="rId2" Type="http://schemas.openxmlformats.org/officeDocument/2006/relationships/notesSlide" Target="../notesSlides/notesSlide332.xml"/><Relationship Id="rId1" Type="http://schemas.openxmlformats.org/officeDocument/2006/relationships/slideLayout" Target="../slideLayouts/slideLayout1.xml"/></Relationships>
</file>

<file path=ppt/slides/_rels/slide49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333.xml"/><Relationship Id="rId1" Type="http://schemas.openxmlformats.org/officeDocument/2006/relationships/slideLayout" Target="../slideLayouts/slideLayout6.xml"/></Relationships>
</file>

<file path=ppt/slides/_rels/slide491.xml.rels><?xml version="1.0" encoding="UTF-8" standalone="yes"?>
<Relationships xmlns="http://schemas.openxmlformats.org/package/2006/relationships"><Relationship Id="rId2" Type="http://schemas.openxmlformats.org/officeDocument/2006/relationships/notesSlide" Target="../notesSlides/notesSlide334.xml"/><Relationship Id="rId1" Type="http://schemas.openxmlformats.org/officeDocument/2006/relationships/slideLayout" Target="../slideLayouts/slideLayout1.xml"/></Relationships>
</file>

<file path=ppt/slides/_rels/slide492.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335.xml"/><Relationship Id="rId1" Type="http://schemas.openxmlformats.org/officeDocument/2006/relationships/slideLayout" Target="../slideLayouts/slideLayout7.xml"/></Relationships>
</file>

<file path=ppt/slides/_rels/slide493.xml.rels><?xml version="1.0" encoding="UTF-8" standalone="yes"?>
<Relationships xmlns="http://schemas.openxmlformats.org/package/2006/relationships"><Relationship Id="rId2" Type="http://schemas.openxmlformats.org/officeDocument/2006/relationships/notesSlide" Target="../notesSlides/notesSlide336.xml"/><Relationship Id="rId1" Type="http://schemas.openxmlformats.org/officeDocument/2006/relationships/slideLayout" Target="../slideLayouts/slideLayout1.xml"/></Relationships>
</file>

<file path=ppt/slides/_rels/slide494.xml.rels><?xml version="1.0" encoding="UTF-8" standalone="yes"?>
<Relationships xmlns="http://schemas.openxmlformats.org/package/2006/relationships"><Relationship Id="rId2" Type="http://schemas.openxmlformats.org/officeDocument/2006/relationships/notesSlide" Target="../notesSlides/notesSlide337.xml"/><Relationship Id="rId1" Type="http://schemas.openxmlformats.org/officeDocument/2006/relationships/slideLayout" Target="../slideLayouts/slideLayout1.xml"/></Relationships>
</file>

<file path=ppt/slides/_rels/slide495.xml.rels><?xml version="1.0" encoding="UTF-8" standalone="yes"?>
<Relationships xmlns="http://schemas.openxmlformats.org/package/2006/relationships"><Relationship Id="rId2" Type="http://schemas.openxmlformats.org/officeDocument/2006/relationships/notesSlide" Target="../notesSlides/notesSlide338.xml"/><Relationship Id="rId1" Type="http://schemas.openxmlformats.org/officeDocument/2006/relationships/slideLayout" Target="../slideLayouts/slideLayout1.xml"/></Relationships>
</file>

<file path=ppt/slides/_rels/slide496.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339.xml"/><Relationship Id="rId1" Type="http://schemas.openxmlformats.org/officeDocument/2006/relationships/slideLayout" Target="../slideLayouts/slideLayout1.xml"/></Relationships>
</file>

<file path=ppt/slides/_rels/slide497.xml.rels><?xml version="1.0" encoding="UTF-8" standalone="yes"?>
<Relationships xmlns="http://schemas.openxmlformats.org/package/2006/relationships"><Relationship Id="rId2" Type="http://schemas.openxmlformats.org/officeDocument/2006/relationships/notesSlide" Target="../notesSlides/notesSlide340.xml"/><Relationship Id="rId1" Type="http://schemas.openxmlformats.org/officeDocument/2006/relationships/slideLayout" Target="../slideLayouts/slideLayout1.xml"/></Relationships>
</file>

<file path=ppt/slides/_rels/slide498.xml.rels><?xml version="1.0" encoding="UTF-8" standalone="yes"?>
<Relationships xmlns="http://schemas.openxmlformats.org/package/2006/relationships"><Relationship Id="rId2" Type="http://schemas.openxmlformats.org/officeDocument/2006/relationships/notesSlide" Target="../notesSlides/notesSlide341.xml"/><Relationship Id="rId1" Type="http://schemas.openxmlformats.org/officeDocument/2006/relationships/slideLayout" Target="../slideLayouts/slideLayout1.xml"/></Relationships>
</file>

<file path=ppt/slides/_rels/slide499.xml.rels><?xml version="1.0" encoding="UTF-8" standalone="yes"?>
<Relationships xmlns="http://schemas.openxmlformats.org/package/2006/relationships"><Relationship Id="rId3" Type="http://schemas.openxmlformats.org/officeDocument/2006/relationships/hyperlink" Target="../../../../Abona%20Tadros/babah/01-Raising%20of%20Incense%20-%20%20general.ppt#-1,558,GOSPEL RESPONSE &#1605;&#1585;&#1583; &#1575;&#1604;&#1571;&#1606;&#1580;&#1610;&#1604; R&#201;PONSE DE L&#8217;&#201;VANGILE" TargetMode="External"/><Relationship Id="rId2" Type="http://schemas.openxmlformats.org/officeDocument/2006/relationships/notesSlide" Target="../notesSlides/notesSlide342.xml"/><Relationship Id="rId1" Type="http://schemas.openxmlformats.org/officeDocument/2006/relationships/slideLayout" Target="../slideLayouts/slideLayout1.xml"/></Relationships>
</file>

<file path=ppt/slides/_rels/slide500.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343.xml"/><Relationship Id="rId1" Type="http://schemas.openxmlformats.org/officeDocument/2006/relationships/slideLayout" Target="../slideLayouts/slideLayout7.xml"/></Relationships>
</file>

<file path=ppt/slides/_rels/slide501.xml.rels><?xml version="1.0" encoding="UTF-8" standalone="yes"?>
<Relationships xmlns="http://schemas.openxmlformats.org/package/2006/relationships"><Relationship Id="rId2" Type="http://schemas.openxmlformats.org/officeDocument/2006/relationships/notesSlide" Target="../notesSlides/notesSlide344.xml"/><Relationship Id="rId1" Type="http://schemas.openxmlformats.org/officeDocument/2006/relationships/slideLayout" Target="../slideLayouts/slideLayout1.xml"/></Relationships>
</file>

<file path=ppt/slides/_rels/slide5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3.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345.xml"/><Relationship Id="rId1" Type="http://schemas.openxmlformats.org/officeDocument/2006/relationships/slideLayout" Target="../slideLayouts/slideLayout7.xml"/></Relationships>
</file>

<file path=ppt/slides/_rels/slide504.xml.rels><?xml version="1.0" encoding="UTF-8" standalone="yes"?>
<Relationships xmlns="http://schemas.openxmlformats.org/package/2006/relationships"><Relationship Id="rId2" Type="http://schemas.openxmlformats.org/officeDocument/2006/relationships/notesSlide" Target="../notesSlides/notesSlide346.xml"/><Relationship Id="rId1" Type="http://schemas.openxmlformats.org/officeDocument/2006/relationships/slideLayout" Target="../slideLayouts/slideLayout1.xml"/></Relationships>
</file>

<file path=ppt/slides/_rels/slide505.xml.rels><?xml version="1.0" encoding="UTF-8" standalone="yes"?>
<Relationships xmlns="http://schemas.openxmlformats.org/package/2006/relationships"><Relationship Id="rId2" Type="http://schemas.openxmlformats.org/officeDocument/2006/relationships/notesSlide" Target="../notesSlides/notesSlide347.xml"/><Relationship Id="rId1" Type="http://schemas.openxmlformats.org/officeDocument/2006/relationships/slideLayout" Target="../slideLayouts/slideLayout1.xml"/></Relationships>
</file>

<file path=ppt/slides/_rels/slide506.xml.rels><?xml version="1.0" encoding="UTF-8" standalone="yes"?>
<Relationships xmlns="http://schemas.openxmlformats.org/package/2006/relationships"><Relationship Id="rId2" Type="http://schemas.openxmlformats.org/officeDocument/2006/relationships/notesSlide" Target="../notesSlides/notesSlide348.xml"/><Relationship Id="rId1" Type="http://schemas.openxmlformats.org/officeDocument/2006/relationships/slideLayout" Target="../slideLayouts/slideLayout1.xml"/></Relationships>
</file>

<file path=ppt/slides/_rels/slide507.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508.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349.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509.xml.rels><?xml version="1.0" encoding="UTF-8" standalone="yes"?>
<Relationships xmlns="http://schemas.openxmlformats.org/package/2006/relationships"><Relationship Id="rId2" Type="http://schemas.openxmlformats.org/officeDocument/2006/relationships/notesSlide" Target="../notesSlides/notesSlide350.xml"/><Relationship Id="rId1" Type="http://schemas.openxmlformats.org/officeDocument/2006/relationships/slideLayout" Target="../slideLayouts/slideLayout1.xml"/></Relationships>
</file>

<file path=ppt/slides/_rels/slide510.xml.rels><?xml version="1.0" encoding="UTF-8" standalone="yes"?>
<Relationships xmlns="http://schemas.openxmlformats.org/package/2006/relationships"><Relationship Id="rId2" Type="http://schemas.openxmlformats.org/officeDocument/2006/relationships/notesSlide" Target="../notesSlides/notesSlide351.xml"/><Relationship Id="rId1" Type="http://schemas.openxmlformats.org/officeDocument/2006/relationships/slideLayout" Target="../slideLayouts/slideLayout1.xml"/></Relationships>
</file>

<file path=ppt/slides/_rels/slide511.xml.rels><?xml version="1.0" encoding="UTF-8" standalone="yes"?>
<Relationships xmlns="http://schemas.openxmlformats.org/package/2006/relationships"><Relationship Id="rId2" Type="http://schemas.openxmlformats.org/officeDocument/2006/relationships/notesSlide" Target="../notesSlides/notesSlide352.xml"/><Relationship Id="rId1" Type="http://schemas.openxmlformats.org/officeDocument/2006/relationships/slideLayout" Target="../slideLayouts/slideLayout1.xml"/></Relationships>
</file>

<file path=ppt/slides/_rels/slide512.xml.rels><?xml version="1.0" encoding="UTF-8" standalone="yes"?>
<Relationships xmlns="http://schemas.openxmlformats.org/package/2006/relationships"><Relationship Id="rId2" Type="http://schemas.openxmlformats.org/officeDocument/2006/relationships/notesSlide" Target="../notesSlides/notesSlide353.xml"/><Relationship Id="rId1" Type="http://schemas.openxmlformats.org/officeDocument/2006/relationships/slideLayout" Target="../slideLayouts/slideLayout1.xml"/></Relationships>
</file>

<file path=ppt/slides/_rels/slide513.xml.rels><?xml version="1.0" encoding="UTF-8" standalone="yes"?>
<Relationships xmlns="http://schemas.openxmlformats.org/package/2006/relationships"><Relationship Id="rId2" Type="http://schemas.openxmlformats.org/officeDocument/2006/relationships/notesSlide" Target="../notesSlides/notesSlide354.xml"/><Relationship Id="rId1" Type="http://schemas.openxmlformats.org/officeDocument/2006/relationships/slideLayout" Target="../slideLayouts/slideLayout1.xml"/></Relationships>
</file>

<file path=ppt/slides/_rels/slide514.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515.xml.rels><?xml version="1.0" encoding="UTF-8" standalone="yes"?>
<Relationships xmlns="http://schemas.openxmlformats.org/package/2006/relationships"><Relationship Id="rId2" Type="http://schemas.openxmlformats.org/officeDocument/2006/relationships/notesSlide" Target="../notesSlides/notesSlide355.xml"/><Relationship Id="rId1" Type="http://schemas.openxmlformats.org/officeDocument/2006/relationships/slideLayout" Target="../slideLayouts/slideLayout1.xml"/></Relationships>
</file>

<file path=ppt/slides/_rels/slide516.xml.rels><?xml version="1.0" encoding="UTF-8" standalone="yes"?>
<Relationships xmlns="http://schemas.openxmlformats.org/package/2006/relationships"><Relationship Id="rId2" Type="http://schemas.openxmlformats.org/officeDocument/2006/relationships/notesSlide" Target="../notesSlides/notesSlide356.xml"/><Relationship Id="rId1" Type="http://schemas.openxmlformats.org/officeDocument/2006/relationships/slideLayout" Target="../slideLayouts/slideLayout1.xml"/></Relationships>
</file>

<file path=ppt/slides/_rels/slide517.xml.rels><?xml version="1.0" encoding="UTF-8" standalone="yes"?>
<Relationships xmlns="http://schemas.openxmlformats.org/package/2006/relationships"><Relationship Id="rId2" Type="http://schemas.openxmlformats.org/officeDocument/2006/relationships/notesSlide" Target="../notesSlides/notesSlide357.xml"/><Relationship Id="rId1" Type="http://schemas.openxmlformats.org/officeDocument/2006/relationships/slideLayout" Target="../slideLayouts/slideLayout1.xml"/></Relationships>
</file>

<file path=ppt/slides/_rels/slide518.xml.rels><?xml version="1.0" encoding="UTF-8" standalone="yes"?>
<Relationships xmlns="http://schemas.openxmlformats.org/package/2006/relationships"><Relationship Id="rId2" Type="http://schemas.openxmlformats.org/officeDocument/2006/relationships/notesSlide" Target="../notesSlides/notesSlide358.xml"/><Relationship Id="rId1" Type="http://schemas.openxmlformats.org/officeDocument/2006/relationships/slideLayout" Target="../slideLayouts/slideLayout1.xml"/></Relationships>
</file>

<file path=ppt/slides/_rels/slide519.xml.rels><?xml version="1.0" encoding="UTF-8" standalone="yes"?>
<Relationships xmlns="http://schemas.openxmlformats.org/package/2006/relationships"><Relationship Id="rId2" Type="http://schemas.openxmlformats.org/officeDocument/2006/relationships/notesSlide" Target="../notesSlides/notesSlide359.xml"/><Relationship Id="rId1" Type="http://schemas.openxmlformats.org/officeDocument/2006/relationships/slideLayout" Target="../slideLayouts/slideLayout1.xml"/></Relationships>
</file>

<file path=ppt/slides/_rels/slide520.xml.rels><?xml version="1.0" encoding="UTF-8" standalone="yes"?>
<Relationships xmlns="http://schemas.openxmlformats.org/package/2006/relationships"><Relationship Id="rId2" Type="http://schemas.openxmlformats.org/officeDocument/2006/relationships/notesSlide" Target="../notesSlides/notesSlide360.xml"/><Relationship Id="rId1" Type="http://schemas.openxmlformats.org/officeDocument/2006/relationships/slideLayout" Target="../slideLayouts/slideLayout1.xml"/></Relationships>
</file>

<file path=ppt/slides/_rels/slide521.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361.xml"/><Relationship Id="rId1" Type="http://schemas.openxmlformats.org/officeDocument/2006/relationships/slideLayout" Target="../slideLayouts/slideLayout6.xml"/></Relationships>
</file>

<file path=ppt/slides/_rels/slide522.xml.rels><?xml version="1.0" encoding="UTF-8" standalone="yes"?>
<Relationships xmlns="http://schemas.openxmlformats.org/package/2006/relationships"><Relationship Id="rId2" Type="http://schemas.openxmlformats.org/officeDocument/2006/relationships/notesSlide" Target="../notesSlides/notesSlide362.xml"/><Relationship Id="rId1" Type="http://schemas.openxmlformats.org/officeDocument/2006/relationships/slideLayout" Target="../slideLayouts/slideLayout1.xml"/></Relationships>
</file>

<file path=ppt/slides/_rels/slide523.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363.xml"/><Relationship Id="rId1" Type="http://schemas.openxmlformats.org/officeDocument/2006/relationships/slideLayout" Target="../slideLayouts/slideLayout7.xml"/></Relationships>
</file>

<file path=ppt/slides/_rels/slide524.xml.rels><?xml version="1.0" encoding="UTF-8" standalone="yes"?>
<Relationships xmlns="http://schemas.openxmlformats.org/package/2006/relationships"><Relationship Id="rId2" Type="http://schemas.openxmlformats.org/officeDocument/2006/relationships/notesSlide" Target="../notesSlides/notesSlide364.xml"/><Relationship Id="rId1" Type="http://schemas.openxmlformats.org/officeDocument/2006/relationships/slideLayout" Target="../slideLayouts/slideLayout1.xml"/></Relationships>
</file>

<file path=ppt/slides/_rels/slide525.xml.rels><?xml version="1.0" encoding="UTF-8" standalone="yes"?>
<Relationships xmlns="http://schemas.openxmlformats.org/package/2006/relationships"><Relationship Id="rId2" Type="http://schemas.openxmlformats.org/officeDocument/2006/relationships/notesSlide" Target="../notesSlides/notesSlide365.xml"/><Relationship Id="rId1" Type="http://schemas.openxmlformats.org/officeDocument/2006/relationships/slideLayout" Target="../slideLayouts/slideLayout1.xml"/></Relationships>
</file>

<file path=ppt/slides/_rels/slide526.xml.rels><?xml version="1.0" encoding="UTF-8" standalone="yes"?>
<Relationships xmlns="http://schemas.openxmlformats.org/package/2006/relationships"><Relationship Id="rId2" Type="http://schemas.openxmlformats.org/officeDocument/2006/relationships/notesSlide" Target="../notesSlides/notesSlide366.xml"/><Relationship Id="rId1" Type="http://schemas.openxmlformats.org/officeDocument/2006/relationships/slideLayout" Target="../slideLayouts/slideLayout1.xml"/></Relationships>
</file>

<file path=ppt/slides/_rels/slide527.xml.rels><?xml version="1.0" encoding="UTF-8" standalone="yes"?>
<Relationships xmlns="http://schemas.openxmlformats.org/package/2006/relationships"><Relationship Id="rId2" Type="http://schemas.openxmlformats.org/officeDocument/2006/relationships/notesSlide" Target="../notesSlides/notesSlide367.xml"/><Relationship Id="rId1" Type="http://schemas.openxmlformats.org/officeDocument/2006/relationships/slideLayout" Target="../slideLayouts/slideLayout1.xml"/></Relationships>
</file>

<file path=ppt/slides/_rels/slide528.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368.xml"/><Relationship Id="rId1" Type="http://schemas.openxmlformats.org/officeDocument/2006/relationships/slideLayout" Target="../slideLayouts/slideLayout1.xml"/></Relationships>
</file>

<file path=ppt/slides/_rels/slide529.xml.rels><?xml version="1.0" encoding="UTF-8" standalone="yes"?>
<Relationships xmlns="http://schemas.openxmlformats.org/package/2006/relationships"><Relationship Id="rId2" Type="http://schemas.openxmlformats.org/officeDocument/2006/relationships/notesSlide" Target="../notesSlides/notesSlide369.xml"/><Relationship Id="rId1" Type="http://schemas.openxmlformats.org/officeDocument/2006/relationships/slideLayout" Target="../slideLayouts/slideLayout1.xml"/></Relationships>
</file>

<file path=ppt/slides/_rels/slide530.xml.rels><?xml version="1.0" encoding="UTF-8" standalone="yes"?>
<Relationships xmlns="http://schemas.openxmlformats.org/package/2006/relationships"><Relationship Id="rId2" Type="http://schemas.openxmlformats.org/officeDocument/2006/relationships/notesSlide" Target="../notesSlides/notesSlide370.xml"/><Relationship Id="rId1" Type="http://schemas.openxmlformats.org/officeDocument/2006/relationships/slideLayout" Target="../slideLayouts/slideLayout1.xml"/></Relationships>
</file>

<file path=ppt/slides/_rels/slide531.xml.rels><?xml version="1.0" encoding="UTF-8" standalone="yes"?>
<Relationships xmlns="http://schemas.openxmlformats.org/package/2006/relationships"><Relationship Id="rId2" Type="http://schemas.openxmlformats.org/officeDocument/2006/relationships/notesSlide" Target="../notesSlides/notesSlide371.xml"/><Relationship Id="rId1" Type="http://schemas.openxmlformats.org/officeDocument/2006/relationships/slideLayout" Target="../slideLayouts/slideLayout1.xml"/></Relationships>
</file>

<file path=ppt/slides/_rels/slide532.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372.xml"/><Relationship Id="rId1" Type="http://schemas.openxmlformats.org/officeDocument/2006/relationships/slideLayout" Target="../slideLayouts/slideLayout7.xml"/></Relationships>
</file>

<file path=ppt/slides/_rels/slide533.xml.rels><?xml version="1.0" encoding="UTF-8" standalone="yes"?>
<Relationships xmlns="http://schemas.openxmlformats.org/package/2006/relationships"><Relationship Id="rId2" Type="http://schemas.openxmlformats.org/officeDocument/2006/relationships/notesSlide" Target="../notesSlides/notesSlide373.xml"/><Relationship Id="rId1" Type="http://schemas.openxmlformats.org/officeDocument/2006/relationships/slideLayout" Target="../slideLayouts/slideLayout1.xml"/></Relationships>
</file>

<file path=ppt/slides/_rels/slide534.xml.rels><?xml version="1.0" encoding="UTF-8" standalone="yes"?>
<Relationships xmlns="http://schemas.openxmlformats.org/package/2006/relationships"><Relationship Id="rId2" Type="http://schemas.openxmlformats.org/officeDocument/2006/relationships/notesSlide" Target="../notesSlides/notesSlide374.xml"/><Relationship Id="rId1" Type="http://schemas.openxmlformats.org/officeDocument/2006/relationships/slideLayout" Target="../slideLayouts/slideLayout1.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36.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375.xml"/><Relationship Id="rId1" Type="http://schemas.openxmlformats.org/officeDocument/2006/relationships/slideLayout" Target="../slideLayouts/slideLayout7.xml"/></Relationships>
</file>

<file path=ppt/slides/_rels/slide537.xml.rels><?xml version="1.0" encoding="UTF-8" standalone="yes"?>
<Relationships xmlns="http://schemas.openxmlformats.org/package/2006/relationships"><Relationship Id="rId2" Type="http://schemas.openxmlformats.org/officeDocument/2006/relationships/notesSlide" Target="../notesSlides/notesSlide376.xml"/><Relationship Id="rId1" Type="http://schemas.openxmlformats.org/officeDocument/2006/relationships/slideLayout" Target="../slideLayouts/slideLayout1.xml"/></Relationships>
</file>

<file path=ppt/slides/_rels/slide538.xml.rels><?xml version="1.0" encoding="UTF-8" standalone="yes"?>
<Relationships xmlns="http://schemas.openxmlformats.org/package/2006/relationships"><Relationship Id="rId2" Type="http://schemas.openxmlformats.org/officeDocument/2006/relationships/notesSlide" Target="../notesSlides/notesSlide377.xml"/><Relationship Id="rId1" Type="http://schemas.openxmlformats.org/officeDocument/2006/relationships/slideLayout" Target="../slideLayouts/slideLayout1.xml"/></Relationships>
</file>

<file path=ppt/slides/_rels/slide539.xml.rels><?xml version="1.0" encoding="UTF-8" standalone="yes"?>
<Relationships xmlns="http://schemas.openxmlformats.org/package/2006/relationships"><Relationship Id="rId2" Type="http://schemas.openxmlformats.org/officeDocument/2006/relationships/notesSlide" Target="../notesSlides/notesSlide378.xml"/><Relationship Id="rId1" Type="http://schemas.openxmlformats.org/officeDocument/2006/relationships/slideLayout" Target="../slideLayouts/slideLayout1.xml"/></Relationships>
</file>

<file path=ppt/slides/_rels/slide540.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541.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379.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542.xml.rels><?xml version="1.0" encoding="UTF-8" standalone="yes"?>
<Relationships xmlns="http://schemas.openxmlformats.org/package/2006/relationships"><Relationship Id="rId2" Type="http://schemas.openxmlformats.org/officeDocument/2006/relationships/notesSlide" Target="../notesSlides/notesSlide380.xml"/><Relationship Id="rId1" Type="http://schemas.openxmlformats.org/officeDocument/2006/relationships/slideLayout" Target="../slideLayouts/slideLayout1.xml"/></Relationships>
</file>

<file path=ppt/slides/_rels/slide543.xml.rels><?xml version="1.0" encoding="UTF-8" standalone="yes"?>
<Relationships xmlns="http://schemas.openxmlformats.org/package/2006/relationships"><Relationship Id="rId2" Type="http://schemas.openxmlformats.org/officeDocument/2006/relationships/notesSlide" Target="../notesSlides/notesSlide381.xml"/><Relationship Id="rId1" Type="http://schemas.openxmlformats.org/officeDocument/2006/relationships/slideLayout" Target="../slideLayouts/slideLayout1.xml"/></Relationships>
</file>

<file path=ppt/slides/_rels/slide544.xml.rels><?xml version="1.0" encoding="UTF-8" standalone="yes"?>
<Relationships xmlns="http://schemas.openxmlformats.org/package/2006/relationships"><Relationship Id="rId2" Type="http://schemas.openxmlformats.org/officeDocument/2006/relationships/notesSlide" Target="../notesSlides/notesSlide382.xml"/><Relationship Id="rId1" Type="http://schemas.openxmlformats.org/officeDocument/2006/relationships/slideLayout" Target="../slideLayouts/slideLayout1.xml"/></Relationships>
</file>

<file path=ppt/slides/_rels/slide545.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546.xml.rels><?xml version="1.0" encoding="UTF-8" standalone="yes"?>
<Relationships xmlns="http://schemas.openxmlformats.org/package/2006/relationships"><Relationship Id="rId2" Type="http://schemas.openxmlformats.org/officeDocument/2006/relationships/notesSlide" Target="../notesSlides/notesSlide383.xml"/><Relationship Id="rId1" Type="http://schemas.openxmlformats.org/officeDocument/2006/relationships/slideLayout" Target="../slideLayouts/slideLayout1.xml"/></Relationships>
</file>

<file path=ppt/slides/_rels/slide547.xml.rels><?xml version="1.0" encoding="UTF-8" standalone="yes"?>
<Relationships xmlns="http://schemas.openxmlformats.org/package/2006/relationships"><Relationship Id="rId2" Type="http://schemas.openxmlformats.org/officeDocument/2006/relationships/notesSlide" Target="../notesSlides/notesSlide384.xml"/><Relationship Id="rId1" Type="http://schemas.openxmlformats.org/officeDocument/2006/relationships/slideLayout" Target="../slideLayouts/slideLayout1.xml"/></Relationships>
</file>

<file path=ppt/slides/_rels/slide548.xml.rels><?xml version="1.0" encoding="UTF-8" standalone="yes"?>
<Relationships xmlns="http://schemas.openxmlformats.org/package/2006/relationships"><Relationship Id="rId2" Type="http://schemas.openxmlformats.org/officeDocument/2006/relationships/notesSlide" Target="../notesSlides/notesSlide385.xml"/><Relationship Id="rId1" Type="http://schemas.openxmlformats.org/officeDocument/2006/relationships/slideLayout" Target="../slideLayouts/slideLayout1.xml"/></Relationships>
</file>

<file path=ppt/slides/_rels/slide549.xml.rels><?xml version="1.0" encoding="UTF-8" standalone="yes"?>
<Relationships xmlns="http://schemas.openxmlformats.org/package/2006/relationships"><Relationship Id="rId2" Type="http://schemas.openxmlformats.org/officeDocument/2006/relationships/notesSlide" Target="../notesSlides/notesSlide386.xml"/><Relationship Id="rId1" Type="http://schemas.openxmlformats.org/officeDocument/2006/relationships/slideLayout" Target="../slideLayouts/slideLayout1.xml"/></Relationships>
</file>

<file path=ppt/slides/_rels/slide55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387.xml"/><Relationship Id="rId1" Type="http://schemas.openxmlformats.org/officeDocument/2006/relationships/slideLayout" Target="../slideLayouts/slideLayout6.xml"/></Relationships>
</file>

<file path=ppt/slides/_rels/slide551.xml.rels><?xml version="1.0" encoding="UTF-8" standalone="yes"?>
<Relationships xmlns="http://schemas.openxmlformats.org/package/2006/relationships"><Relationship Id="rId2" Type="http://schemas.openxmlformats.org/officeDocument/2006/relationships/notesSlide" Target="../notesSlides/notesSlide388.xml"/><Relationship Id="rId1" Type="http://schemas.openxmlformats.org/officeDocument/2006/relationships/slideLayout" Target="../slideLayouts/slideLayout1.xml"/></Relationships>
</file>

<file path=ppt/slides/_rels/slide552.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389.xml"/><Relationship Id="rId1" Type="http://schemas.openxmlformats.org/officeDocument/2006/relationships/slideLayout" Target="../slideLayouts/slideLayout7.xml"/></Relationships>
</file>

<file path=ppt/slides/_rels/slide553.xml.rels><?xml version="1.0" encoding="UTF-8" standalone="yes"?>
<Relationships xmlns="http://schemas.openxmlformats.org/package/2006/relationships"><Relationship Id="rId2" Type="http://schemas.openxmlformats.org/officeDocument/2006/relationships/notesSlide" Target="../notesSlides/notesSlide390.xml"/><Relationship Id="rId1" Type="http://schemas.openxmlformats.org/officeDocument/2006/relationships/slideLayout" Target="../slideLayouts/slideLayout1.xml"/></Relationships>
</file>

<file path=ppt/slides/_rels/slide554.xml.rels><?xml version="1.0" encoding="UTF-8" standalone="yes"?>
<Relationships xmlns="http://schemas.openxmlformats.org/package/2006/relationships"><Relationship Id="rId2" Type="http://schemas.openxmlformats.org/officeDocument/2006/relationships/notesSlide" Target="../notesSlides/notesSlide391.xml"/><Relationship Id="rId1" Type="http://schemas.openxmlformats.org/officeDocument/2006/relationships/slideLayout" Target="../slideLayouts/slideLayout1.xml"/></Relationships>
</file>

<file path=ppt/slides/_rels/slide555.xml.rels><?xml version="1.0" encoding="UTF-8" standalone="yes"?>
<Relationships xmlns="http://schemas.openxmlformats.org/package/2006/relationships"><Relationship Id="rId2" Type="http://schemas.openxmlformats.org/officeDocument/2006/relationships/notesSlide" Target="../notesSlides/notesSlide392.xml"/><Relationship Id="rId1" Type="http://schemas.openxmlformats.org/officeDocument/2006/relationships/slideLayout" Target="../slideLayouts/slideLayout1.xml"/></Relationships>
</file>

<file path=ppt/slides/_rels/slide556.xml.rels><?xml version="1.0" encoding="UTF-8" standalone="yes"?>
<Relationships xmlns="http://schemas.openxmlformats.org/package/2006/relationships"><Relationship Id="rId2" Type="http://schemas.openxmlformats.org/officeDocument/2006/relationships/notesSlide" Target="../notesSlides/notesSlide393.xml"/><Relationship Id="rId1" Type="http://schemas.openxmlformats.org/officeDocument/2006/relationships/slideLayout" Target="../slideLayouts/slideLayout1.xml"/></Relationships>
</file>

<file path=ppt/slides/_rels/slide557.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394.xml"/><Relationship Id="rId1" Type="http://schemas.openxmlformats.org/officeDocument/2006/relationships/slideLayout" Target="../slideLayouts/slideLayout1.xml"/></Relationships>
</file>

<file path=ppt/slides/_rels/slide558.xml.rels><?xml version="1.0" encoding="UTF-8" standalone="yes"?>
<Relationships xmlns="http://schemas.openxmlformats.org/package/2006/relationships"><Relationship Id="rId2" Type="http://schemas.openxmlformats.org/officeDocument/2006/relationships/notesSlide" Target="../notesSlides/notesSlide395.xml"/><Relationship Id="rId1" Type="http://schemas.openxmlformats.org/officeDocument/2006/relationships/slideLayout" Target="../slideLayouts/slideLayout1.xml"/></Relationships>
</file>

<file path=ppt/slides/_rels/slide559.xml.rels><?xml version="1.0" encoding="UTF-8" standalone="yes"?>
<Relationships xmlns="http://schemas.openxmlformats.org/package/2006/relationships"><Relationship Id="rId2" Type="http://schemas.openxmlformats.org/officeDocument/2006/relationships/notesSlide" Target="../notesSlides/notesSlide396.xml"/><Relationship Id="rId1" Type="http://schemas.openxmlformats.org/officeDocument/2006/relationships/slideLayout" Target="../slideLayouts/slideLayout1.xml"/></Relationships>
</file>

<file path=ppt/slides/_rels/slide560.xml.rels><?xml version="1.0" encoding="UTF-8" standalone="yes"?>
<Relationships xmlns="http://schemas.openxmlformats.org/package/2006/relationships"><Relationship Id="rId2" Type="http://schemas.openxmlformats.org/officeDocument/2006/relationships/notesSlide" Target="../notesSlides/notesSlide397.xml"/><Relationship Id="rId1" Type="http://schemas.openxmlformats.org/officeDocument/2006/relationships/slideLayout" Target="../slideLayouts/slideLayout1.xml"/></Relationships>
</file>

<file path=ppt/slides/_rels/slide561.xml.rels><?xml version="1.0" encoding="UTF-8" standalone="yes"?>
<Relationships xmlns="http://schemas.openxmlformats.org/package/2006/relationships"><Relationship Id="rId2" Type="http://schemas.openxmlformats.org/officeDocument/2006/relationships/notesSlide" Target="../notesSlides/notesSlide398.xml"/><Relationship Id="rId1" Type="http://schemas.openxmlformats.org/officeDocument/2006/relationships/slideLayout" Target="../slideLayouts/slideLayout1.xml"/></Relationships>
</file>

<file path=ppt/slides/_rels/slide562.xml.rels><?xml version="1.0" encoding="UTF-8" standalone="yes"?>
<Relationships xmlns="http://schemas.openxmlformats.org/package/2006/relationships"><Relationship Id="rId2" Type="http://schemas.openxmlformats.org/officeDocument/2006/relationships/notesSlide" Target="../notesSlides/notesSlide399.xml"/><Relationship Id="rId1" Type="http://schemas.openxmlformats.org/officeDocument/2006/relationships/slideLayout" Target="../slideLayouts/slideLayout1.xml"/></Relationships>
</file>

<file path=ppt/slides/_rels/slide563.xml.rels><?xml version="1.0" encoding="UTF-8" standalone="yes"?>
<Relationships xmlns="http://schemas.openxmlformats.org/package/2006/relationships"><Relationship Id="rId2" Type="http://schemas.openxmlformats.org/officeDocument/2006/relationships/notesSlide" Target="../notesSlides/notesSlide400.xml"/><Relationship Id="rId1" Type="http://schemas.openxmlformats.org/officeDocument/2006/relationships/slideLayout" Target="../slideLayouts/slideLayout1.xml"/></Relationships>
</file>

<file path=ppt/slides/_rels/slide564.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401.xml"/><Relationship Id="rId1" Type="http://schemas.openxmlformats.org/officeDocument/2006/relationships/slideLayout" Target="../slideLayouts/slideLayout7.xml"/></Relationships>
</file>

<file path=ppt/slides/_rels/slide565.xml.rels><?xml version="1.0" encoding="UTF-8" standalone="yes"?>
<Relationships xmlns="http://schemas.openxmlformats.org/package/2006/relationships"><Relationship Id="rId2" Type="http://schemas.openxmlformats.org/officeDocument/2006/relationships/notesSlide" Target="../notesSlides/notesSlide402.xml"/><Relationship Id="rId1" Type="http://schemas.openxmlformats.org/officeDocument/2006/relationships/slideLayout" Target="../slideLayouts/slideLayout1.xml"/></Relationships>
</file>

<file path=ppt/slides/_rels/slide566.xml.rels><?xml version="1.0" encoding="UTF-8" standalone="yes"?>
<Relationships xmlns="http://schemas.openxmlformats.org/package/2006/relationships"><Relationship Id="rId2" Type="http://schemas.openxmlformats.org/officeDocument/2006/relationships/notesSlide" Target="../notesSlides/notesSlide403.xml"/><Relationship Id="rId1" Type="http://schemas.openxmlformats.org/officeDocument/2006/relationships/slideLayout" Target="../slideLayouts/slideLayout1.xml"/></Relationships>
</file>

<file path=ppt/slides/_rels/slide567.xml.rels><?xml version="1.0" encoding="UTF-8" standalone="yes"?>
<Relationships xmlns="http://schemas.openxmlformats.org/package/2006/relationships"><Relationship Id="rId2" Type="http://schemas.openxmlformats.org/officeDocument/2006/relationships/notesSlide" Target="../notesSlides/notesSlide404.xml"/><Relationship Id="rId1" Type="http://schemas.openxmlformats.org/officeDocument/2006/relationships/slideLayout" Target="../slideLayouts/slideLayout1.xml"/></Relationships>
</file>

<file path=ppt/slides/_rels/slide568.xml.rels><?xml version="1.0" encoding="UTF-8" standalone="yes"?>
<Relationships xmlns="http://schemas.openxmlformats.org/package/2006/relationships"><Relationship Id="rId2" Type="http://schemas.openxmlformats.org/officeDocument/2006/relationships/notesSlide" Target="../notesSlides/notesSlide405.xml"/><Relationship Id="rId1" Type="http://schemas.openxmlformats.org/officeDocument/2006/relationships/slideLayout" Target="../slideLayouts/slideLayout1.xml"/></Relationships>
</file>

<file path=ppt/slides/_rels/slide5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70.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406.xml"/><Relationship Id="rId1" Type="http://schemas.openxmlformats.org/officeDocument/2006/relationships/slideLayout" Target="../slideLayouts/slideLayout7.xml"/></Relationships>
</file>

<file path=ppt/slides/_rels/slide571.xml.rels><?xml version="1.0" encoding="UTF-8" standalone="yes"?>
<Relationships xmlns="http://schemas.openxmlformats.org/package/2006/relationships"><Relationship Id="rId2" Type="http://schemas.openxmlformats.org/officeDocument/2006/relationships/notesSlide" Target="../notesSlides/notesSlide407.xml"/><Relationship Id="rId1" Type="http://schemas.openxmlformats.org/officeDocument/2006/relationships/slideLayout" Target="../slideLayouts/slideLayout1.xml"/></Relationships>
</file>

<file path=ppt/slides/_rels/slide572.xml.rels><?xml version="1.0" encoding="UTF-8" standalone="yes"?>
<Relationships xmlns="http://schemas.openxmlformats.org/package/2006/relationships"><Relationship Id="rId2" Type="http://schemas.openxmlformats.org/officeDocument/2006/relationships/notesSlide" Target="../notesSlides/notesSlide408.xml"/><Relationship Id="rId1" Type="http://schemas.openxmlformats.org/officeDocument/2006/relationships/slideLayout" Target="../slideLayouts/slideLayout1.xml"/></Relationships>
</file>

<file path=ppt/slides/_rels/slide573.xml.rels><?xml version="1.0" encoding="UTF-8" standalone="yes"?>
<Relationships xmlns="http://schemas.openxmlformats.org/package/2006/relationships"><Relationship Id="rId2" Type="http://schemas.openxmlformats.org/officeDocument/2006/relationships/notesSlide" Target="../notesSlides/notesSlide409.xml"/><Relationship Id="rId1" Type="http://schemas.openxmlformats.org/officeDocument/2006/relationships/slideLayout" Target="../slideLayouts/slideLayout1.xml"/></Relationships>
</file>

<file path=ppt/slides/_rels/slide574.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575.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410.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576.xml.rels><?xml version="1.0" encoding="UTF-8" standalone="yes"?>
<Relationships xmlns="http://schemas.openxmlformats.org/package/2006/relationships"><Relationship Id="rId2" Type="http://schemas.openxmlformats.org/officeDocument/2006/relationships/notesSlide" Target="../notesSlides/notesSlide411.xml"/><Relationship Id="rId1" Type="http://schemas.openxmlformats.org/officeDocument/2006/relationships/slideLayout" Target="../slideLayouts/slideLayout1.xml"/></Relationships>
</file>

<file path=ppt/slides/_rels/slide577.xml.rels><?xml version="1.0" encoding="UTF-8" standalone="yes"?>
<Relationships xmlns="http://schemas.openxmlformats.org/package/2006/relationships"><Relationship Id="rId2" Type="http://schemas.openxmlformats.org/officeDocument/2006/relationships/notesSlide" Target="../notesSlides/notesSlide412.xml"/><Relationship Id="rId1" Type="http://schemas.openxmlformats.org/officeDocument/2006/relationships/slideLayout" Target="../slideLayouts/slideLayout1.xml"/></Relationships>
</file>

<file path=ppt/slides/_rels/slide578.xml.rels><?xml version="1.0" encoding="UTF-8" standalone="yes"?>
<Relationships xmlns="http://schemas.openxmlformats.org/package/2006/relationships"><Relationship Id="rId2" Type="http://schemas.openxmlformats.org/officeDocument/2006/relationships/notesSlide" Target="../notesSlides/notesSlide413.xml"/><Relationship Id="rId1" Type="http://schemas.openxmlformats.org/officeDocument/2006/relationships/slideLayout" Target="../slideLayouts/slideLayout1.xml"/></Relationships>
</file>

<file path=ppt/slides/_rels/slide579.xml.rels><?xml version="1.0" encoding="UTF-8" standalone="yes"?>
<Relationships xmlns="http://schemas.openxmlformats.org/package/2006/relationships"><Relationship Id="rId2" Type="http://schemas.openxmlformats.org/officeDocument/2006/relationships/notesSlide" Target="../notesSlides/notesSlide414.xml"/><Relationship Id="rId1" Type="http://schemas.openxmlformats.org/officeDocument/2006/relationships/slideLayout" Target="../slideLayouts/slideLayout1.xml"/></Relationships>
</file>

<file path=ppt/slides/_rels/slide580.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581.xml.rels><?xml version="1.0" encoding="UTF-8" standalone="yes"?>
<Relationships xmlns="http://schemas.openxmlformats.org/package/2006/relationships"><Relationship Id="rId2" Type="http://schemas.openxmlformats.org/officeDocument/2006/relationships/notesSlide" Target="../notesSlides/notesSlide415.xml"/><Relationship Id="rId1" Type="http://schemas.openxmlformats.org/officeDocument/2006/relationships/slideLayout" Target="../slideLayouts/slideLayout1.xml"/></Relationships>
</file>

<file path=ppt/slides/_rels/slide582.xml.rels><?xml version="1.0" encoding="UTF-8" standalone="yes"?>
<Relationships xmlns="http://schemas.openxmlformats.org/package/2006/relationships"><Relationship Id="rId2" Type="http://schemas.openxmlformats.org/officeDocument/2006/relationships/notesSlide" Target="../notesSlides/notesSlide416.xml"/><Relationship Id="rId1" Type="http://schemas.openxmlformats.org/officeDocument/2006/relationships/slideLayout" Target="../slideLayouts/slideLayout1.xml"/></Relationships>
</file>

<file path=ppt/slides/_rels/slide583.xml.rels><?xml version="1.0" encoding="UTF-8" standalone="yes"?>
<Relationships xmlns="http://schemas.openxmlformats.org/package/2006/relationships"><Relationship Id="rId2" Type="http://schemas.openxmlformats.org/officeDocument/2006/relationships/notesSlide" Target="../notesSlides/notesSlide417.xml"/><Relationship Id="rId1" Type="http://schemas.openxmlformats.org/officeDocument/2006/relationships/slideLayout" Target="../slideLayouts/slideLayout1.xml"/></Relationships>
</file>

<file path=ppt/slides/_rels/slide584.xml.rels><?xml version="1.0" encoding="UTF-8" standalone="yes"?>
<Relationships xmlns="http://schemas.openxmlformats.org/package/2006/relationships"><Relationship Id="rId2" Type="http://schemas.openxmlformats.org/officeDocument/2006/relationships/notesSlide" Target="../notesSlides/notesSlide418.xml"/><Relationship Id="rId1" Type="http://schemas.openxmlformats.org/officeDocument/2006/relationships/slideLayout" Target="../slideLayouts/slideLayout1.xml"/></Relationships>
</file>

<file path=ppt/slides/_rels/slide585.xml.rels><?xml version="1.0" encoding="UTF-8" standalone="yes"?>
<Relationships xmlns="http://schemas.openxmlformats.org/package/2006/relationships"><Relationship Id="rId2" Type="http://schemas.openxmlformats.org/officeDocument/2006/relationships/notesSlide" Target="../notesSlides/notesSlide419.xml"/><Relationship Id="rId1" Type="http://schemas.openxmlformats.org/officeDocument/2006/relationships/slideLayout" Target="../slideLayouts/slideLayout1.xml"/></Relationships>
</file>

<file path=ppt/slides/_rels/slide586.xml.rels><?xml version="1.0" encoding="UTF-8" standalone="yes"?>
<Relationships xmlns="http://schemas.openxmlformats.org/package/2006/relationships"><Relationship Id="rId2" Type="http://schemas.openxmlformats.org/officeDocument/2006/relationships/notesSlide" Target="../notesSlides/notesSlide420.xml"/><Relationship Id="rId1" Type="http://schemas.openxmlformats.org/officeDocument/2006/relationships/slideLayout" Target="../slideLayouts/slideLayout1.xml"/></Relationships>
</file>

<file path=ppt/slides/_rels/slide587.xml.rels><?xml version="1.0" encoding="UTF-8" standalone="yes"?>
<Relationships xmlns="http://schemas.openxmlformats.org/package/2006/relationships"><Relationship Id="rId2" Type="http://schemas.openxmlformats.org/officeDocument/2006/relationships/notesSlide" Target="../notesSlides/notesSlide421.xml"/><Relationship Id="rId1" Type="http://schemas.openxmlformats.org/officeDocument/2006/relationships/slideLayout" Target="../slideLayouts/slideLayout1.xml"/></Relationships>
</file>

<file path=ppt/slides/_rels/slide588.xml.rels><?xml version="1.0" encoding="UTF-8" standalone="yes"?>
<Relationships xmlns="http://schemas.openxmlformats.org/package/2006/relationships"><Relationship Id="rId2" Type="http://schemas.openxmlformats.org/officeDocument/2006/relationships/notesSlide" Target="../notesSlides/notesSlide422.xml"/><Relationship Id="rId1" Type="http://schemas.openxmlformats.org/officeDocument/2006/relationships/slideLayout" Target="../slideLayouts/slideLayout1.xml"/></Relationships>
</file>

<file path=ppt/slides/_rels/slide589.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423.xml"/><Relationship Id="rId1" Type="http://schemas.openxmlformats.org/officeDocument/2006/relationships/slideLayout" Target="../slideLayouts/slideLayout6.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1.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7.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4.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424.xml"/><Relationship Id="rId1" Type="http://schemas.openxmlformats.org/officeDocument/2006/relationships/slideLayout" Target="../slideLayouts/slideLayout7.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2.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425.xml"/><Relationship Id="rId1" Type="http://schemas.openxmlformats.org/officeDocument/2006/relationships/slideLayout" Target="../slideLayouts/slideLayout7.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9.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620.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12.xml"/></Relationships>
</file>

<file path=ppt/slides/_rels/slide621.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12.xml"/></Relationships>
</file>

<file path=ppt/slides/_rels/slide622.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426.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6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2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jpeg"/><Relationship Id="rId1" Type="http://schemas.openxmlformats.org/officeDocument/2006/relationships/slideLayout" Target="../slideLayouts/slideLayout1.xml"/><Relationship Id="rId4" Type="http://schemas.openxmlformats.org/officeDocument/2006/relationships/image" Target="../media/image4.jpeg"/></Relationships>
</file>

<file path=ppt/slides/_rels/slide6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7.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638.xml.rels><?xml version="1.0" encoding="UTF-8" standalone="yes"?>
<Relationships xmlns="http://schemas.openxmlformats.org/package/2006/relationships"><Relationship Id="rId2" Type="http://schemas.openxmlformats.org/officeDocument/2006/relationships/notesSlide" Target="../notesSlides/notesSlide427.xml"/><Relationship Id="rId1" Type="http://schemas.openxmlformats.org/officeDocument/2006/relationships/slideLayout" Target="../slideLayouts/slideLayout1.xml"/></Relationships>
</file>

<file path=ppt/slides/_rels/slide639.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428.xml"/><Relationship Id="rId1" Type="http://schemas.openxmlformats.org/officeDocument/2006/relationships/slideLayout" Target="../slideLayouts/slideLayout7.xml"/></Relationships>
</file>

<file path=ppt/slides/_rels/slide640.xml.rels><?xml version="1.0" encoding="UTF-8" standalone="yes"?>
<Relationships xmlns="http://schemas.openxmlformats.org/package/2006/relationships"><Relationship Id="rId2" Type="http://schemas.openxmlformats.org/officeDocument/2006/relationships/notesSlide" Target="../notesSlides/notesSlide429.xml"/><Relationship Id="rId1" Type="http://schemas.openxmlformats.org/officeDocument/2006/relationships/slideLayout" Target="../slideLayouts/slideLayout1.xml"/></Relationships>
</file>

<file path=ppt/slides/_rels/slide641.xml.rels><?xml version="1.0" encoding="UTF-8" standalone="yes"?>
<Relationships xmlns="http://schemas.openxmlformats.org/package/2006/relationships"><Relationship Id="rId2" Type="http://schemas.openxmlformats.org/officeDocument/2006/relationships/notesSlide" Target="../notesSlides/notesSlide430.xml"/><Relationship Id="rId1" Type="http://schemas.openxmlformats.org/officeDocument/2006/relationships/slideLayout" Target="../slideLayouts/slideLayout1.xml"/></Relationships>
</file>

<file path=ppt/slides/_rels/slide642.xml.rels><?xml version="1.0" encoding="UTF-8" standalone="yes"?>
<Relationships xmlns="http://schemas.openxmlformats.org/package/2006/relationships"><Relationship Id="rId2" Type="http://schemas.openxmlformats.org/officeDocument/2006/relationships/notesSlide" Target="../notesSlides/notesSlide431.xml"/><Relationship Id="rId1" Type="http://schemas.openxmlformats.org/officeDocument/2006/relationships/slideLayout" Target="../slideLayouts/slideLayout1.xml"/></Relationships>
</file>

<file path=ppt/slides/_rels/slide643.xml.rels><?xml version="1.0" encoding="UTF-8" standalone="yes"?>
<Relationships xmlns="http://schemas.openxmlformats.org/package/2006/relationships"><Relationship Id="rId2" Type="http://schemas.openxmlformats.org/officeDocument/2006/relationships/notesSlide" Target="../notesSlides/notesSlide432.xml"/><Relationship Id="rId1" Type="http://schemas.openxmlformats.org/officeDocument/2006/relationships/slideLayout" Target="../slideLayouts/slideLayout1.xml"/></Relationships>
</file>

<file path=ppt/slides/_rels/slide644.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433.xml"/><Relationship Id="rId1" Type="http://schemas.openxmlformats.org/officeDocument/2006/relationships/slideLayout" Target="../slideLayouts/slideLayout1.xml"/></Relationships>
</file>

<file path=ppt/slides/_rels/slide645.xml.rels><?xml version="1.0" encoding="UTF-8" standalone="yes"?>
<Relationships xmlns="http://schemas.openxmlformats.org/package/2006/relationships"><Relationship Id="rId2" Type="http://schemas.openxmlformats.org/officeDocument/2006/relationships/notesSlide" Target="../notesSlides/notesSlide434.xml"/><Relationship Id="rId1" Type="http://schemas.openxmlformats.org/officeDocument/2006/relationships/slideLayout" Target="../slideLayouts/slideLayout1.xml"/></Relationships>
</file>

<file path=ppt/slides/_rels/slide646.xml.rels><?xml version="1.0" encoding="UTF-8" standalone="yes"?>
<Relationships xmlns="http://schemas.openxmlformats.org/package/2006/relationships"><Relationship Id="rId2" Type="http://schemas.openxmlformats.org/officeDocument/2006/relationships/notesSlide" Target="../notesSlides/notesSlide435.xml"/><Relationship Id="rId1" Type="http://schemas.openxmlformats.org/officeDocument/2006/relationships/slideLayout" Target="../slideLayouts/slideLayout1.xml"/></Relationships>
</file>

<file path=ppt/slides/_rels/slide647.xml.rels><?xml version="1.0" encoding="UTF-8" standalone="yes"?>
<Relationships xmlns="http://schemas.openxmlformats.org/package/2006/relationships"><Relationship Id="rId2" Type="http://schemas.openxmlformats.org/officeDocument/2006/relationships/notesSlide" Target="../notesSlides/notesSlide436.xml"/><Relationship Id="rId1" Type="http://schemas.openxmlformats.org/officeDocument/2006/relationships/slideLayout" Target="../slideLayouts/slideLayout1.xml"/></Relationships>
</file>

<file path=ppt/slides/_rels/slide648.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437.xml"/><Relationship Id="rId1" Type="http://schemas.openxmlformats.org/officeDocument/2006/relationships/slideLayout" Target="../slideLayouts/slideLayout7.xml"/></Relationships>
</file>

<file path=ppt/slides/_rels/slide649.xml.rels><?xml version="1.0" encoding="UTF-8" standalone="yes"?>
<Relationships xmlns="http://schemas.openxmlformats.org/package/2006/relationships"><Relationship Id="rId2" Type="http://schemas.openxmlformats.org/officeDocument/2006/relationships/notesSlide" Target="../notesSlides/notesSlide438.xml"/><Relationship Id="rId1" Type="http://schemas.openxmlformats.org/officeDocument/2006/relationships/slideLayout" Target="../slideLayouts/slideLayout1.xml"/></Relationships>
</file>

<file path=ppt/slides/_rels/slide650.xml.rels><?xml version="1.0" encoding="UTF-8" standalone="yes"?>
<Relationships xmlns="http://schemas.openxmlformats.org/package/2006/relationships"><Relationship Id="rId2" Type="http://schemas.openxmlformats.org/officeDocument/2006/relationships/notesSlide" Target="../notesSlides/notesSlide439.xml"/><Relationship Id="rId1" Type="http://schemas.openxmlformats.org/officeDocument/2006/relationships/slideLayout" Target="../slideLayouts/slideLayout1.xml"/></Relationships>
</file>

<file path=ppt/slides/_rels/slide6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52.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440.xml"/><Relationship Id="rId1" Type="http://schemas.openxmlformats.org/officeDocument/2006/relationships/slideLayout" Target="../slideLayouts/slideLayout7.xml"/></Relationships>
</file>

<file path=ppt/slides/_rels/slide653.xml.rels><?xml version="1.0" encoding="UTF-8" standalone="yes"?>
<Relationships xmlns="http://schemas.openxmlformats.org/package/2006/relationships"><Relationship Id="rId2" Type="http://schemas.openxmlformats.org/officeDocument/2006/relationships/notesSlide" Target="../notesSlides/notesSlide441.xml"/><Relationship Id="rId1" Type="http://schemas.openxmlformats.org/officeDocument/2006/relationships/slideLayout" Target="../slideLayouts/slideLayout1.xml"/></Relationships>
</file>

<file path=ppt/slides/_rels/slide654.xml.rels><?xml version="1.0" encoding="UTF-8" standalone="yes"?>
<Relationships xmlns="http://schemas.openxmlformats.org/package/2006/relationships"><Relationship Id="rId2" Type="http://schemas.openxmlformats.org/officeDocument/2006/relationships/notesSlide" Target="../notesSlides/notesSlide442.xml"/><Relationship Id="rId1" Type="http://schemas.openxmlformats.org/officeDocument/2006/relationships/slideLayout" Target="../slideLayouts/slideLayout1.xml"/></Relationships>
</file>

<file path=ppt/slides/_rels/slide655.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656.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443.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657.xml.rels><?xml version="1.0" encoding="UTF-8" standalone="yes"?>
<Relationships xmlns="http://schemas.openxmlformats.org/package/2006/relationships"><Relationship Id="rId2" Type="http://schemas.openxmlformats.org/officeDocument/2006/relationships/notesSlide" Target="../notesSlides/notesSlide444.xml"/><Relationship Id="rId1" Type="http://schemas.openxmlformats.org/officeDocument/2006/relationships/slideLayout" Target="../slideLayouts/slideLayout1.xml"/></Relationships>
</file>

<file path=ppt/slides/_rels/slide658.xml.rels><?xml version="1.0" encoding="UTF-8" standalone="yes"?>
<Relationships xmlns="http://schemas.openxmlformats.org/package/2006/relationships"><Relationship Id="rId2" Type="http://schemas.openxmlformats.org/officeDocument/2006/relationships/notesSlide" Target="../notesSlides/notesSlide445.xml"/><Relationship Id="rId1" Type="http://schemas.openxmlformats.org/officeDocument/2006/relationships/slideLayout" Target="../slideLayouts/slideLayout1.xml"/></Relationships>
</file>

<file path=ppt/slides/_rels/slide659.xml.rels><?xml version="1.0" encoding="UTF-8" standalone="yes"?>
<Relationships xmlns="http://schemas.openxmlformats.org/package/2006/relationships"><Relationship Id="rId2" Type="http://schemas.openxmlformats.org/officeDocument/2006/relationships/notesSlide" Target="../notesSlides/notesSlide446.xml"/><Relationship Id="rId1" Type="http://schemas.openxmlformats.org/officeDocument/2006/relationships/slideLayout" Target="../slideLayouts/slideLayout1.xml"/></Relationships>
</file>

<file path=ppt/slides/_rels/slide660.xml.rels><?xml version="1.0" encoding="UTF-8" standalone="yes"?>
<Relationships xmlns="http://schemas.openxmlformats.org/package/2006/relationships"><Relationship Id="rId2" Type="http://schemas.openxmlformats.org/officeDocument/2006/relationships/notesSlide" Target="../notesSlides/notesSlide447.xml"/><Relationship Id="rId1" Type="http://schemas.openxmlformats.org/officeDocument/2006/relationships/slideLayout" Target="../slideLayouts/slideLayout1.xml"/></Relationships>
</file>

<file path=ppt/slides/_rels/slide661.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662.xml.rels><?xml version="1.0" encoding="UTF-8" standalone="yes"?>
<Relationships xmlns="http://schemas.openxmlformats.org/package/2006/relationships"><Relationship Id="rId2" Type="http://schemas.openxmlformats.org/officeDocument/2006/relationships/notesSlide" Target="../notesSlides/notesSlide448.xml"/><Relationship Id="rId1" Type="http://schemas.openxmlformats.org/officeDocument/2006/relationships/slideLayout" Target="../slideLayouts/slideLayout1.xml"/></Relationships>
</file>

<file path=ppt/slides/_rels/slide663.xml.rels><?xml version="1.0" encoding="UTF-8" standalone="yes"?>
<Relationships xmlns="http://schemas.openxmlformats.org/package/2006/relationships"><Relationship Id="rId2" Type="http://schemas.openxmlformats.org/officeDocument/2006/relationships/notesSlide" Target="../notesSlides/notesSlide449.xml"/><Relationship Id="rId1" Type="http://schemas.openxmlformats.org/officeDocument/2006/relationships/slideLayout" Target="../slideLayouts/slideLayout1.xml"/></Relationships>
</file>

<file path=ppt/slides/_rels/slide664.xml.rels><?xml version="1.0" encoding="UTF-8" standalone="yes"?>
<Relationships xmlns="http://schemas.openxmlformats.org/package/2006/relationships"><Relationship Id="rId2" Type="http://schemas.openxmlformats.org/officeDocument/2006/relationships/notesSlide" Target="../notesSlides/notesSlide450.xml"/><Relationship Id="rId1" Type="http://schemas.openxmlformats.org/officeDocument/2006/relationships/slideLayout" Target="../slideLayouts/slideLayout1.xml"/></Relationships>
</file>

<file path=ppt/slides/_rels/slide665.xml.rels><?xml version="1.0" encoding="UTF-8" standalone="yes"?>
<Relationships xmlns="http://schemas.openxmlformats.org/package/2006/relationships"><Relationship Id="rId2" Type="http://schemas.openxmlformats.org/officeDocument/2006/relationships/notesSlide" Target="../notesSlides/notesSlide451.xml"/><Relationship Id="rId1" Type="http://schemas.openxmlformats.org/officeDocument/2006/relationships/slideLayout" Target="../slideLayouts/slideLayout1.xml"/></Relationships>
</file>

<file path=ppt/slides/_rels/slide666.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452.xml"/><Relationship Id="rId1" Type="http://schemas.openxmlformats.org/officeDocument/2006/relationships/slideLayout" Target="../slideLayouts/slideLayout6.xml"/></Relationships>
</file>

<file path=ppt/slides/_rels/slide667.xml.rels><?xml version="1.0" encoding="UTF-8" standalone="yes"?>
<Relationships xmlns="http://schemas.openxmlformats.org/package/2006/relationships"><Relationship Id="rId2" Type="http://schemas.openxmlformats.org/officeDocument/2006/relationships/notesSlide" Target="../notesSlides/notesSlide453.xml"/><Relationship Id="rId1" Type="http://schemas.openxmlformats.org/officeDocument/2006/relationships/slideLayout" Target="../slideLayouts/slideLayout1.xml"/></Relationships>
</file>

<file path=ppt/slides/_rels/slide668.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454.xml"/><Relationship Id="rId1" Type="http://schemas.openxmlformats.org/officeDocument/2006/relationships/slideLayout" Target="../slideLayouts/slideLayout7.xml"/></Relationships>
</file>

<file path=ppt/slides/_rels/slide669.xml.rels><?xml version="1.0" encoding="UTF-8" standalone="yes"?>
<Relationships xmlns="http://schemas.openxmlformats.org/package/2006/relationships"><Relationship Id="rId2" Type="http://schemas.openxmlformats.org/officeDocument/2006/relationships/notesSlide" Target="../notesSlides/notesSlide455.xml"/><Relationship Id="rId1" Type="http://schemas.openxmlformats.org/officeDocument/2006/relationships/slideLayout" Target="../slideLayouts/slideLayout1.xml"/></Relationships>
</file>

<file path=ppt/slides/_rels/slide670.xml.rels><?xml version="1.0" encoding="UTF-8" standalone="yes"?>
<Relationships xmlns="http://schemas.openxmlformats.org/package/2006/relationships"><Relationship Id="rId2" Type="http://schemas.openxmlformats.org/officeDocument/2006/relationships/notesSlide" Target="../notesSlides/notesSlide456.xml"/><Relationship Id="rId1" Type="http://schemas.openxmlformats.org/officeDocument/2006/relationships/slideLayout" Target="../slideLayouts/slideLayout1.xml"/></Relationships>
</file>

<file path=ppt/slides/_rels/slide671.xml.rels><?xml version="1.0" encoding="UTF-8" standalone="yes"?>
<Relationships xmlns="http://schemas.openxmlformats.org/package/2006/relationships"><Relationship Id="rId2" Type="http://schemas.openxmlformats.org/officeDocument/2006/relationships/notesSlide" Target="../notesSlides/notesSlide457.xml"/><Relationship Id="rId1" Type="http://schemas.openxmlformats.org/officeDocument/2006/relationships/slideLayout" Target="../slideLayouts/slideLayout1.xml"/></Relationships>
</file>

<file path=ppt/slides/_rels/slide672.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458.xml"/><Relationship Id="rId1" Type="http://schemas.openxmlformats.org/officeDocument/2006/relationships/slideLayout" Target="../slideLayouts/slideLayout1.xml"/></Relationships>
</file>

<file path=ppt/slides/_rels/slide673.xml.rels><?xml version="1.0" encoding="UTF-8" standalone="yes"?>
<Relationships xmlns="http://schemas.openxmlformats.org/package/2006/relationships"><Relationship Id="rId2" Type="http://schemas.openxmlformats.org/officeDocument/2006/relationships/notesSlide" Target="../notesSlides/notesSlide459.xml"/><Relationship Id="rId1" Type="http://schemas.openxmlformats.org/officeDocument/2006/relationships/slideLayout" Target="../slideLayouts/slideLayout1.xml"/></Relationships>
</file>

<file path=ppt/slides/_rels/slide674.xml.rels><?xml version="1.0" encoding="UTF-8" standalone="yes"?>
<Relationships xmlns="http://schemas.openxmlformats.org/package/2006/relationships"><Relationship Id="rId2" Type="http://schemas.openxmlformats.org/officeDocument/2006/relationships/notesSlide" Target="../notesSlides/notesSlide460.xml"/><Relationship Id="rId1" Type="http://schemas.openxmlformats.org/officeDocument/2006/relationships/slideLayout" Target="../slideLayouts/slideLayout1.xml"/></Relationships>
</file>

<file path=ppt/slides/_rels/slide675.xml.rels><?xml version="1.0" encoding="UTF-8" standalone="yes"?>
<Relationships xmlns="http://schemas.openxmlformats.org/package/2006/relationships"><Relationship Id="rId2" Type="http://schemas.openxmlformats.org/officeDocument/2006/relationships/notesSlide" Target="../notesSlides/notesSlide461.xml"/><Relationship Id="rId1" Type="http://schemas.openxmlformats.org/officeDocument/2006/relationships/slideLayout" Target="../slideLayouts/slideLayout1.xml"/></Relationships>
</file>

<file path=ppt/slides/_rels/slide676.xml.rels><?xml version="1.0" encoding="UTF-8" standalone="yes"?>
<Relationships xmlns="http://schemas.openxmlformats.org/package/2006/relationships"><Relationship Id="rId2" Type="http://schemas.openxmlformats.org/officeDocument/2006/relationships/notesSlide" Target="../notesSlides/notesSlide462.xml"/><Relationship Id="rId1" Type="http://schemas.openxmlformats.org/officeDocument/2006/relationships/slideLayout" Target="../slideLayouts/slideLayout1.xml"/></Relationships>
</file>

<file path=ppt/slides/_rels/slide677.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463.xml"/><Relationship Id="rId1" Type="http://schemas.openxmlformats.org/officeDocument/2006/relationships/slideLayout" Target="../slideLayouts/slideLayout7.xml"/></Relationships>
</file>

<file path=ppt/slides/_rels/slide678.xml.rels><?xml version="1.0" encoding="UTF-8" standalone="yes"?>
<Relationships xmlns="http://schemas.openxmlformats.org/package/2006/relationships"><Relationship Id="rId2" Type="http://schemas.openxmlformats.org/officeDocument/2006/relationships/notesSlide" Target="../notesSlides/notesSlide464.xml"/><Relationship Id="rId1" Type="http://schemas.openxmlformats.org/officeDocument/2006/relationships/slideLayout" Target="../slideLayouts/slideLayout1.xml"/></Relationships>
</file>

<file path=ppt/slides/_rels/slide679.xml.rels><?xml version="1.0" encoding="UTF-8" standalone="yes"?>
<Relationships xmlns="http://schemas.openxmlformats.org/package/2006/relationships"><Relationship Id="rId2" Type="http://schemas.openxmlformats.org/officeDocument/2006/relationships/notesSlide" Target="../notesSlides/notesSlide465.xml"/><Relationship Id="rId1" Type="http://schemas.openxmlformats.org/officeDocument/2006/relationships/slideLayout" Target="../slideLayouts/slideLayout1.xml"/></Relationships>
</file>

<file path=ppt/slides/_rels/slide680.xml.rels><?xml version="1.0" encoding="UTF-8" standalone="yes"?>
<Relationships xmlns="http://schemas.openxmlformats.org/package/2006/relationships"><Relationship Id="rId2" Type="http://schemas.openxmlformats.org/officeDocument/2006/relationships/notesSlide" Target="../notesSlides/notesSlide466.xml"/><Relationship Id="rId1" Type="http://schemas.openxmlformats.org/officeDocument/2006/relationships/slideLayout" Target="../slideLayouts/slideLayout1.xml"/></Relationships>
</file>

<file path=ppt/slides/_rels/slide6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82.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467.xml"/><Relationship Id="rId1" Type="http://schemas.openxmlformats.org/officeDocument/2006/relationships/slideLayout" Target="../slideLayouts/slideLayout7.xml"/></Relationships>
</file>

<file path=ppt/slides/_rels/slide683.xml.rels><?xml version="1.0" encoding="UTF-8" standalone="yes"?>
<Relationships xmlns="http://schemas.openxmlformats.org/package/2006/relationships"><Relationship Id="rId2" Type="http://schemas.openxmlformats.org/officeDocument/2006/relationships/notesSlide" Target="../notesSlides/notesSlide468.xml"/><Relationship Id="rId1" Type="http://schemas.openxmlformats.org/officeDocument/2006/relationships/slideLayout" Target="../slideLayouts/slideLayout1.xml"/></Relationships>
</file>

<file path=ppt/slides/_rels/slide684.xml.rels><?xml version="1.0" encoding="UTF-8" standalone="yes"?>
<Relationships xmlns="http://schemas.openxmlformats.org/package/2006/relationships"><Relationship Id="rId2" Type="http://schemas.openxmlformats.org/officeDocument/2006/relationships/notesSlide" Target="../notesSlides/notesSlide469.xml"/><Relationship Id="rId1" Type="http://schemas.openxmlformats.org/officeDocument/2006/relationships/slideLayout" Target="../slideLayouts/slideLayout1.xml"/></Relationships>
</file>

<file path=ppt/slides/_rels/slide685.xml.rels><?xml version="1.0" encoding="UTF-8" standalone="yes"?>
<Relationships xmlns="http://schemas.openxmlformats.org/package/2006/relationships"><Relationship Id="rId2" Type="http://schemas.openxmlformats.org/officeDocument/2006/relationships/notesSlide" Target="../notesSlides/notesSlide470.xml"/><Relationship Id="rId1" Type="http://schemas.openxmlformats.org/officeDocument/2006/relationships/slideLayout" Target="../slideLayouts/slideLayout1.xml"/></Relationships>
</file>

<file path=ppt/slides/_rels/slide686.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687.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471.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688.xml.rels><?xml version="1.0" encoding="UTF-8" standalone="yes"?>
<Relationships xmlns="http://schemas.openxmlformats.org/package/2006/relationships"><Relationship Id="rId2" Type="http://schemas.openxmlformats.org/officeDocument/2006/relationships/notesSlide" Target="../notesSlides/notesSlide472.xml"/><Relationship Id="rId1" Type="http://schemas.openxmlformats.org/officeDocument/2006/relationships/slideLayout" Target="../slideLayouts/slideLayout1.xml"/></Relationships>
</file>

<file path=ppt/slides/_rels/slide689.xml.rels><?xml version="1.0" encoding="UTF-8" standalone="yes"?>
<Relationships xmlns="http://schemas.openxmlformats.org/package/2006/relationships"><Relationship Id="rId2" Type="http://schemas.openxmlformats.org/officeDocument/2006/relationships/notesSlide" Target="../notesSlides/notesSlide473.xml"/><Relationship Id="rId1" Type="http://schemas.openxmlformats.org/officeDocument/2006/relationships/slideLayout" Target="../slideLayouts/slideLayout1.xml"/></Relationships>
</file>

<file path=ppt/slides/_rels/slide690.xml.rels><?xml version="1.0" encoding="UTF-8" standalone="yes"?>
<Relationships xmlns="http://schemas.openxmlformats.org/package/2006/relationships"><Relationship Id="rId2" Type="http://schemas.openxmlformats.org/officeDocument/2006/relationships/notesSlide" Target="../notesSlides/notesSlide474.xml"/><Relationship Id="rId1" Type="http://schemas.openxmlformats.org/officeDocument/2006/relationships/slideLayout" Target="../slideLayouts/slideLayout1.xml"/></Relationships>
</file>

<file path=ppt/slides/_rels/slide691.xml.rels><?xml version="1.0" encoding="UTF-8" standalone="yes"?>
<Relationships xmlns="http://schemas.openxmlformats.org/package/2006/relationships"><Relationship Id="rId2" Type="http://schemas.openxmlformats.org/officeDocument/2006/relationships/notesSlide" Target="../notesSlides/notesSlide475.xml"/><Relationship Id="rId1" Type="http://schemas.openxmlformats.org/officeDocument/2006/relationships/slideLayout" Target="../slideLayouts/slideLayout1.xml"/></Relationships>
</file>

<file path=ppt/slides/_rels/slide692.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693.xml.rels><?xml version="1.0" encoding="UTF-8" standalone="yes"?>
<Relationships xmlns="http://schemas.openxmlformats.org/package/2006/relationships"><Relationship Id="rId2" Type="http://schemas.openxmlformats.org/officeDocument/2006/relationships/notesSlide" Target="../notesSlides/notesSlide476.xml"/><Relationship Id="rId1" Type="http://schemas.openxmlformats.org/officeDocument/2006/relationships/slideLayout" Target="../slideLayouts/slideLayout1.xml"/></Relationships>
</file>

<file path=ppt/slides/_rels/slide694.xml.rels><?xml version="1.0" encoding="UTF-8" standalone="yes"?>
<Relationships xmlns="http://schemas.openxmlformats.org/package/2006/relationships"><Relationship Id="rId2" Type="http://schemas.openxmlformats.org/officeDocument/2006/relationships/notesSlide" Target="../notesSlides/notesSlide477.xml"/><Relationship Id="rId1" Type="http://schemas.openxmlformats.org/officeDocument/2006/relationships/slideLayout" Target="../slideLayouts/slideLayout1.xml"/></Relationships>
</file>

<file path=ppt/slides/_rels/slide695.xml.rels><?xml version="1.0" encoding="UTF-8" standalone="yes"?>
<Relationships xmlns="http://schemas.openxmlformats.org/package/2006/relationships"><Relationship Id="rId2" Type="http://schemas.openxmlformats.org/officeDocument/2006/relationships/notesSlide" Target="../notesSlides/notesSlide478.xml"/><Relationship Id="rId1" Type="http://schemas.openxmlformats.org/officeDocument/2006/relationships/slideLayout" Target="../slideLayouts/slideLayout1.xml"/></Relationships>
</file>

<file path=ppt/slides/_rels/slide696.xml.rels><?xml version="1.0" encoding="UTF-8" standalone="yes"?>
<Relationships xmlns="http://schemas.openxmlformats.org/package/2006/relationships"><Relationship Id="rId2" Type="http://schemas.openxmlformats.org/officeDocument/2006/relationships/notesSlide" Target="../notesSlides/notesSlide479.xml"/><Relationship Id="rId1" Type="http://schemas.openxmlformats.org/officeDocument/2006/relationships/slideLayout" Target="../slideLayouts/slideLayout1.xml"/></Relationships>
</file>

<file path=ppt/slides/_rels/slide697.xml.rels><?xml version="1.0" encoding="UTF-8" standalone="yes"?>
<Relationships xmlns="http://schemas.openxmlformats.org/package/2006/relationships"><Relationship Id="rId2" Type="http://schemas.openxmlformats.org/officeDocument/2006/relationships/notesSlide" Target="../notesSlides/notesSlide480.xml"/><Relationship Id="rId1" Type="http://schemas.openxmlformats.org/officeDocument/2006/relationships/slideLayout" Target="../slideLayouts/slideLayout1.xml"/></Relationships>
</file>

<file path=ppt/slides/_rels/slide698.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481.xml"/><Relationship Id="rId1" Type="http://schemas.openxmlformats.org/officeDocument/2006/relationships/slideLayout" Target="../slideLayouts/slideLayout6.xml"/></Relationships>
</file>

<file path=ppt/slides/_rels/slide699.xml.rels><?xml version="1.0" encoding="UTF-8" standalone="yes"?>
<Relationships xmlns="http://schemas.openxmlformats.org/package/2006/relationships"><Relationship Id="rId2" Type="http://schemas.openxmlformats.org/officeDocument/2006/relationships/notesSlide" Target="../notesSlides/notesSlide482.xml"/><Relationship Id="rId1" Type="http://schemas.openxmlformats.org/officeDocument/2006/relationships/slideLayout" Target="../slideLayouts/slideLayout1.xml"/></Relationships>
</file>

<file path=ppt/slides/_rels/slide700.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483.xml"/><Relationship Id="rId1" Type="http://schemas.openxmlformats.org/officeDocument/2006/relationships/slideLayout" Target="../slideLayouts/slideLayout7.xml"/></Relationships>
</file>

<file path=ppt/slides/_rels/slide701.xml.rels><?xml version="1.0" encoding="UTF-8" standalone="yes"?>
<Relationships xmlns="http://schemas.openxmlformats.org/package/2006/relationships"><Relationship Id="rId2" Type="http://schemas.openxmlformats.org/officeDocument/2006/relationships/notesSlide" Target="../notesSlides/notesSlide484.xml"/><Relationship Id="rId1" Type="http://schemas.openxmlformats.org/officeDocument/2006/relationships/slideLayout" Target="../slideLayouts/slideLayout1.xml"/></Relationships>
</file>

<file path=ppt/slides/_rels/slide702.xml.rels><?xml version="1.0" encoding="UTF-8" standalone="yes"?>
<Relationships xmlns="http://schemas.openxmlformats.org/package/2006/relationships"><Relationship Id="rId2" Type="http://schemas.openxmlformats.org/officeDocument/2006/relationships/notesSlide" Target="../notesSlides/notesSlide485.xml"/><Relationship Id="rId1" Type="http://schemas.openxmlformats.org/officeDocument/2006/relationships/slideLayout" Target="../slideLayouts/slideLayout1.xml"/></Relationships>
</file>

<file path=ppt/slides/_rels/slide703.xml.rels><?xml version="1.0" encoding="UTF-8" standalone="yes"?>
<Relationships xmlns="http://schemas.openxmlformats.org/package/2006/relationships"><Relationship Id="rId2" Type="http://schemas.openxmlformats.org/officeDocument/2006/relationships/notesSlide" Target="../notesSlides/notesSlide486.xml"/><Relationship Id="rId1" Type="http://schemas.openxmlformats.org/officeDocument/2006/relationships/slideLayout" Target="../slideLayouts/slideLayout1.xml"/></Relationships>
</file>

<file path=ppt/slides/_rels/slide704.xml.rels><?xml version="1.0" encoding="UTF-8" standalone="yes"?>
<Relationships xmlns="http://schemas.openxmlformats.org/package/2006/relationships"><Relationship Id="rId2" Type="http://schemas.openxmlformats.org/officeDocument/2006/relationships/notesSlide" Target="../notesSlides/notesSlide487.xml"/><Relationship Id="rId1" Type="http://schemas.openxmlformats.org/officeDocument/2006/relationships/slideLayout" Target="../slideLayouts/slideLayout1.xml"/></Relationships>
</file>

<file path=ppt/slides/_rels/slide705.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488.xml"/><Relationship Id="rId1" Type="http://schemas.openxmlformats.org/officeDocument/2006/relationships/slideLayout" Target="../slideLayouts/slideLayout1.xml"/></Relationships>
</file>

<file path=ppt/slides/_rels/slide706.xml.rels><?xml version="1.0" encoding="UTF-8" standalone="yes"?>
<Relationships xmlns="http://schemas.openxmlformats.org/package/2006/relationships"><Relationship Id="rId2" Type="http://schemas.openxmlformats.org/officeDocument/2006/relationships/notesSlide" Target="../notesSlides/notesSlide489.xml"/><Relationship Id="rId1" Type="http://schemas.openxmlformats.org/officeDocument/2006/relationships/slideLayout" Target="../slideLayouts/slideLayout1.xml"/></Relationships>
</file>

<file path=ppt/slides/_rels/slide707.xml.rels><?xml version="1.0" encoding="UTF-8" standalone="yes"?>
<Relationships xmlns="http://schemas.openxmlformats.org/package/2006/relationships"><Relationship Id="rId2" Type="http://schemas.openxmlformats.org/officeDocument/2006/relationships/notesSlide" Target="../notesSlides/notesSlide490.xml"/><Relationship Id="rId1" Type="http://schemas.openxmlformats.org/officeDocument/2006/relationships/slideLayout" Target="../slideLayouts/slideLayout1.xml"/></Relationships>
</file>

<file path=ppt/slides/_rels/slide708.xml.rels><?xml version="1.0" encoding="UTF-8" standalone="yes"?>
<Relationships xmlns="http://schemas.openxmlformats.org/package/2006/relationships"><Relationship Id="rId2" Type="http://schemas.openxmlformats.org/officeDocument/2006/relationships/notesSlide" Target="../notesSlides/notesSlide491.xml"/><Relationship Id="rId1" Type="http://schemas.openxmlformats.org/officeDocument/2006/relationships/slideLayout" Target="../slideLayouts/slideLayout1.xml"/></Relationships>
</file>

<file path=ppt/slides/_rels/slide709.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492.xml"/><Relationship Id="rId1" Type="http://schemas.openxmlformats.org/officeDocument/2006/relationships/slideLayout" Target="../slideLayouts/slideLayout7.xml"/></Relationships>
</file>

<file path=ppt/slides/_rels/slide710.xml.rels><?xml version="1.0" encoding="UTF-8" standalone="yes"?>
<Relationships xmlns="http://schemas.openxmlformats.org/package/2006/relationships"><Relationship Id="rId2" Type="http://schemas.openxmlformats.org/officeDocument/2006/relationships/notesSlide" Target="../notesSlides/notesSlide493.xml"/><Relationship Id="rId1" Type="http://schemas.openxmlformats.org/officeDocument/2006/relationships/slideLayout" Target="../slideLayouts/slideLayout1.xml"/></Relationships>
</file>

<file path=ppt/slides/_rels/slide711.xml.rels><?xml version="1.0" encoding="UTF-8" standalone="yes"?>
<Relationships xmlns="http://schemas.openxmlformats.org/package/2006/relationships"><Relationship Id="rId2" Type="http://schemas.openxmlformats.org/officeDocument/2006/relationships/notesSlide" Target="../notesSlides/notesSlide494.xml"/><Relationship Id="rId1" Type="http://schemas.openxmlformats.org/officeDocument/2006/relationships/slideLayout" Target="../slideLayouts/slideLayout1.xml"/></Relationships>
</file>

<file path=ppt/slides/_rels/slide7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13.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495.xml"/><Relationship Id="rId1" Type="http://schemas.openxmlformats.org/officeDocument/2006/relationships/slideLayout" Target="../slideLayouts/slideLayout7.xml"/></Relationships>
</file>

<file path=ppt/slides/_rels/slide714.xml.rels><?xml version="1.0" encoding="UTF-8" standalone="yes"?>
<Relationships xmlns="http://schemas.openxmlformats.org/package/2006/relationships"><Relationship Id="rId2" Type="http://schemas.openxmlformats.org/officeDocument/2006/relationships/notesSlide" Target="../notesSlides/notesSlide496.xml"/><Relationship Id="rId1" Type="http://schemas.openxmlformats.org/officeDocument/2006/relationships/slideLayout" Target="../slideLayouts/slideLayout1.xml"/></Relationships>
</file>

<file path=ppt/slides/_rels/slide715.xml.rels><?xml version="1.0" encoding="UTF-8" standalone="yes"?>
<Relationships xmlns="http://schemas.openxmlformats.org/package/2006/relationships"><Relationship Id="rId2" Type="http://schemas.openxmlformats.org/officeDocument/2006/relationships/notesSlide" Target="../notesSlides/notesSlide497.xml"/><Relationship Id="rId1" Type="http://schemas.openxmlformats.org/officeDocument/2006/relationships/slideLayout" Target="../slideLayouts/slideLayout1.xml"/></Relationships>
</file>

<file path=ppt/slides/_rels/slide716.xml.rels><?xml version="1.0" encoding="UTF-8" standalone="yes"?>
<Relationships xmlns="http://schemas.openxmlformats.org/package/2006/relationships"><Relationship Id="rId2" Type="http://schemas.openxmlformats.org/officeDocument/2006/relationships/notesSlide" Target="../notesSlides/notesSlide498.xml"/><Relationship Id="rId1" Type="http://schemas.openxmlformats.org/officeDocument/2006/relationships/slideLayout" Target="../slideLayouts/slideLayout1.xml"/></Relationships>
</file>

<file path=ppt/slides/_rels/slide717.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718.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499.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719.xml.rels><?xml version="1.0" encoding="UTF-8" standalone="yes"?>
<Relationships xmlns="http://schemas.openxmlformats.org/package/2006/relationships"><Relationship Id="rId2" Type="http://schemas.openxmlformats.org/officeDocument/2006/relationships/notesSlide" Target="../notesSlides/notesSlide500.xml"/><Relationship Id="rId1" Type="http://schemas.openxmlformats.org/officeDocument/2006/relationships/slideLayout" Target="../slideLayouts/slideLayout1.xml"/></Relationships>
</file>

<file path=ppt/slides/_rels/slide720.xml.rels><?xml version="1.0" encoding="UTF-8" standalone="yes"?>
<Relationships xmlns="http://schemas.openxmlformats.org/package/2006/relationships"><Relationship Id="rId2" Type="http://schemas.openxmlformats.org/officeDocument/2006/relationships/notesSlide" Target="../notesSlides/notesSlide501.xml"/><Relationship Id="rId1" Type="http://schemas.openxmlformats.org/officeDocument/2006/relationships/slideLayout" Target="../slideLayouts/slideLayout1.xml"/></Relationships>
</file>

<file path=ppt/slides/_rels/slide721.xml.rels><?xml version="1.0" encoding="UTF-8" standalone="yes"?>
<Relationships xmlns="http://schemas.openxmlformats.org/package/2006/relationships"><Relationship Id="rId2" Type="http://schemas.openxmlformats.org/officeDocument/2006/relationships/notesSlide" Target="../notesSlides/notesSlide502.xml"/><Relationship Id="rId1" Type="http://schemas.openxmlformats.org/officeDocument/2006/relationships/slideLayout" Target="../slideLayouts/slideLayout1.xml"/></Relationships>
</file>

<file path=ppt/slides/_rels/slide722.xml.rels><?xml version="1.0" encoding="UTF-8" standalone="yes"?>
<Relationships xmlns="http://schemas.openxmlformats.org/package/2006/relationships"><Relationship Id="rId2" Type="http://schemas.openxmlformats.org/officeDocument/2006/relationships/notesSlide" Target="../notesSlides/notesSlide503.xml"/><Relationship Id="rId1" Type="http://schemas.openxmlformats.org/officeDocument/2006/relationships/slideLayout" Target="../slideLayouts/slideLayout1.xml"/></Relationships>
</file>

<file path=ppt/slides/_rels/slide723.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724.xml.rels><?xml version="1.0" encoding="UTF-8" standalone="yes"?>
<Relationships xmlns="http://schemas.openxmlformats.org/package/2006/relationships"><Relationship Id="rId2" Type="http://schemas.openxmlformats.org/officeDocument/2006/relationships/notesSlide" Target="../notesSlides/notesSlide504.xml"/><Relationship Id="rId1" Type="http://schemas.openxmlformats.org/officeDocument/2006/relationships/slideLayout" Target="../slideLayouts/slideLayout1.xml"/></Relationships>
</file>

<file path=ppt/slides/_rels/slide725.xml.rels><?xml version="1.0" encoding="UTF-8" standalone="yes"?>
<Relationships xmlns="http://schemas.openxmlformats.org/package/2006/relationships"><Relationship Id="rId2" Type="http://schemas.openxmlformats.org/officeDocument/2006/relationships/notesSlide" Target="../notesSlides/notesSlide505.xml"/><Relationship Id="rId1" Type="http://schemas.openxmlformats.org/officeDocument/2006/relationships/slideLayout" Target="../slideLayouts/slideLayout1.xml"/></Relationships>
</file>

<file path=ppt/slides/_rels/slide726.xml.rels><?xml version="1.0" encoding="UTF-8" standalone="yes"?>
<Relationships xmlns="http://schemas.openxmlformats.org/package/2006/relationships"><Relationship Id="rId2" Type="http://schemas.openxmlformats.org/officeDocument/2006/relationships/notesSlide" Target="../notesSlides/notesSlide506.xml"/><Relationship Id="rId1" Type="http://schemas.openxmlformats.org/officeDocument/2006/relationships/slideLayout" Target="../slideLayouts/slideLayout1.xml"/></Relationships>
</file>

<file path=ppt/slides/_rels/slide727.xml.rels><?xml version="1.0" encoding="UTF-8" standalone="yes"?>
<Relationships xmlns="http://schemas.openxmlformats.org/package/2006/relationships"><Relationship Id="rId2" Type="http://schemas.openxmlformats.org/officeDocument/2006/relationships/notesSlide" Target="../notesSlides/notesSlide507.xml"/><Relationship Id="rId1" Type="http://schemas.openxmlformats.org/officeDocument/2006/relationships/slideLayout" Target="../slideLayouts/slideLayout1.xml"/></Relationships>
</file>

<file path=ppt/slides/_rels/slide728.xml.rels><?xml version="1.0" encoding="UTF-8" standalone="yes"?>
<Relationships xmlns="http://schemas.openxmlformats.org/package/2006/relationships"><Relationship Id="rId2" Type="http://schemas.openxmlformats.org/officeDocument/2006/relationships/notesSlide" Target="../notesSlides/notesSlide508.xml"/><Relationship Id="rId1" Type="http://schemas.openxmlformats.org/officeDocument/2006/relationships/slideLayout" Target="../slideLayouts/slideLayout1.xml"/></Relationships>
</file>

<file path=ppt/slides/_rels/slide729.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509.xml"/><Relationship Id="rId1" Type="http://schemas.openxmlformats.org/officeDocument/2006/relationships/slideLayout" Target="../slideLayouts/slideLayout6.xml"/></Relationships>
</file>

<file path=ppt/slides/_rels/slide730.xml.rels><?xml version="1.0" encoding="UTF-8" standalone="yes"?>
<Relationships xmlns="http://schemas.openxmlformats.org/package/2006/relationships"><Relationship Id="rId2" Type="http://schemas.openxmlformats.org/officeDocument/2006/relationships/notesSlide" Target="../notesSlides/notesSlide510.xml"/><Relationship Id="rId1" Type="http://schemas.openxmlformats.org/officeDocument/2006/relationships/slideLayout" Target="../slideLayouts/slideLayout1.xml"/></Relationships>
</file>

<file path=ppt/slides/_rels/slide731.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511.xml"/><Relationship Id="rId1" Type="http://schemas.openxmlformats.org/officeDocument/2006/relationships/slideLayout" Target="../slideLayouts/slideLayout7.xml"/></Relationships>
</file>

<file path=ppt/slides/_rels/slide732.xml.rels><?xml version="1.0" encoding="UTF-8" standalone="yes"?>
<Relationships xmlns="http://schemas.openxmlformats.org/package/2006/relationships"><Relationship Id="rId2" Type="http://schemas.openxmlformats.org/officeDocument/2006/relationships/notesSlide" Target="../notesSlides/notesSlide512.xml"/><Relationship Id="rId1" Type="http://schemas.openxmlformats.org/officeDocument/2006/relationships/slideLayout" Target="../slideLayouts/slideLayout1.xml"/></Relationships>
</file>

<file path=ppt/slides/_rels/slide733.xml.rels><?xml version="1.0" encoding="UTF-8" standalone="yes"?>
<Relationships xmlns="http://schemas.openxmlformats.org/package/2006/relationships"><Relationship Id="rId2" Type="http://schemas.openxmlformats.org/officeDocument/2006/relationships/notesSlide" Target="../notesSlides/notesSlide513.xml"/><Relationship Id="rId1" Type="http://schemas.openxmlformats.org/officeDocument/2006/relationships/slideLayout" Target="../slideLayouts/slideLayout1.xml"/></Relationships>
</file>

<file path=ppt/slides/_rels/slide734.xml.rels><?xml version="1.0" encoding="UTF-8" standalone="yes"?>
<Relationships xmlns="http://schemas.openxmlformats.org/package/2006/relationships"><Relationship Id="rId2" Type="http://schemas.openxmlformats.org/officeDocument/2006/relationships/notesSlide" Target="../notesSlides/notesSlide514.xml"/><Relationship Id="rId1" Type="http://schemas.openxmlformats.org/officeDocument/2006/relationships/slideLayout" Target="../slideLayouts/slideLayout1.xml"/></Relationships>
</file>

<file path=ppt/slides/_rels/slide735.xml.rels><?xml version="1.0" encoding="UTF-8" standalone="yes"?>
<Relationships xmlns="http://schemas.openxmlformats.org/package/2006/relationships"><Relationship Id="rId2" Type="http://schemas.openxmlformats.org/officeDocument/2006/relationships/notesSlide" Target="../notesSlides/notesSlide515.xml"/><Relationship Id="rId1" Type="http://schemas.openxmlformats.org/officeDocument/2006/relationships/slideLayout" Target="../slideLayouts/slideLayout1.xml"/></Relationships>
</file>

<file path=ppt/slides/_rels/slide736.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516.xml"/><Relationship Id="rId1" Type="http://schemas.openxmlformats.org/officeDocument/2006/relationships/slideLayout" Target="../slideLayouts/slideLayout1.xml"/></Relationships>
</file>

<file path=ppt/slides/_rels/slide737.xml.rels><?xml version="1.0" encoding="UTF-8" standalone="yes"?>
<Relationships xmlns="http://schemas.openxmlformats.org/package/2006/relationships"><Relationship Id="rId2" Type="http://schemas.openxmlformats.org/officeDocument/2006/relationships/notesSlide" Target="../notesSlides/notesSlide517.xml"/><Relationship Id="rId1" Type="http://schemas.openxmlformats.org/officeDocument/2006/relationships/slideLayout" Target="../slideLayouts/slideLayout1.xml"/></Relationships>
</file>

<file path=ppt/slides/_rels/slide738.xml.rels><?xml version="1.0" encoding="UTF-8" standalone="yes"?>
<Relationships xmlns="http://schemas.openxmlformats.org/package/2006/relationships"><Relationship Id="rId2" Type="http://schemas.openxmlformats.org/officeDocument/2006/relationships/notesSlide" Target="../notesSlides/notesSlide518.xml"/><Relationship Id="rId1" Type="http://schemas.openxmlformats.org/officeDocument/2006/relationships/slideLayout" Target="../slideLayouts/slideLayout1.xml"/></Relationships>
</file>

<file path=ppt/slides/_rels/slide739.xml.rels><?xml version="1.0" encoding="UTF-8" standalone="yes"?>
<Relationships xmlns="http://schemas.openxmlformats.org/package/2006/relationships"><Relationship Id="rId2" Type="http://schemas.openxmlformats.org/officeDocument/2006/relationships/notesSlide" Target="../notesSlides/notesSlide519.xml"/><Relationship Id="rId1" Type="http://schemas.openxmlformats.org/officeDocument/2006/relationships/slideLayout" Target="../slideLayouts/slideLayout1.xml"/></Relationships>
</file>

<file path=ppt/slides/_rels/slide740.xml.rels><?xml version="1.0" encoding="UTF-8" standalone="yes"?>
<Relationships xmlns="http://schemas.openxmlformats.org/package/2006/relationships"><Relationship Id="rId2" Type="http://schemas.openxmlformats.org/officeDocument/2006/relationships/notesSlide" Target="../notesSlides/notesSlide520.xml"/><Relationship Id="rId1" Type="http://schemas.openxmlformats.org/officeDocument/2006/relationships/slideLayout" Target="../slideLayouts/slideLayout1.xml"/></Relationships>
</file>

<file path=ppt/slides/_rels/slide741.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521.xml"/><Relationship Id="rId1" Type="http://schemas.openxmlformats.org/officeDocument/2006/relationships/slideLayout" Target="../slideLayouts/slideLayout7.xml"/></Relationships>
</file>

<file path=ppt/slides/_rels/slide742.xml.rels><?xml version="1.0" encoding="UTF-8" standalone="yes"?>
<Relationships xmlns="http://schemas.openxmlformats.org/package/2006/relationships"><Relationship Id="rId2" Type="http://schemas.openxmlformats.org/officeDocument/2006/relationships/notesSlide" Target="../notesSlides/notesSlide522.xml"/><Relationship Id="rId1" Type="http://schemas.openxmlformats.org/officeDocument/2006/relationships/slideLayout" Target="../slideLayouts/slideLayout1.xml"/></Relationships>
</file>

<file path=ppt/slides/_rels/slide743.xml.rels><?xml version="1.0" encoding="UTF-8" standalone="yes"?>
<Relationships xmlns="http://schemas.openxmlformats.org/package/2006/relationships"><Relationship Id="rId2" Type="http://schemas.openxmlformats.org/officeDocument/2006/relationships/notesSlide" Target="../notesSlides/notesSlide523.xml"/><Relationship Id="rId1" Type="http://schemas.openxmlformats.org/officeDocument/2006/relationships/slideLayout" Target="../slideLayouts/slideLayout1.xml"/></Relationships>
</file>

<file path=ppt/slides/_rels/slide7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5.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524.xml"/><Relationship Id="rId1" Type="http://schemas.openxmlformats.org/officeDocument/2006/relationships/slideLayout" Target="../slideLayouts/slideLayout7.xml"/></Relationships>
</file>

<file path=ppt/slides/_rels/slide746.xml.rels><?xml version="1.0" encoding="UTF-8" standalone="yes"?>
<Relationships xmlns="http://schemas.openxmlformats.org/package/2006/relationships"><Relationship Id="rId2" Type="http://schemas.openxmlformats.org/officeDocument/2006/relationships/notesSlide" Target="../notesSlides/notesSlide525.xml"/><Relationship Id="rId1" Type="http://schemas.openxmlformats.org/officeDocument/2006/relationships/slideLayout" Target="../slideLayouts/slideLayout1.xml"/></Relationships>
</file>

<file path=ppt/slides/_rels/slide747.xml.rels><?xml version="1.0" encoding="UTF-8" standalone="yes"?>
<Relationships xmlns="http://schemas.openxmlformats.org/package/2006/relationships"><Relationship Id="rId2" Type="http://schemas.openxmlformats.org/officeDocument/2006/relationships/notesSlide" Target="../notesSlides/notesSlide526.xml"/><Relationship Id="rId1" Type="http://schemas.openxmlformats.org/officeDocument/2006/relationships/slideLayout" Target="../slideLayouts/slideLayout1.xml"/></Relationships>
</file>

<file path=ppt/slides/_rels/slide748.xml.rels><?xml version="1.0" encoding="UTF-8" standalone="yes"?>
<Relationships xmlns="http://schemas.openxmlformats.org/package/2006/relationships"><Relationship Id="rId2" Type="http://schemas.openxmlformats.org/officeDocument/2006/relationships/notesSlide" Target="../notesSlides/notesSlide527.xml"/><Relationship Id="rId1" Type="http://schemas.openxmlformats.org/officeDocument/2006/relationships/slideLayout" Target="../slideLayouts/slideLayout1.xml"/></Relationships>
</file>

<file path=ppt/slides/_rels/slide749.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750.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528.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751.xml.rels><?xml version="1.0" encoding="UTF-8" standalone="yes"?>
<Relationships xmlns="http://schemas.openxmlformats.org/package/2006/relationships"><Relationship Id="rId2" Type="http://schemas.openxmlformats.org/officeDocument/2006/relationships/notesSlide" Target="../notesSlides/notesSlide529.xml"/><Relationship Id="rId1" Type="http://schemas.openxmlformats.org/officeDocument/2006/relationships/slideLayout" Target="../slideLayouts/slideLayout1.xml"/></Relationships>
</file>

<file path=ppt/slides/_rels/slide752.xml.rels><?xml version="1.0" encoding="UTF-8" standalone="yes"?>
<Relationships xmlns="http://schemas.openxmlformats.org/package/2006/relationships"><Relationship Id="rId2" Type="http://schemas.openxmlformats.org/officeDocument/2006/relationships/notesSlide" Target="../notesSlides/notesSlide530.xml"/><Relationship Id="rId1" Type="http://schemas.openxmlformats.org/officeDocument/2006/relationships/slideLayout" Target="../slideLayouts/slideLayout1.xml"/></Relationships>
</file>

<file path=ppt/slides/_rels/slide753.xml.rels><?xml version="1.0" encoding="UTF-8" standalone="yes"?>
<Relationships xmlns="http://schemas.openxmlformats.org/package/2006/relationships"><Relationship Id="rId2" Type="http://schemas.openxmlformats.org/officeDocument/2006/relationships/notesSlide" Target="../notesSlides/notesSlide531.xml"/><Relationship Id="rId1" Type="http://schemas.openxmlformats.org/officeDocument/2006/relationships/slideLayout" Target="../slideLayouts/slideLayout1.xml"/></Relationships>
</file>

<file path=ppt/slides/_rels/slide754.xml.rels><?xml version="1.0" encoding="UTF-8" standalone="yes"?>
<Relationships xmlns="http://schemas.openxmlformats.org/package/2006/relationships"><Relationship Id="rId2" Type="http://schemas.openxmlformats.org/officeDocument/2006/relationships/notesSlide" Target="../notesSlides/notesSlide532.xml"/><Relationship Id="rId1" Type="http://schemas.openxmlformats.org/officeDocument/2006/relationships/slideLayout" Target="../slideLayouts/slideLayout1.xml"/></Relationships>
</file>

<file path=ppt/slides/_rels/slide755.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756.xml.rels><?xml version="1.0" encoding="UTF-8" standalone="yes"?>
<Relationships xmlns="http://schemas.openxmlformats.org/package/2006/relationships"><Relationship Id="rId2" Type="http://schemas.openxmlformats.org/officeDocument/2006/relationships/notesSlide" Target="../notesSlides/notesSlide533.xml"/><Relationship Id="rId1" Type="http://schemas.openxmlformats.org/officeDocument/2006/relationships/slideLayout" Target="../slideLayouts/slideLayout1.xml"/></Relationships>
</file>

<file path=ppt/slides/_rels/slide757.xml.rels><?xml version="1.0" encoding="UTF-8" standalone="yes"?>
<Relationships xmlns="http://schemas.openxmlformats.org/package/2006/relationships"><Relationship Id="rId2" Type="http://schemas.openxmlformats.org/officeDocument/2006/relationships/notesSlide" Target="../notesSlides/notesSlide534.xml"/><Relationship Id="rId1" Type="http://schemas.openxmlformats.org/officeDocument/2006/relationships/slideLayout" Target="../slideLayouts/slideLayout1.xml"/></Relationships>
</file>

<file path=ppt/slides/_rels/slide758.xml.rels><?xml version="1.0" encoding="UTF-8" standalone="yes"?>
<Relationships xmlns="http://schemas.openxmlformats.org/package/2006/relationships"><Relationship Id="rId2" Type="http://schemas.openxmlformats.org/officeDocument/2006/relationships/notesSlide" Target="../notesSlides/notesSlide535.xml"/><Relationship Id="rId1" Type="http://schemas.openxmlformats.org/officeDocument/2006/relationships/slideLayout" Target="../slideLayouts/slideLayout1.xml"/></Relationships>
</file>

<file path=ppt/slides/_rels/slide759.xml.rels><?xml version="1.0" encoding="UTF-8" standalone="yes"?>
<Relationships xmlns="http://schemas.openxmlformats.org/package/2006/relationships"><Relationship Id="rId2" Type="http://schemas.openxmlformats.org/officeDocument/2006/relationships/notesSlide" Target="../notesSlides/notesSlide536.xml"/><Relationship Id="rId1" Type="http://schemas.openxmlformats.org/officeDocument/2006/relationships/slideLayout" Target="../slideLayouts/slideLayout1.xml"/></Relationships>
</file>

<file path=ppt/slides/_rels/slide76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537.xml"/><Relationship Id="rId1" Type="http://schemas.openxmlformats.org/officeDocument/2006/relationships/slideLayout" Target="../slideLayouts/slideLayout6.xml"/></Relationships>
</file>

<file path=ppt/slides/_rels/slide761.xml.rels><?xml version="1.0" encoding="UTF-8" standalone="yes"?>
<Relationships xmlns="http://schemas.openxmlformats.org/package/2006/relationships"><Relationship Id="rId2" Type="http://schemas.openxmlformats.org/officeDocument/2006/relationships/notesSlide" Target="../notesSlides/notesSlide538.xml"/><Relationship Id="rId1" Type="http://schemas.openxmlformats.org/officeDocument/2006/relationships/slideLayout" Target="../slideLayouts/slideLayout1.xml"/></Relationships>
</file>

<file path=ppt/slides/_rels/slide762.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539.xml"/><Relationship Id="rId1" Type="http://schemas.openxmlformats.org/officeDocument/2006/relationships/slideLayout" Target="../slideLayouts/slideLayout7.xml"/></Relationships>
</file>

<file path=ppt/slides/_rels/slide763.xml.rels><?xml version="1.0" encoding="UTF-8" standalone="yes"?>
<Relationships xmlns="http://schemas.openxmlformats.org/package/2006/relationships"><Relationship Id="rId2" Type="http://schemas.openxmlformats.org/officeDocument/2006/relationships/notesSlide" Target="../notesSlides/notesSlide540.xml"/><Relationship Id="rId1" Type="http://schemas.openxmlformats.org/officeDocument/2006/relationships/slideLayout" Target="../slideLayouts/slideLayout1.xml"/></Relationships>
</file>

<file path=ppt/slides/_rels/slide764.xml.rels><?xml version="1.0" encoding="UTF-8" standalone="yes"?>
<Relationships xmlns="http://schemas.openxmlformats.org/package/2006/relationships"><Relationship Id="rId2" Type="http://schemas.openxmlformats.org/officeDocument/2006/relationships/notesSlide" Target="../notesSlides/notesSlide541.xml"/><Relationship Id="rId1" Type="http://schemas.openxmlformats.org/officeDocument/2006/relationships/slideLayout" Target="../slideLayouts/slideLayout1.xml"/></Relationships>
</file>

<file path=ppt/slides/_rels/slide765.xml.rels><?xml version="1.0" encoding="UTF-8" standalone="yes"?>
<Relationships xmlns="http://schemas.openxmlformats.org/package/2006/relationships"><Relationship Id="rId2" Type="http://schemas.openxmlformats.org/officeDocument/2006/relationships/notesSlide" Target="../notesSlides/notesSlide542.xml"/><Relationship Id="rId1" Type="http://schemas.openxmlformats.org/officeDocument/2006/relationships/slideLayout" Target="../slideLayouts/slideLayout1.xml"/></Relationships>
</file>

<file path=ppt/slides/_rels/slide766.xml.rels><?xml version="1.0" encoding="UTF-8" standalone="yes"?>
<Relationships xmlns="http://schemas.openxmlformats.org/package/2006/relationships"><Relationship Id="rId2" Type="http://schemas.openxmlformats.org/officeDocument/2006/relationships/notesSlide" Target="../notesSlides/notesSlide543.xml"/><Relationship Id="rId1" Type="http://schemas.openxmlformats.org/officeDocument/2006/relationships/slideLayout" Target="../slideLayouts/slideLayout1.xml"/></Relationships>
</file>

<file path=ppt/slides/_rels/slide767.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544.xml"/><Relationship Id="rId1" Type="http://schemas.openxmlformats.org/officeDocument/2006/relationships/slideLayout" Target="../slideLayouts/slideLayout1.xml"/></Relationships>
</file>

<file path=ppt/slides/_rels/slide768.xml.rels><?xml version="1.0" encoding="UTF-8" standalone="yes"?>
<Relationships xmlns="http://schemas.openxmlformats.org/package/2006/relationships"><Relationship Id="rId2" Type="http://schemas.openxmlformats.org/officeDocument/2006/relationships/notesSlide" Target="../notesSlides/notesSlide545.xml"/><Relationship Id="rId1" Type="http://schemas.openxmlformats.org/officeDocument/2006/relationships/slideLayout" Target="../slideLayouts/slideLayout1.xml"/></Relationships>
</file>

<file path=ppt/slides/_rels/slide769.xml.rels><?xml version="1.0" encoding="UTF-8" standalone="yes"?>
<Relationships xmlns="http://schemas.openxmlformats.org/package/2006/relationships"><Relationship Id="rId2" Type="http://schemas.openxmlformats.org/officeDocument/2006/relationships/notesSlide" Target="../notesSlides/notesSlide546.xml"/><Relationship Id="rId1" Type="http://schemas.openxmlformats.org/officeDocument/2006/relationships/slideLayout" Target="../slideLayouts/slideLayout1.xml"/></Relationships>
</file>

<file path=ppt/slides/_rels/slide770.xml.rels><?xml version="1.0" encoding="UTF-8" standalone="yes"?>
<Relationships xmlns="http://schemas.openxmlformats.org/package/2006/relationships"><Relationship Id="rId2" Type="http://schemas.openxmlformats.org/officeDocument/2006/relationships/notesSlide" Target="../notesSlides/notesSlide547.xml"/><Relationship Id="rId1" Type="http://schemas.openxmlformats.org/officeDocument/2006/relationships/slideLayout" Target="../slideLayouts/slideLayout1.xml"/></Relationships>
</file>

<file path=ppt/slides/_rels/slide771.xml.rels><?xml version="1.0" encoding="UTF-8" standalone="yes"?>
<Relationships xmlns="http://schemas.openxmlformats.org/package/2006/relationships"><Relationship Id="rId2" Type="http://schemas.openxmlformats.org/officeDocument/2006/relationships/notesSlide" Target="../notesSlides/notesSlide548.xml"/><Relationship Id="rId1" Type="http://schemas.openxmlformats.org/officeDocument/2006/relationships/slideLayout" Target="../slideLayouts/slideLayout1.xml"/></Relationships>
</file>

<file path=ppt/slides/_rels/slide772.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549.xml"/><Relationship Id="rId1" Type="http://schemas.openxmlformats.org/officeDocument/2006/relationships/slideLayout" Target="../slideLayouts/slideLayout7.xml"/></Relationships>
</file>

<file path=ppt/slides/_rels/slide773.xml.rels><?xml version="1.0" encoding="UTF-8" standalone="yes"?>
<Relationships xmlns="http://schemas.openxmlformats.org/package/2006/relationships"><Relationship Id="rId2" Type="http://schemas.openxmlformats.org/officeDocument/2006/relationships/notesSlide" Target="../notesSlides/notesSlide550.xml"/><Relationship Id="rId1" Type="http://schemas.openxmlformats.org/officeDocument/2006/relationships/slideLayout" Target="../slideLayouts/slideLayout1.xml"/></Relationships>
</file>

<file path=ppt/slides/_rels/slide774.xml.rels><?xml version="1.0" encoding="UTF-8" standalone="yes"?>
<Relationships xmlns="http://schemas.openxmlformats.org/package/2006/relationships"><Relationship Id="rId2" Type="http://schemas.openxmlformats.org/officeDocument/2006/relationships/notesSlide" Target="../notesSlides/notesSlide551.xml"/><Relationship Id="rId1" Type="http://schemas.openxmlformats.org/officeDocument/2006/relationships/slideLayout" Target="../slideLayouts/slideLayout1.xml"/></Relationships>
</file>

<file path=ppt/slides/_rels/slide775.xml.rels><?xml version="1.0" encoding="UTF-8" standalone="yes"?>
<Relationships xmlns="http://schemas.openxmlformats.org/package/2006/relationships"><Relationship Id="rId2" Type="http://schemas.openxmlformats.org/officeDocument/2006/relationships/notesSlide" Target="../notesSlides/notesSlide552.xml"/><Relationship Id="rId1" Type="http://schemas.openxmlformats.org/officeDocument/2006/relationships/slideLayout" Target="../slideLayouts/slideLayout1.xml"/></Relationships>
</file>

<file path=ppt/slides/_rels/slide7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77.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553.xml"/><Relationship Id="rId1" Type="http://schemas.openxmlformats.org/officeDocument/2006/relationships/slideLayout" Target="../slideLayouts/slideLayout7.xml"/></Relationships>
</file>

<file path=ppt/slides/_rels/slide778.xml.rels><?xml version="1.0" encoding="UTF-8" standalone="yes"?>
<Relationships xmlns="http://schemas.openxmlformats.org/package/2006/relationships"><Relationship Id="rId2" Type="http://schemas.openxmlformats.org/officeDocument/2006/relationships/notesSlide" Target="../notesSlides/notesSlide554.xml"/><Relationship Id="rId1" Type="http://schemas.openxmlformats.org/officeDocument/2006/relationships/slideLayout" Target="../slideLayouts/slideLayout1.xml"/></Relationships>
</file>

<file path=ppt/slides/_rels/slide779.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780.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555.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781.xml.rels><?xml version="1.0" encoding="UTF-8" standalone="yes"?>
<Relationships xmlns="http://schemas.openxmlformats.org/package/2006/relationships"><Relationship Id="rId2" Type="http://schemas.openxmlformats.org/officeDocument/2006/relationships/notesSlide" Target="../notesSlides/notesSlide556.xml"/><Relationship Id="rId1" Type="http://schemas.openxmlformats.org/officeDocument/2006/relationships/slideLayout" Target="../slideLayouts/slideLayout1.xml"/></Relationships>
</file>

<file path=ppt/slides/_rels/slide782.xml.rels><?xml version="1.0" encoding="UTF-8" standalone="yes"?>
<Relationships xmlns="http://schemas.openxmlformats.org/package/2006/relationships"><Relationship Id="rId2" Type="http://schemas.openxmlformats.org/officeDocument/2006/relationships/notesSlide" Target="../notesSlides/notesSlide557.xml"/><Relationship Id="rId1" Type="http://schemas.openxmlformats.org/officeDocument/2006/relationships/slideLayout" Target="../slideLayouts/slideLayout1.xml"/></Relationships>
</file>

<file path=ppt/slides/_rels/slide783.xml.rels><?xml version="1.0" encoding="UTF-8" standalone="yes"?>
<Relationships xmlns="http://schemas.openxmlformats.org/package/2006/relationships"><Relationship Id="rId2" Type="http://schemas.openxmlformats.org/officeDocument/2006/relationships/notesSlide" Target="../notesSlides/notesSlide558.xml"/><Relationship Id="rId1" Type="http://schemas.openxmlformats.org/officeDocument/2006/relationships/slideLayout" Target="../slideLayouts/slideLayout1.xml"/></Relationships>
</file>

<file path=ppt/slides/_rels/slide784.xml.rels><?xml version="1.0" encoding="UTF-8" standalone="yes"?>
<Relationships xmlns="http://schemas.openxmlformats.org/package/2006/relationships"><Relationship Id="rId2" Type="http://schemas.openxmlformats.org/officeDocument/2006/relationships/notesSlide" Target="../notesSlides/notesSlide559.xml"/><Relationship Id="rId1" Type="http://schemas.openxmlformats.org/officeDocument/2006/relationships/slideLayout" Target="../slideLayouts/slideLayout1.xml"/></Relationships>
</file>

<file path=ppt/slides/_rels/slide785.xml.rels><?xml version="1.0" encoding="UTF-8" standalone="yes"?>
<Relationships xmlns="http://schemas.openxmlformats.org/package/2006/relationships"><Relationship Id="rId2" Type="http://schemas.openxmlformats.org/officeDocument/2006/relationships/notesSlide" Target="../notesSlides/notesSlide560.xml"/><Relationship Id="rId1" Type="http://schemas.openxmlformats.org/officeDocument/2006/relationships/slideLayout" Target="../slideLayouts/slideLayout1.xml"/></Relationships>
</file>

<file path=ppt/slides/_rels/slide786.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787.xml.rels><?xml version="1.0" encoding="UTF-8" standalone="yes"?>
<Relationships xmlns="http://schemas.openxmlformats.org/package/2006/relationships"><Relationship Id="rId2" Type="http://schemas.openxmlformats.org/officeDocument/2006/relationships/notesSlide" Target="../notesSlides/notesSlide561.xml"/><Relationship Id="rId1" Type="http://schemas.openxmlformats.org/officeDocument/2006/relationships/slideLayout" Target="../slideLayouts/slideLayout1.xml"/></Relationships>
</file>

<file path=ppt/slides/_rels/slide788.xml.rels><?xml version="1.0" encoding="UTF-8" standalone="yes"?>
<Relationships xmlns="http://schemas.openxmlformats.org/package/2006/relationships"><Relationship Id="rId2" Type="http://schemas.openxmlformats.org/officeDocument/2006/relationships/notesSlide" Target="../notesSlides/notesSlide562.xml"/><Relationship Id="rId1" Type="http://schemas.openxmlformats.org/officeDocument/2006/relationships/slideLayout" Target="../slideLayouts/slideLayout1.xml"/></Relationships>
</file>

<file path=ppt/slides/_rels/slide789.xml.rels><?xml version="1.0" encoding="UTF-8" standalone="yes"?>
<Relationships xmlns="http://schemas.openxmlformats.org/package/2006/relationships"><Relationship Id="rId2" Type="http://schemas.openxmlformats.org/officeDocument/2006/relationships/notesSlide" Target="../notesSlides/notesSlide563.xml"/><Relationship Id="rId1" Type="http://schemas.openxmlformats.org/officeDocument/2006/relationships/slideLayout" Target="../slideLayouts/slideLayout1.xml"/></Relationships>
</file>

<file path=ppt/slides/_rels/slide790.xml.rels><?xml version="1.0" encoding="UTF-8" standalone="yes"?>
<Relationships xmlns="http://schemas.openxmlformats.org/package/2006/relationships"><Relationship Id="rId2" Type="http://schemas.openxmlformats.org/officeDocument/2006/relationships/notesSlide" Target="../notesSlides/notesSlide564.xml"/><Relationship Id="rId1" Type="http://schemas.openxmlformats.org/officeDocument/2006/relationships/slideLayout" Target="../slideLayouts/slideLayout1.xml"/></Relationships>
</file>

<file path=ppt/slides/_rels/slide791.xml.rels><?xml version="1.0" encoding="UTF-8" standalone="yes"?>
<Relationships xmlns="http://schemas.openxmlformats.org/package/2006/relationships"><Relationship Id="rId2" Type="http://schemas.openxmlformats.org/officeDocument/2006/relationships/notesSlide" Target="../notesSlides/notesSlide565.xml"/><Relationship Id="rId1" Type="http://schemas.openxmlformats.org/officeDocument/2006/relationships/slideLayout" Target="../slideLayouts/slideLayout1.xml"/></Relationships>
</file>

<file path=ppt/slides/_rels/slide792.xml.rels><?xml version="1.0" encoding="UTF-8" standalone="yes"?>
<Relationships xmlns="http://schemas.openxmlformats.org/package/2006/relationships"><Relationship Id="rId2" Type="http://schemas.openxmlformats.org/officeDocument/2006/relationships/notesSlide" Target="../notesSlides/notesSlide566.xml"/><Relationship Id="rId1" Type="http://schemas.openxmlformats.org/officeDocument/2006/relationships/slideLayout" Target="../slideLayouts/slideLayout1.xml"/></Relationships>
</file>

<file path=ppt/slides/_rels/slide793.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567.xml"/><Relationship Id="rId1" Type="http://schemas.openxmlformats.org/officeDocument/2006/relationships/slideLayout" Target="../slideLayouts/slideLayout6.xml"/></Relationships>
</file>

<file path=ppt/slides/_rels/slide794.xml.rels><?xml version="1.0" encoding="UTF-8" standalone="yes"?>
<Relationships xmlns="http://schemas.openxmlformats.org/package/2006/relationships"><Relationship Id="rId2" Type="http://schemas.openxmlformats.org/officeDocument/2006/relationships/notesSlide" Target="../notesSlides/notesSlide568.xml"/><Relationship Id="rId1" Type="http://schemas.openxmlformats.org/officeDocument/2006/relationships/slideLayout" Target="../slideLayouts/slideLayout1.xml"/></Relationships>
</file>

<file path=ppt/slides/_rels/slide795.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569.xml"/><Relationship Id="rId1" Type="http://schemas.openxmlformats.org/officeDocument/2006/relationships/slideLayout" Target="../slideLayouts/slideLayout7.xml"/></Relationships>
</file>

<file path=ppt/slides/_rels/slide796.xml.rels><?xml version="1.0" encoding="UTF-8" standalone="yes"?>
<Relationships xmlns="http://schemas.openxmlformats.org/package/2006/relationships"><Relationship Id="rId2" Type="http://schemas.openxmlformats.org/officeDocument/2006/relationships/notesSlide" Target="../notesSlides/notesSlide570.xml"/><Relationship Id="rId1" Type="http://schemas.openxmlformats.org/officeDocument/2006/relationships/slideLayout" Target="../slideLayouts/slideLayout1.xml"/></Relationships>
</file>

<file path=ppt/slides/_rels/slide797.xml.rels><?xml version="1.0" encoding="UTF-8" standalone="yes"?>
<Relationships xmlns="http://schemas.openxmlformats.org/package/2006/relationships"><Relationship Id="rId2" Type="http://schemas.openxmlformats.org/officeDocument/2006/relationships/notesSlide" Target="../notesSlides/notesSlide571.xml"/><Relationship Id="rId1" Type="http://schemas.openxmlformats.org/officeDocument/2006/relationships/slideLayout" Target="../slideLayouts/slideLayout1.xml"/></Relationships>
</file>

<file path=ppt/slides/_rels/slide798.xml.rels><?xml version="1.0" encoding="UTF-8" standalone="yes"?>
<Relationships xmlns="http://schemas.openxmlformats.org/package/2006/relationships"><Relationship Id="rId2" Type="http://schemas.openxmlformats.org/officeDocument/2006/relationships/notesSlide" Target="../notesSlides/notesSlide572.xml"/><Relationship Id="rId1" Type="http://schemas.openxmlformats.org/officeDocument/2006/relationships/slideLayout" Target="../slideLayouts/slideLayout1.xml"/></Relationships>
</file>

<file path=ppt/slides/_rels/slide799.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573.xml"/><Relationship Id="rId1" Type="http://schemas.openxmlformats.org/officeDocument/2006/relationships/slideLayout" Target="../slideLayouts/slideLayout1.xml"/></Relationships>
</file>

<file path=ppt/slides/_rels/slide800.xml.rels><?xml version="1.0" encoding="UTF-8" standalone="yes"?>
<Relationships xmlns="http://schemas.openxmlformats.org/package/2006/relationships"><Relationship Id="rId2" Type="http://schemas.openxmlformats.org/officeDocument/2006/relationships/notesSlide" Target="../notesSlides/notesSlide574.xml"/><Relationship Id="rId1" Type="http://schemas.openxmlformats.org/officeDocument/2006/relationships/slideLayout" Target="../slideLayouts/slideLayout1.xml"/></Relationships>
</file>

<file path=ppt/slides/_rels/slide801.xml.rels><?xml version="1.0" encoding="UTF-8" standalone="yes"?>
<Relationships xmlns="http://schemas.openxmlformats.org/package/2006/relationships"><Relationship Id="rId2" Type="http://schemas.openxmlformats.org/officeDocument/2006/relationships/notesSlide" Target="../notesSlides/notesSlide575.xml"/><Relationship Id="rId1" Type="http://schemas.openxmlformats.org/officeDocument/2006/relationships/slideLayout" Target="../slideLayouts/slideLayout1.xml"/></Relationships>
</file>

<file path=ppt/slides/_rels/slide802.xml.rels><?xml version="1.0" encoding="UTF-8" standalone="yes"?>
<Relationships xmlns="http://schemas.openxmlformats.org/package/2006/relationships"><Relationship Id="rId2" Type="http://schemas.openxmlformats.org/officeDocument/2006/relationships/notesSlide" Target="../notesSlides/notesSlide576.xml"/><Relationship Id="rId1" Type="http://schemas.openxmlformats.org/officeDocument/2006/relationships/slideLayout" Target="../slideLayouts/slideLayout1.xml"/></Relationships>
</file>

<file path=ppt/slides/_rels/slide803.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577.xml"/><Relationship Id="rId1" Type="http://schemas.openxmlformats.org/officeDocument/2006/relationships/slideLayout" Target="../slideLayouts/slideLayout7.xml"/></Relationships>
</file>

<file path=ppt/slides/_rels/slide804.xml.rels><?xml version="1.0" encoding="UTF-8" standalone="yes"?>
<Relationships xmlns="http://schemas.openxmlformats.org/package/2006/relationships"><Relationship Id="rId2" Type="http://schemas.openxmlformats.org/officeDocument/2006/relationships/notesSlide" Target="../notesSlides/notesSlide578.xml"/><Relationship Id="rId1" Type="http://schemas.openxmlformats.org/officeDocument/2006/relationships/slideLayout" Target="../slideLayouts/slideLayout1.xml"/></Relationships>
</file>

<file path=ppt/slides/_rels/slide805.xml.rels><?xml version="1.0" encoding="UTF-8" standalone="yes"?>
<Relationships xmlns="http://schemas.openxmlformats.org/package/2006/relationships"><Relationship Id="rId2" Type="http://schemas.openxmlformats.org/officeDocument/2006/relationships/notesSlide" Target="../notesSlides/notesSlide579.xml"/><Relationship Id="rId1" Type="http://schemas.openxmlformats.org/officeDocument/2006/relationships/slideLayout" Target="../slideLayouts/slideLayout1.xml"/></Relationships>
</file>

<file path=ppt/slides/_rels/slide806.xml.rels><?xml version="1.0" encoding="UTF-8" standalone="yes"?>
<Relationships xmlns="http://schemas.openxmlformats.org/package/2006/relationships"><Relationship Id="rId2" Type="http://schemas.openxmlformats.org/officeDocument/2006/relationships/notesSlide" Target="../notesSlides/notesSlide580.xml"/><Relationship Id="rId1" Type="http://schemas.openxmlformats.org/officeDocument/2006/relationships/slideLayout" Target="../slideLayouts/slideLayout1.xml"/></Relationships>
</file>

<file path=ppt/slides/_rels/slide807.xml.rels><?xml version="1.0" encoding="UTF-8" standalone="yes"?>
<Relationships xmlns="http://schemas.openxmlformats.org/package/2006/relationships"><Relationship Id="rId2" Type="http://schemas.openxmlformats.org/officeDocument/2006/relationships/notesSlide" Target="../notesSlides/notesSlide581.xml"/><Relationship Id="rId1" Type="http://schemas.openxmlformats.org/officeDocument/2006/relationships/slideLayout" Target="../slideLayouts/slideLayout1.xml"/></Relationships>
</file>

<file path=ppt/slides/_rels/slide8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9.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582.xml"/><Relationship Id="rId1" Type="http://schemas.openxmlformats.org/officeDocument/2006/relationships/slideLayout" Target="../slideLayouts/slideLayout7.xml"/></Relationships>
</file>

<file path=ppt/slides/_rels/slide810.xml.rels><?xml version="1.0" encoding="UTF-8" standalone="yes"?>
<Relationships xmlns="http://schemas.openxmlformats.org/package/2006/relationships"><Relationship Id="rId2" Type="http://schemas.openxmlformats.org/officeDocument/2006/relationships/notesSlide" Target="../notesSlides/notesSlide583.xml"/><Relationship Id="rId1" Type="http://schemas.openxmlformats.org/officeDocument/2006/relationships/slideLayout" Target="../slideLayouts/slideLayout1.xml"/></Relationships>
</file>

<file path=ppt/slides/_rels/slide811.xml.rels><?xml version="1.0" encoding="UTF-8" standalone="yes"?>
<Relationships xmlns="http://schemas.openxmlformats.org/package/2006/relationships"><Relationship Id="rId2" Type="http://schemas.openxmlformats.org/officeDocument/2006/relationships/notesSlide" Target="../notesSlides/notesSlide584.xml"/><Relationship Id="rId1" Type="http://schemas.openxmlformats.org/officeDocument/2006/relationships/slideLayout" Target="../slideLayouts/slideLayout1.xml"/></Relationships>
</file>

<file path=ppt/slides/_rels/slide812.xml.rels><?xml version="1.0" encoding="UTF-8" standalone="yes"?>
<Relationships xmlns="http://schemas.openxmlformats.org/package/2006/relationships"><Relationship Id="rId2" Type="http://schemas.openxmlformats.org/officeDocument/2006/relationships/notesSlide" Target="../notesSlides/notesSlide585.xml"/><Relationship Id="rId1" Type="http://schemas.openxmlformats.org/officeDocument/2006/relationships/slideLayout" Target="../slideLayouts/slideLayout1.xml"/></Relationships>
</file>

<file path=ppt/slides/_rels/slide813.xml.rels><?xml version="1.0" encoding="UTF-8" standalone="yes"?>
<Relationships xmlns="http://schemas.openxmlformats.org/package/2006/relationships"><Relationship Id="rId2" Type="http://schemas.openxmlformats.org/officeDocument/2006/relationships/notesSlide" Target="../notesSlides/notesSlide586.xml"/><Relationship Id="rId1" Type="http://schemas.openxmlformats.org/officeDocument/2006/relationships/slideLayout" Target="../slideLayouts/slideLayout1.xml"/></Relationships>
</file>

<file path=ppt/slides/_rels/slide814.xml.rels><?xml version="1.0" encoding="UTF-8" standalone="yes"?>
<Relationships xmlns="http://schemas.openxmlformats.org/package/2006/relationships"><Relationship Id="rId2" Type="http://schemas.openxmlformats.org/officeDocument/2006/relationships/notesSlide" Target="../notesSlides/notesSlide587.xml"/><Relationship Id="rId1" Type="http://schemas.openxmlformats.org/officeDocument/2006/relationships/slideLayout" Target="../slideLayouts/slideLayout1.xml"/></Relationships>
</file>

<file path=ppt/slides/_rels/slide815.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816.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588.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817.xml.rels><?xml version="1.0" encoding="UTF-8" standalone="yes"?>
<Relationships xmlns="http://schemas.openxmlformats.org/package/2006/relationships"><Relationship Id="rId2" Type="http://schemas.openxmlformats.org/officeDocument/2006/relationships/notesSlide" Target="../notesSlides/notesSlide589.xml"/><Relationship Id="rId1" Type="http://schemas.openxmlformats.org/officeDocument/2006/relationships/slideLayout" Target="../slideLayouts/slideLayout1.xml"/></Relationships>
</file>

<file path=ppt/slides/_rels/slide818.xml.rels><?xml version="1.0" encoding="UTF-8" standalone="yes"?>
<Relationships xmlns="http://schemas.openxmlformats.org/package/2006/relationships"><Relationship Id="rId2" Type="http://schemas.openxmlformats.org/officeDocument/2006/relationships/notesSlide" Target="../notesSlides/notesSlide590.xml"/><Relationship Id="rId1" Type="http://schemas.openxmlformats.org/officeDocument/2006/relationships/slideLayout" Target="../slideLayouts/slideLayout1.xml"/></Relationships>
</file>

<file path=ppt/slides/_rels/slide819.xml.rels><?xml version="1.0" encoding="UTF-8" standalone="yes"?>
<Relationships xmlns="http://schemas.openxmlformats.org/package/2006/relationships"><Relationship Id="rId2" Type="http://schemas.openxmlformats.org/officeDocument/2006/relationships/notesSlide" Target="../notesSlides/notesSlide591.xml"/><Relationship Id="rId1" Type="http://schemas.openxmlformats.org/officeDocument/2006/relationships/slideLayout" Target="../slideLayouts/slideLayout1.xml"/></Relationships>
</file>

<file path=ppt/slides/_rels/slide820.xml.rels><?xml version="1.0" encoding="UTF-8" standalone="yes"?>
<Relationships xmlns="http://schemas.openxmlformats.org/package/2006/relationships"><Relationship Id="rId2" Type="http://schemas.openxmlformats.org/officeDocument/2006/relationships/notesSlide" Target="../notesSlides/notesSlide592.xml"/><Relationship Id="rId1" Type="http://schemas.openxmlformats.org/officeDocument/2006/relationships/slideLayout" Target="../slideLayouts/slideLayout1.xml"/></Relationships>
</file>

<file path=ppt/slides/_rels/slide821.xml.rels><?xml version="1.0" encoding="UTF-8" standalone="yes"?>
<Relationships xmlns="http://schemas.openxmlformats.org/package/2006/relationships"><Relationship Id="rId2" Type="http://schemas.openxmlformats.org/officeDocument/2006/relationships/notesSlide" Target="../notesSlides/notesSlide593.xml"/><Relationship Id="rId1" Type="http://schemas.openxmlformats.org/officeDocument/2006/relationships/slideLayout" Target="../slideLayouts/slideLayout1.xml"/></Relationships>
</file>

<file path=ppt/slides/_rels/slide822.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823.xml.rels><?xml version="1.0" encoding="UTF-8" standalone="yes"?>
<Relationships xmlns="http://schemas.openxmlformats.org/package/2006/relationships"><Relationship Id="rId2" Type="http://schemas.openxmlformats.org/officeDocument/2006/relationships/notesSlide" Target="../notesSlides/notesSlide594.xml"/><Relationship Id="rId1" Type="http://schemas.openxmlformats.org/officeDocument/2006/relationships/slideLayout" Target="../slideLayouts/slideLayout1.xml"/></Relationships>
</file>

<file path=ppt/slides/_rels/slide824.xml.rels><?xml version="1.0" encoding="UTF-8" standalone="yes"?>
<Relationships xmlns="http://schemas.openxmlformats.org/package/2006/relationships"><Relationship Id="rId2" Type="http://schemas.openxmlformats.org/officeDocument/2006/relationships/notesSlide" Target="../notesSlides/notesSlide595.xml"/><Relationship Id="rId1" Type="http://schemas.openxmlformats.org/officeDocument/2006/relationships/slideLayout" Target="../slideLayouts/slideLayout1.xml"/></Relationships>
</file>

<file path=ppt/slides/_rels/slide825.xml.rels><?xml version="1.0" encoding="UTF-8" standalone="yes"?>
<Relationships xmlns="http://schemas.openxmlformats.org/package/2006/relationships"><Relationship Id="rId2" Type="http://schemas.openxmlformats.org/officeDocument/2006/relationships/notesSlide" Target="../notesSlides/notesSlide596.xml"/><Relationship Id="rId1" Type="http://schemas.openxmlformats.org/officeDocument/2006/relationships/slideLayout" Target="../slideLayouts/slideLayout1.xml"/></Relationships>
</file>

<file path=ppt/slides/_rels/slide826.xml.rels><?xml version="1.0" encoding="UTF-8" standalone="yes"?>
<Relationships xmlns="http://schemas.openxmlformats.org/package/2006/relationships"><Relationship Id="rId2" Type="http://schemas.openxmlformats.org/officeDocument/2006/relationships/notesSlide" Target="../notesSlides/notesSlide597.xml"/><Relationship Id="rId1" Type="http://schemas.openxmlformats.org/officeDocument/2006/relationships/slideLayout" Target="../slideLayouts/slideLayout1.xml"/></Relationships>
</file>

<file path=ppt/slides/_rels/slide827.xml.rels><?xml version="1.0" encoding="UTF-8" standalone="yes"?>
<Relationships xmlns="http://schemas.openxmlformats.org/package/2006/relationships"><Relationship Id="rId2" Type="http://schemas.openxmlformats.org/officeDocument/2006/relationships/notesSlide" Target="../notesSlides/notesSlide598.xml"/><Relationship Id="rId1" Type="http://schemas.openxmlformats.org/officeDocument/2006/relationships/slideLayout" Target="../slideLayouts/slideLayout1.xml"/></Relationships>
</file>

<file path=ppt/slides/_rels/slide828.xml.rels><?xml version="1.0" encoding="UTF-8" standalone="yes"?>
<Relationships xmlns="http://schemas.openxmlformats.org/package/2006/relationships"><Relationship Id="rId2" Type="http://schemas.openxmlformats.org/officeDocument/2006/relationships/notesSlide" Target="../notesSlides/notesSlide599.xml"/><Relationship Id="rId1" Type="http://schemas.openxmlformats.org/officeDocument/2006/relationships/slideLayout" Target="../slideLayouts/slideLayout1.xml"/></Relationships>
</file>

<file path=ppt/slides/_rels/slide829.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600.xml"/><Relationship Id="rId1" Type="http://schemas.openxmlformats.org/officeDocument/2006/relationships/slideLayout" Target="../slideLayouts/slideLayout6.xml"/></Relationships>
</file>

<file path=ppt/slides/_rels/slide8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1.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7.xml"/></Relationships>
</file>

<file path=ppt/slides/_rels/slide8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8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5.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601.xml"/><Relationship Id="rId1" Type="http://schemas.openxmlformats.org/officeDocument/2006/relationships/slideLayout" Target="../slideLayouts/slideLayout7.xml"/></Relationships>
</file>

<file path=ppt/slides/_rels/slide8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5.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602.xml"/><Relationship Id="rId1" Type="http://schemas.openxmlformats.org/officeDocument/2006/relationships/slideLayout" Target="../slideLayouts/slideLayout7.xml"/></Relationships>
</file>

<file path=ppt/slides/_rels/slide8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2.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863.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12.xml"/></Relationships>
</file>

<file path=ppt/slides/_rels/slide864.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12.xml"/></Relationships>
</file>

<file path=ppt/slides/_rels/slide865.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603.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8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jpeg"/><Relationship Id="rId1" Type="http://schemas.openxmlformats.org/officeDocument/2006/relationships/slideLayout" Target="../slideLayouts/slideLayout1.xml"/><Relationship Id="rId4" Type="http://schemas.openxmlformats.org/officeDocument/2006/relationships/image" Target="../media/image4.jpeg"/></Relationships>
</file>

<file path=ppt/slides/_rels/slide8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0.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891.xml.rels><?xml version="1.0" encoding="UTF-8" standalone="yes"?>
<Relationships xmlns="http://schemas.openxmlformats.org/package/2006/relationships"><Relationship Id="rId2" Type="http://schemas.openxmlformats.org/officeDocument/2006/relationships/notesSlide" Target="../notesSlides/notesSlide604.xml"/><Relationship Id="rId1" Type="http://schemas.openxmlformats.org/officeDocument/2006/relationships/slideLayout" Target="../slideLayouts/slideLayout1.xml"/></Relationships>
</file>

<file path=ppt/slides/_rels/slide892.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605.xml"/><Relationship Id="rId1" Type="http://schemas.openxmlformats.org/officeDocument/2006/relationships/slideLayout" Target="../slideLayouts/slideLayout7.xml"/></Relationships>
</file>

<file path=ppt/slides/_rels/slide893.xml.rels><?xml version="1.0" encoding="UTF-8" standalone="yes"?>
<Relationships xmlns="http://schemas.openxmlformats.org/package/2006/relationships"><Relationship Id="rId2" Type="http://schemas.openxmlformats.org/officeDocument/2006/relationships/notesSlide" Target="../notesSlides/notesSlide606.xml"/><Relationship Id="rId1" Type="http://schemas.openxmlformats.org/officeDocument/2006/relationships/slideLayout" Target="../slideLayouts/slideLayout1.xml"/></Relationships>
</file>

<file path=ppt/slides/_rels/slide894.xml.rels><?xml version="1.0" encoding="UTF-8" standalone="yes"?>
<Relationships xmlns="http://schemas.openxmlformats.org/package/2006/relationships"><Relationship Id="rId2" Type="http://schemas.openxmlformats.org/officeDocument/2006/relationships/notesSlide" Target="../notesSlides/notesSlide607.xml"/><Relationship Id="rId1" Type="http://schemas.openxmlformats.org/officeDocument/2006/relationships/slideLayout" Target="../slideLayouts/slideLayout1.xml"/></Relationships>
</file>

<file path=ppt/slides/_rels/slide895.xml.rels><?xml version="1.0" encoding="UTF-8" standalone="yes"?>
<Relationships xmlns="http://schemas.openxmlformats.org/package/2006/relationships"><Relationship Id="rId2" Type="http://schemas.openxmlformats.org/officeDocument/2006/relationships/notesSlide" Target="../notesSlides/notesSlide608.xml"/><Relationship Id="rId1" Type="http://schemas.openxmlformats.org/officeDocument/2006/relationships/slideLayout" Target="../slideLayouts/slideLayout1.xml"/></Relationships>
</file>

<file path=ppt/slides/_rels/slide896.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609.xml"/><Relationship Id="rId1" Type="http://schemas.openxmlformats.org/officeDocument/2006/relationships/slideLayout" Target="../slideLayouts/slideLayout1.xml"/></Relationships>
</file>

<file path=ppt/slides/_rels/slide897.xml.rels><?xml version="1.0" encoding="UTF-8" standalone="yes"?>
<Relationships xmlns="http://schemas.openxmlformats.org/package/2006/relationships"><Relationship Id="rId2" Type="http://schemas.openxmlformats.org/officeDocument/2006/relationships/notesSlide" Target="../notesSlides/notesSlide610.xml"/><Relationship Id="rId1" Type="http://schemas.openxmlformats.org/officeDocument/2006/relationships/slideLayout" Target="../slideLayouts/slideLayout1.xml"/></Relationships>
</file>

<file path=ppt/slides/_rels/slide898.xml.rels><?xml version="1.0" encoding="UTF-8" standalone="yes"?>
<Relationships xmlns="http://schemas.openxmlformats.org/package/2006/relationships"><Relationship Id="rId2" Type="http://schemas.openxmlformats.org/officeDocument/2006/relationships/notesSlide" Target="../notesSlides/notesSlide611.xml"/><Relationship Id="rId1" Type="http://schemas.openxmlformats.org/officeDocument/2006/relationships/slideLayout" Target="../slideLayouts/slideLayout1.xml"/></Relationships>
</file>

<file path=ppt/slides/_rels/slide899.xml.rels><?xml version="1.0" encoding="UTF-8" standalone="yes"?>
<Relationships xmlns="http://schemas.openxmlformats.org/package/2006/relationships"><Relationship Id="rId2" Type="http://schemas.openxmlformats.org/officeDocument/2006/relationships/notesSlide" Target="../notesSlides/notesSlide612.xml"/><Relationship Id="rId1" Type="http://schemas.openxmlformats.org/officeDocument/2006/relationships/slideLayout" Target="../slideLayouts/slideLayout1.xml"/></Relationships>
</file>

<file path=ppt/slides/_rels/slide900.xml.rels><?xml version="1.0" encoding="UTF-8" standalone="yes"?>
<Relationships xmlns="http://schemas.openxmlformats.org/package/2006/relationships"><Relationship Id="rId2" Type="http://schemas.openxmlformats.org/officeDocument/2006/relationships/notesSlide" Target="../notesSlides/notesSlide613.xml"/><Relationship Id="rId1" Type="http://schemas.openxmlformats.org/officeDocument/2006/relationships/slideLayout" Target="../slideLayouts/slideLayout1.xml"/></Relationships>
</file>

<file path=ppt/slides/_rels/slide901.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614.xml"/><Relationship Id="rId1" Type="http://schemas.openxmlformats.org/officeDocument/2006/relationships/slideLayout" Target="../slideLayouts/slideLayout7.xml"/></Relationships>
</file>

<file path=ppt/slides/_rels/slide902.xml.rels><?xml version="1.0" encoding="UTF-8" standalone="yes"?>
<Relationships xmlns="http://schemas.openxmlformats.org/package/2006/relationships"><Relationship Id="rId2" Type="http://schemas.openxmlformats.org/officeDocument/2006/relationships/notesSlide" Target="../notesSlides/notesSlide615.xml"/><Relationship Id="rId1" Type="http://schemas.openxmlformats.org/officeDocument/2006/relationships/slideLayout" Target="../slideLayouts/slideLayout1.xml"/></Relationships>
</file>

<file path=ppt/slides/_rels/slide903.xml.rels><?xml version="1.0" encoding="UTF-8" standalone="yes"?>
<Relationships xmlns="http://schemas.openxmlformats.org/package/2006/relationships"><Relationship Id="rId2" Type="http://schemas.openxmlformats.org/officeDocument/2006/relationships/notesSlide" Target="../notesSlides/notesSlide616.xml"/><Relationship Id="rId1" Type="http://schemas.openxmlformats.org/officeDocument/2006/relationships/slideLayout" Target="../slideLayouts/slideLayout1.xml"/></Relationships>
</file>

<file path=ppt/slides/_rels/slide9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5.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617.xml"/><Relationship Id="rId1" Type="http://schemas.openxmlformats.org/officeDocument/2006/relationships/slideLayout" Target="../slideLayouts/slideLayout7.xml"/></Relationships>
</file>

<file path=ppt/slides/_rels/slide906.xml.rels><?xml version="1.0" encoding="UTF-8" standalone="yes"?>
<Relationships xmlns="http://schemas.openxmlformats.org/package/2006/relationships"><Relationship Id="rId2" Type="http://schemas.openxmlformats.org/officeDocument/2006/relationships/notesSlide" Target="../notesSlides/notesSlide618.xml"/><Relationship Id="rId1" Type="http://schemas.openxmlformats.org/officeDocument/2006/relationships/slideLayout" Target="../slideLayouts/slideLayout1.xml"/></Relationships>
</file>

<file path=ppt/slides/_rels/slide907.xml.rels><?xml version="1.0" encoding="UTF-8" standalone="yes"?>
<Relationships xmlns="http://schemas.openxmlformats.org/package/2006/relationships"><Relationship Id="rId2" Type="http://schemas.openxmlformats.org/officeDocument/2006/relationships/notesSlide" Target="../notesSlides/notesSlide619.xml"/><Relationship Id="rId1" Type="http://schemas.openxmlformats.org/officeDocument/2006/relationships/slideLayout" Target="../slideLayouts/slideLayout1.xml"/></Relationships>
</file>

<file path=ppt/slides/_rels/slide908.xml.rels><?xml version="1.0" encoding="UTF-8" standalone="yes"?>
<Relationships xmlns="http://schemas.openxmlformats.org/package/2006/relationships"><Relationship Id="rId2" Type="http://schemas.openxmlformats.org/officeDocument/2006/relationships/notesSlide" Target="../notesSlides/notesSlide620.xml"/><Relationship Id="rId1" Type="http://schemas.openxmlformats.org/officeDocument/2006/relationships/slideLayout" Target="../slideLayouts/slideLayout1.xml"/></Relationships>
</file>

<file path=ppt/slides/_rels/slide909.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910.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621.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911.xml.rels><?xml version="1.0" encoding="UTF-8" standalone="yes"?>
<Relationships xmlns="http://schemas.openxmlformats.org/package/2006/relationships"><Relationship Id="rId2" Type="http://schemas.openxmlformats.org/officeDocument/2006/relationships/notesSlide" Target="../notesSlides/notesSlide622.xml"/><Relationship Id="rId1" Type="http://schemas.openxmlformats.org/officeDocument/2006/relationships/slideLayout" Target="../slideLayouts/slideLayout1.xml"/></Relationships>
</file>

<file path=ppt/slides/_rels/slide912.xml.rels><?xml version="1.0" encoding="UTF-8" standalone="yes"?>
<Relationships xmlns="http://schemas.openxmlformats.org/package/2006/relationships"><Relationship Id="rId2" Type="http://schemas.openxmlformats.org/officeDocument/2006/relationships/notesSlide" Target="../notesSlides/notesSlide623.xml"/><Relationship Id="rId1" Type="http://schemas.openxmlformats.org/officeDocument/2006/relationships/slideLayout" Target="../slideLayouts/slideLayout1.xml"/></Relationships>
</file>

<file path=ppt/slides/_rels/slide913.xml.rels><?xml version="1.0" encoding="UTF-8" standalone="yes"?>
<Relationships xmlns="http://schemas.openxmlformats.org/package/2006/relationships"><Relationship Id="rId2" Type="http://schemas.openxmlformats.org/officeDocument/2006/relationships/notesSlide" Target="../notesSlides/notesSlide624.xml"/><Relationship Id="rId1" Type="http://schemas.openxmlformats.org/officeDocument/2006/relationships/slideLayout" Target="../slideLayouts/slideLayout1.xml"/></Relationships>
</file>

<file path=ppt/slides/_rels/slide914.xml.rels><?xml version="1.0" encoding="UTF-8" standalone="yes"?>
<Relationships xmlns="http://schemas.openxmlformats.org/package/2006/relationships"><Relationship Id="rId2" Type="http://schemas.openxmlformats.org/officeDocument/2006/relationships/notesSlide" Target="../notesSlides/notesSlide625.xml"/><Relationship Id="rId1" Type="http://schemas.openxmlformats.org/officeDocument/2006/relationships/slideLayout" Target="../slideLayouts/slideLayout1.xml"/></Relationships>
</file>

<file path=ppt/slides/_rels/slide915.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916.xml.rels><?xml version="1.0" encoding="UTF-8" standalone="yes"?>
<Relationships xmlns="http://schemas.openxmlformats.org/package/2006/relationships"><Relationship Id="rId2" Type="http://schemas.openxmlformats.org/officeDocument/2006/relationships/notesSlide" Target="../notesSlides/notesSlide626.xml"/><Relationship Id="rId1" Type="http://schemas.openxmlformats.org/officeDocument/2006/relationships/slideLayout" Target="../slideLayouts/slideLayout1.xml"/></Relationships>
</file>

<file path=ppt/slides/_rels/slide917.xml.rels><?xml version="1.0" encoding="UTF-8" standalone="yes"?>
<Relationships xmlns="http://schemas.openxmlformats.org/package/2006/relationships"><Relationship Id="rId2" Type="http://schemas.openxmlformats.org/officeDocument/2006/relationships/notesSlide" Target="../notesSlides/notesSlide627.xml"/><Relationship Id="rId1" Type="http://schemas.openxmlformats.org/officeDocument/2006/relationships/slideLayout" Target="../slideLayouts/slideLayout1.xml"/></Relationships>
</file>

<file path=ppt/slides/_rels/slide918.xml.rels><?xml version="1.0" encoding="UTF-8" standalone="yes"?>
<Relationships xmlns="http://schemas.openxmlformats.org/package/2006/relationships"><Relationship Id="rId2" Type="http://schemas.openxmlformats.org/officeDocument/2006/relationships/notesSlide" Target="../notesSlides/notesSlide628.xml"/><Relationship Id="rId1" Type="http://schemas.openxmlformats.org/officeDocument/2006/relationships/slideLayout" Target="../slideLayouts/slideLayout1.xml"/></Relationships>
</file>

<file path=ppt/slides/_rels/slide919.xml.rels><?xml version="1.0" encoding="UTF-8" standalone="yes"?>
<Relationships xmlns="http://schemas.openxmlformats.org/package/2006/relationships"><Relationship Id="rId2" Type="http://schemas.openxmlformats.org/officeDocument/2006/relationships/notesSlide" Target="../notesSlides/notesSlide629.xml"/><Relationship Id="rId1" Type="http://schemas.openxmlformats.org/officeDocument/2006/relationships/slideLayout" Target="../slideLayouts/slideLayout1.xml"/></Relationships>
</file>

<file path=ppt/slides/_rels/slide920.xml.rels><?xml version="1.0" encoding="UTF-8" standalone="yes"?>
<Relationships xmlns="http://schemas.openxmlformats.org/package/2006/relationships"><Relationship Id="rId2" Type="http://schemas.openxmlformats.org/officeDocument/2006/relationships/notesSlide" Target="../notesSlides/notesSlide630.xml"/><Relationship Id="rId1" Type="http://schemas.openxmlformats.org/officeDocument/2006/relationships/slideLayout" Target="../slideLayouts/slideLayout1.xml"/></Relationships>
</file>

<file path=ppt/slides/_rels/slide921.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631.xml"/><Relationship Id="rId1" Type="http://schemas.openxmlformats.org/officeDocument/2006/relationships/slideLayout" Target="../slideLayouts/slideLayout6.xml"/></Relationships>
</file>

<file path=ppt/slides/_rels/slide922.xml.rels><?xml version="1.0" encoding="UTF-8" standalone="yes"?>
<Relationships xmlns="http://schemas.openxmlformats.org/package/2006/relationships"><Relationship Id="rId2" Type="http://schemas.openxmlformats.org/officeDocument/2006/relationships/notesSlide" Target="../notesSlides/notesSlide632.xml"/><Relationship Id="rId1" Type="http://schemas.openxmlformats.org/officeDocument/2006/relationships/slideLayout" Target="../slideLayouts/slideLayout1.xml"/></Relationships>
</file>

<file path=ppt/slides/_rels/slide923.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633.xml"/><Relationship Id="rId1" Type="http://schemas.openxmlformats.org/officeDocument/2006/relationships/slideLayout" Target="../slideLayouts/slideLayout7.xml"/></Relationships>
</file>

<file path=ppt/slides/_rels/slide924.xml.rels><?xml version="1.0" encoding="UTF-8" standalone="yes"?>
<Relationships xmlns="http://schemas.openxmlformats.org/package/2006/relationships"><Relationship Id="rId2" Type="http://schemas.openxmlformats.org/officeDocument/2006/relationships/notesSlide" Target="../notesSlides/notesSlide634.xml"/><Relationship Id="rId1" Type="http://schemas.openxmlformats.org/officeDocument/2006/relationships/slideLayout" Target="../slideLayouts/slideLayout1.xml"/></Relationships>
</file>

<file path=ppt/slides/_rels/slide925.xml.rels><?xml version="1.0" encoding="UTF-8" standalone="yes"?>
<Relationships xmlns="http://schemas.openxmlformats.org/package/2006/relationships"><Relationship Id="rId2" Type="http://schemas.openxmlformats.org/officeDocument/2006/relationships/notesSlide" Target="../notesSlides/notesSlide635.xml"/><Relationship Id="rId1" Type="http://schemas.openxmlformats.org/officeDocument/2006/relationships/slideLayout" Target="../slideLayouts/slideLayout1.xml"/></Relationships>
</file>

<file path=ppt/slides/_rels/slide926.xml.rels><?xml version="1.0" encoding="UTF-8" standalone="yes"?>
<Relationships xmlns="http://schemas.openxmlformats.org/package/2006/relationships"><Relationship Id="rId2" Type="http://schemas.openxmlformats.org/officeDocument/2006/relationships/notesSlide" Target="../notesSlides/notesSlide636.xml"/><Relationship Id="rId1" Type="http://schemas.openxmlformats.org/officeDocument/2006/relationships/slideLayout" Target="../slideLayouts/slideLayout1.xml"/></Relationships>
</file>

<file path=ppt/slides/_rels/slide927.xml.rels><?xml version="1.0" encoding="UTF-8" standalone="yes"?>
<Relationships xmlns="http://schemas.openxmlformats.org/package/2006/relationships"><Relationship Id="rId2" Type="http://schemas.openxmlformats.org/officeDocument/2006/relationships/notesSlide" Target="../notesSlides/notesSlide637.xml"/><Relationship Id="rId1" Type="http://schemas.openxmlformats.org/officeDocument/2006/relationships/slideLayout" Target="../slideLayouts/slideLayout1.xml"/></Relationships>
</file>

<file path=ppt/slides/_rels/slide928.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638.xml"/><Relationship Id="rId1" Type="http://schemas.openxmlformats.org/officeDocument/2006/relationships/slideLayout" Target="../slideLayouts/slideLayout1.xml"/></Relationships>
</file>

<file path=ppt/slides/_rels/slide929.xml.rels><?xml version="1.0" encoding="UTF-8" standalone="yes"?>
<Relationships xmlns="http://schemas.openxmlformats.org/package/2006/relationships"><Relationship Id="rId2" Type="http://schemas.openxmlformats.org/officeDocument/2006/relationships/notesSlide" Target="../notesSlides/notesSlide639.xml"/><Relationship Id="rId1" Type="http://schemas.openxmlformats.org/officeDocument/2006/relationships/slideLayout" Target="../slideLayouts/slideLayout1.xml"/></Relationships>
</file>

<file path=ppt/slides/_rels/slide930.xml.rels><?xml version="1.0" encoding="UTF-8" standalone="yes"?>
<Relationships xmlns="http://schemas.openxmlformats.org/package/2006/relationships"><Relationship Id="rId2" Type="http://schemas.openxmlformats.org/officeDocument/2006/relationships/notesSlide" Target="../notesSlides/notesSlide640.xml"/><Relationship Id="rId1" Type="http://schemas.openxmlformats.org/officeDocument/2006/relationships/slideLayout" Target="../slideLayouts/slideLayout1.xml"/></Relationships>
</file>

<file path=ppt/slides/_rels/slide931.xml.rels><?xml version="1.0" encoding="UTF-8" standalone="yes"?>
<Relationships xmlns="http://schemas.openxmlformats.org/package/2006/relationships"><Relationship Id="rId2" Type="http://schemas.openxmlformats.org/officeDocument/2006/relationships/notesSlide" Target="../notesSlides/notesSlide641.xml"/><Relationship Id="rId1" Type="http://schemas.openxmlformats.org/officeDocument/2006/relationships/slideLayout" Target="../slideLayouts/slideLayout1.xml"/></Relationships>
</file>

<file path=ppt/slides/_rels/slide932.xml.rels><?xml version="1.0" encoding="UTF-8" standalone="yes"?>
<Relationships xmlns="http://schemas.openxmlformats.org/package/2006/relationships"><Relationship Id="rId2" Type="http://schemas.openxmlformats.org/officeDocument/2006/relationships/notesSlide" Target="../notesSlides/notesSlide642.xml"/><Relationship Id="rId1" Type="http://schemas.openxmlformats.org/officeDocument/2006/relationships/slideLayout" Target="../slideLayouts/slideLayout1.xml"/></Relationships>
</file>

<file path=ppt/slides/_rels/slide933.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643.xml"/><Relationship Id="rId1" Type="http://schemas.openxmlformats.org/officeDocument/2006/relationships/slideLayout" Target="../slideLayouts/slideLayout7.xml"/></Relationships>
</file>

<file path=ppt/slides/_rels/slide934.xml.rels><?xml version="1.0" encoding="UTF-8" standalone="yes"?>
<Relationships xmlns="http://schemas.openxmlformats.org/package/2006/relationships"><Relationship Id="rId2" Type="http://schemas.openxmlformats.org/officeDocument/2006/relationships/notesSlide" Target="../notesSlides/notesSlide644.xml"/><Relationship Id="rId1" Type="http://schemas.openxmlformats.org/officeDocument/2006/relationships/slideLayout" Target="../slideLayouts/slideLayout1.xml"/></Relationships>
</file>

<file path=ppt/slides/_rels/slide935.xml.rels><?xml version="1.0" encoding="UTF-8" standalone="yes"?>
<Relationships xmlns="http://schemas.openxmlformats.org/package/2006/relationships"><Relationship Id="rId2" Type="http://schemas.openxmlformats.org/officeDocument/2006/relationships/notesSlide" Target="../notesSlides/notesSlide645.xml"/><Relationship Id="rId1" Type="http://schemas.openxmlformats.org/officeDocument/2006/relationships/slideLayout" Target="../slideLayouts/slideLayout1.xml"/></Relationships>
</file>

<file path=ppt/slides/_rels/slide9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7.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646.xml"/><Relationship Id="rId1" Type="http://schemas.openxmlformats.org/officeDocument/2006/relationships/slideLayout" Target="../slideLayouts/slideLayout7.xml"/></Relationships>
</file>

<file path=ppt/slides/_rels/slide938.xml.rels><?xml version="1.0" encoding="UTF-8" standalone="yes"?>
<Relationships xmlns="http://schemas.openxmlformats.org/package/2006/relationships"><Relationship Id="rId2" Type="http://schemas.openxmlformats.org/officeDocument/2006/relationships/notesSlide" Target="../notesSlides/notesSlide647.xml"/><Relationship Id="rId1" Type="http://schemas.openxmlformats.org/officeDocument/2006/relationships/slideLayout" Target="../slideLayouts/slideLayout1.xml"/></Relationships>
</file>

<file path=ppt/slides/_rels/slide939.xml.rels><?xml version="1.0" encoding="UTF-8" standalone="yes"?>
<Relationships xmlns="http://schemas.openxmlformats.org/package/2006/relationships"><Relationship Id="rId2" Type="http://schemas.openxmlformats.org/officeDocument/2006/relationships/notesSlide" Target="../notesSlides/notesSlide648.xml"/><Relationship Id="rId1" Type="http://schemas.openxmlformats.org/officeDocument/2006/relationships/slideLayout" Target="../slideLayouts/slideLayout1.xml"/></Relationships>
</file>

<file path=ppt/slides/_rels/slide940.xml.rels><?xml version="1.0" encoding="UTF-8" standalone="yes"?>
<Relationships xmlns="http://schemas.openxmlformats.org/package/2006/relationships"><Relationship Id="rId2" Type="http://schemas.openxmlformats.org/officeDocument/2006/relationships/notesSlide" Target="../notesSlides/notesSlide649.xml"/><Relationship Id="rId1" Type="http://schemas.openxmlformats.org/officeDocument/2006/relationships/slideLayout" Target="../slideLayouts/slideLayout1.xml"/></Relationships>
</file>

<file path=ppt/slides/_rels/slide941.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942.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650.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943.xml.rels><?xml version="1.0" encoding="UTF-8" standalone="yes"?>
<Relationships xmlns="http://schemas.openxmlformats.org/package/2006/relationships"><Relationship Id="rId2" Type="http://schemas.openxmlformats.org/officeDocument/2006/relationships/notesSlide" Target="../notesSlides/notesSlide651.xml"/><Relationship Id="rId1" Type="http://schemas.openxmlformats.org/officeDocument/2006/relationships/slideLayout" Target="../slideLayouts/slideLayout1.xml"/></Relationships>
</file>

<file path=ppt/slides/_rels/slide944.xml.rels><?xml version="1.0" encoding="UTF-8" standalone="yes"?>
<Relationships xmlns="http://schemas.openxmlformats.org/package/2006/relationships"><Relationship Id="rId2" Type="http://schemas.openxmlformats.org/officeDocument/2006/relationships/notesSlide" Target="../notesSlides/notesSlide652.xml"/><Relationship Id="rId1" Type="http://schemas.openxmlformats.org/officeDocument/2006/relationships/slideLayout" Target="../slideLayouts/slideLayout1.xml"/></Relationships>
</file>

<file path=ppt/slides/_rels/slide945.xml.rels><?xml version="1.0" encoding="UTF-8" standalone="yes"?>
<Relationships xmlns="http://schemas.openxmlformats.org/package/2006/relationships"><Relationship Id="rId2" Type="http://schemas.openxmlformats.org/officeDocument/2006/relationships/notesSlide" Target="../notesSlides/notesSlide653.xml"/><Relationship Id="rId1" Type="http://schemas.openxmlformats.org/officeDocument/2006/relationships/slideLayout" Target="../slideLayouts/slideLayout1.xml"/></Relationships>
</file>

<file path=ppt/slides/_rels/slide946.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947.xml.rels><?xml version="1.0" encoding="UTF-8" standalone="yes"?>
<Relationships xmlns="http://schemas.openxmlformats.org/package/2006/relationships"><Relationship Id="rId2" Type="http://schemas.openxmlformats.org/officeDocument/2006/relationships/notesSlide" Target="../notesSlides/notesSlide654.xml"/><Relationship Id="rId1" Type="http://schemas.openxmlformats.org/officeDocument/2006/relationships/slideLayout" Target="../slideLayouts/slideLayout1.xml"/></Relationships>
</file>

<file path=ppt/slides/_rels/slide948.xml.rels><?xml version="1.0" encoding="UTF-8" standalone="yes"?>
<Relationships xmlns="http://schemas.openxmlformats.org/package/2006/relationships"><Relationship Id="rId2" Type="http://schemas.openxmlformats.org/officeDocument/2006/relationships/notesSlide" Target="../notesSlides/notesSlide655.xml"/><Relationship Id="rId1" Type="http://schemas.openxmlformats.org/officeDocument/2006/relationships/slideLayout" Target="../slideLayouts/slideLayout1.xml"/></Relationships>
</file>

<file path=ppt/slides/_rels/slide949.xml.rels><?xml version="1.0" encoding="UTF-8" standalone="yes"?>
<Relationships xmlns="http://schemas.openxmlformats.org/package/2006/relationships"><Relationship Id="rId2" Type="http://schemas.openxmlformats.org/officeDocument/2006/relationships/notesSlide" Target="../notesSlides/notesSlide656.xml"/><Relationship Id="rId1" Type="http://schemas.openxmlformats.org/officeDocument/2006/relationships/slideLayout" Target="../slideLayouts/slideLayout1.xml"/></Relationships>
</file>

<file path=ppt/slides/_rels/slide950.xml.rels><?xml version="1.0" encoding="UTF-8" standalone="yes"?>
<Relationships xmlns="http://schemas.openxmlformats.org/package/2006/relationships"><Relationship Id="rId2" Type="http://schemas.openxmlformats.org/officeDocument/2006/relationships/notesSlide" Target="../notesSlides/notesSlide657.xml"/><Relationship Id="rId1" Type="http://schemas.openxmlformats.org/officeDocument/2006/relationships/slideLayout" Target="../slideLayouts/slideLayout1.xml"/></Relationships>
</file>

<file path=ppt/slides/_rels/slide951.xml.rels><?xml version="1.0" encoding="UTF-8" standalone="yes"?>
<Relationships xmlns="http://schemas.openxmlformats.org/package/2006/relationships"><Relationship Id="rId2" Type="http://schemas.openxmlformats.org/officeDocument/2006/relationships/notesSlide" Target="../notesSlides/notesSlide658.xml"/><Relationship Id="rId1" Type="http://schemas.openxmlformats.org/officeDocument/2006/relationships/slideLayout" Target="../slideLayouts/slideLayout1.xml"/></Relationships>
</file>

<file path=ppt/slides/_rels/slide95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659.xml"/><Relationship Id="rId1" Type="http://schemas.openxmlformats.org/officeDocument/2006/relationships/slideLayout" Target="../slideLayouts/slideLayout6.xml"/></Relationships>
</file>

<file path=ppt/slides/_rels/slide953.xml.rels><?xml version="1.0" encoding="UTF-8" standalone="yes"?>
<Relationships xmlns="http://schemas.openxmlformats.org/package/2006/relationships"><Relationship Id="rId2" Type="http://schemas.openxmlformats.org/officeDocument/2006/relationships/notesSlide" Target="../notesSlides/notesSlide660.xml"/><Relationship Id="rId1" Type="http://schemas.openxmlformats.org/officeDocument/2006/relationships/slideLayout" Target="../slideLayouts/slideLayout1.xml"/></Relationships>
</file>

<file path=ppt/slides/_rels/slide954.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661.xml"/><Relationship Id="rId1" Type="http://schemas.openxmlformats.org/officeDocument/2006/relationships/slideLayout" Target="../slideLayouts/slideLayout7.xml"/></Relationships>
</file>

<file path=ppt/slides/_rels/slide955.xml.rels><?xml version="1.0" encoding="UTF-8" standalone="yes"?>
<Relationships xmlns="http://schemas.openxmlformats.org/package/2006/relationships"><Relationship Id="rId2" Type="http://schemas.openxmlformats.org/officeDocument/2006/relationships/notesSlide" Target="../notesSlides/notesSlide662.xml"/><Relationship Id="rId1" Type="http://schemas.openxmlformats.org/officeDocument/2006/relationships/slideLayout" Target="../slideLayouts/slideLayout1.xml"/></Relationships>
</file>

<file path=ppt/slides/_rels/slide956.xml.rels><?xml version="1.0" encoding="UTF-8" standalone="yes"?>
<Relationships xmlns="http://schemas.openxmlformats.org/package/2006/relationships"><Relationship Id="rId2" Type="http://schemas.openxmlformats.org/officeDocument/2006/relationships/notesSlide" Target="../notesSlides/notesSlide663.xml"/><Relationship Id="rId1" Type="http://schemas.openxmlformats.org/officeDocument/2006/relationships/slideLayout" Target="../slideLayouts/slideLayout1.xml"/></Relationships>
</file>

<file path=ppt/slides/_rels/slide957.xml.rels><?xml version="1.0" encoding="UTF-8" standalone="yes"?>
<Relationships xmlns="http://schemas.openxmlformats.org/package/2006/relationships"><Relationship Id="rId2" Type="http://schemas.openxmlformats.org/officeDocument/2006/relationships/notesSlide" Target="../notesSlides/notesSlide664.xml"/><Relationship Id="rId1" Type="http://schemas.openxmlformats.org/officeDocument/2006/relationships/slideLayout" Target="../slideLayouts/slideLayout1.xml"/></Relationships>
</file>

<file path=ppt/slides/_rels/slide958.xml.rels><?xml version="1.0" encoding="UTF-8" standalone="yes"?>
<Relationships xmlns="http://schemas.openxmlformats.org/package/2006/relationships"><Relationship Id="rId2" Type="http://schemas.openxmlformats.org/officeDocument/2006/relationships/notesSlide" Target="../notesSlides/notesSlide665.xml"/><Relationship Id="rId1" Type="http://schemas.openxmlformats.org/officeDocument/2006/relationships/slideLayout" Target="../slideLayouts/slideLayout1.xml"/></Relationships>
</file>

<file path=ppt/slides/_rels/slide959.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666.xml"/><Relationship Id="rId1" Type="http://schemas.openxmlformats.org/officeDocument/2006/relationships/slideLayout" Target="../slideLayouts/slideLayout1.xml"/></Relationships>
</file>

<file path=ppt/slides/_rels/slide960.xml.rels><?xml version="1.0" encoding="UTF-8" standalone="yes"?>
<Relationships xmlns="http://schemas.openxmlformats.org/package/2006/relationships"><Relationship Id="rId2" Type="http://schemas.openxmlformats.org/officeDocument/2006/relationships/notesSlide" Target="../notesSlides/notesSlide667.xml"/><Relationship Id="rId1" Type="http://schemas.openxmlformats.org/officeDocument/2006/relationships/slideLayout" Target="../slideLayouts/slideLayout1.xml"/></Relationships>
</file>

<file path=ppt/slides/_rels/slide961.xml.rels><?xml version="1.0" encoding="UTF-8" standalone="yes"?>
<Relationships xmlns="http://schemas.openxmlformats.org/package/2006/relationships"><Relationship Id="rId2" Type="http://schemas.openxmlformats.org/officeDocument/2006/relationships/notesSlide" Target="../notesSlides/notesSlide668.xml"/><Relationship Id="rId1" Type="http://schemas.openxmlformats.org/officeDocument/2006/relationships/slideLayout" Target="../slideLayouts/slideLayout1.xml"/></Relationships>
</file>

<file path=ppt/slides/_rels/slide962.xml.rels><?xml version="1.0" encoding="UTF-8" standalone="yes"?>
<Relationships xmlns="http://schemas.openxmlformats.org/package/2006/relationships"><Relationship Id="rId2" Type="http://schemas.openxmlformats.org/officeDocument/2006/relationships/notesSlide" Target="../notesSlides/notesSlide669.xml"/><Relationship Id="rId1" Type="http://schemas.openxmlformats.org/officeDocument/2006/relationships/slideLayout" Target="../slideLayouts/slideLayout1.xml"/></Relationships>
</file>

<file path=ppt/slides/_rels/slide963.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670.xml"/><Relationship Id="rId1" Type="http://schemas.openxmlformats.org/officeDocument/2006/relationships/slideLayout" Target="../slideLayouts/slideLayout7.xml"/></Relationships>
</file>

<file path=ppt/slides/_rels/slide964.xml.rels><?xml version="1.0" encoding="UTF-8" standalone="yes"?>
<Relationships xmlns="http://schemas.openxmlformats.org/package/2006/relationships"><Relationship Id="rId2" Type="http://schemas.openxmlformats.org/officeDocument/2006/relationships/notesSlide" Target="../notesSlides/notesSlide671.xml"/><Relationship Id="rId1" Type="http://schemas.openxmlformats.org/officeDocument/2006/relationships/slideLayout" Target="../slideLayouts/slideLayout1.xml"/></Relationships>
</file>

<file path=ppt/slides/_rels/slide965.xml.rels><?xml version="1.0" encoding="UTF-8" standalone="yes"?>
<Relationships xmlns="http://schemas.openxmlformats.org/package/2006/relationships"><Relationship Id="rId2" Type="http://schemas.openxmlformats.org/officeDocument/2006/relationships/notesSlide" Target="../notesSlides/notesSlide672.xml"/><Relationship Id="rId1" Type="http://schemas.openxmlformats.org/officeDocument/2006/relationships/slideLayout" Target="../slideLayouts/slideLayout1.xml"/></Relationships>
</file>

<file path=ppt/slides/_rels/slide966.xml.rels><?xml version="1.0" encoding="UTF-8" standalone="yes"?>
<Relationships xmlns="http://schemas.openxmlformats.org/package/2006/relationships"><Relationship Id="rId2" Type="http://schemas.openxmlformats.org/officeDocument/2006/relationships/notesSlide" Target="../notesSlides/notesSlide673.xml"/><Relationship Id="rId1" Type="http://schemas.openxmlformats.org/officeDocument/2006/relationships/slideLayout" Target="../slideLayouts/slideLayout1.xml"/></Relationships>
</file>

<file path=ppt/slides/_rels/slide9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68.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674.xml"/><Relationship Id="rId1" Type="http://schemas.openxmlformats.org/officeDocument/2006/relationships/slideLayout" Target="../slideLayouts/slideLayout7.xml"/></Relationships>
</file>

<file path=ppt/slides/_rels/slide969.xml.rels><?xml version="1.0" encoding="UTF-8" standalone="yes"?>
<Relationships xmlns="http://schemas.openxmlformats.org/package/2006/relationships"><Relationship Id="rId2" Type="http://schemas.openxmlformats.org/officeDocument/2006/relationships/notesSlide" Target="../notesSlides/notesSlide675.xml"/><Relationship Id="rId1" Type="http://schemas.openxmlformats.org/officeDocument/2006/relationships/slideLayout" Target="../slideLayouts/slideLayout1.xml"/></Relationships>
</file>

<file path=ppt/slides/_rels/slide970.xml.rels><?xml version="1.0" encoding="UTF-8" standalone="yes"?>
<Relationships xmlns="http://schemas.openxmlformats.org/package/2006/relationships"><Relationship Id="rId2" Type="http://schemas.openxmlformats.org/officeDocument/2006/relationships/notesSlide" Target="../notesSlides/notesSlide676.xml"/><Relationship Id="rId1" Type="http://schemas.openxmlformats.org/officeDocument/2006/relationships/slideLayout" Target="../slideLayouts/slideLayout1.xml"/></Relationships>
</file>

<file path=ppt/slides/_rels/slide971.xml.rels><?xml version="1.0" encoding="UTF-8" standalone="yes"?>
<Relationships xmlns="http://schemas.openxmlformats.org/package/2006/relationships"><Relationship Id="rId2" Type="http://schemas.openxmlformats.org/officeDocument/2006/relationships/notesSlide" Target="../notesSlides/notesSlide677.xml"/><Relationship Id="rId1" Type="http://schemas.openxmlformats.org/officeDocument/2006/relationships/slideLayout" Target="../slideLayouts/slideLayout1.xml"/></Relationships>
</file>

<file path=ppt/slides/_rels/slide972.xml.rels><?xml version="1.0" encoding="UTF-8" standalone="yes"?>
<Relationships xmlns="http://schemas.openxmlformats.org/package/2006/relationships"><Relationship Id="rId2" Type="http://schemas.openxmlformats.org/officeDocument/2006/relationships/notesSlide" Target="../notesSlides/notesSlide678.xml"/><Relationship Id="rId1" Type="http://schemas.openxmlformats.org/officeDocument/2006/relationships/slideLayout" Target="../slideLayouts/slideLayout1.xml"/></Relationships>
</file>

<file path=ppt/slides/_rels/slide973.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974.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679.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975.xml.rels><?xml version="1.0" encoding="UTF-8" standalone="yes"?>
<Relationships xmlns="http://schemas.openxmlformats.org/package/2006/relationships"><Relationship Id="rId2" Type="http://schemas.openxmlformats.org/officeDocument/2006/relationships/notesSlide" Target="../notesSlides/notesSlide680.xml"/><Relationship Id="rId1" Type="http://schemas.openxmlformats.org/officeDocument/2006/relationships/slideLayout" Target="../slideLayouts/slideLayout1.xml"/></Relationships>
</file>

<file path=ppt/slides/_rels/slide976.xml.rels><?xml version="1.0" encoding="UTF-8" standalone="yes"?>
<Relationships xmlns="http://schemas.openxmlformats.org/package/2006/relationships"><Relationship Id="rId2" Type="http://schemas.openxmlformats.org/officeDocument/2006/relationships/notesSlide" Target="../notesSlides/notesSlide681.xml"/><Relationship Id="rId1" Type="http://schemas.openxmlformats.org/officeDocument/2006/relationships/slideLayout" Target="../slideLayouts/slideLayout1.xml"/></Relationships>
</file>

<file path=ppt/slides/_rels/slide977.xml.rels><?xml version="1.0" encoding="UTF-8" standalone="yes"?>
<Relationships xmlns="http://schemas.openxmlformats.org/package/2006/relationships"><Relationship Id="rId2" Type="http://schemas.openxmlformats.org/officeDocument/2006/relationships/notesSlide" Target="../notesSlides/notesSlide682.xml"/><Relationship Id="rId1" Type="http://schemas.openxmlformats.org/officeDocument/2006/relationships/slideLayout" Target="../slideLayouts/slideLayout1.xml"/></Relationships>
</file>

<file path=ppt/slides/_rels/slide978.xml.rels><?xml version="1.0" encoding="UTF-8" standalone="yes"?>
<Relationships xmlns="http://schemas.openxmlformats.org/package/2006/relationships"><Relationship Id="rId2" Type="http://schemas.openxmlformats.org/officeDocument/2006/relationships/notesSlide" Target="../notesSlides/notesSlide683.xml"/><Relationship Id="rId1" Type="http://schemas.openxmlformats.org/officeDocument/2006/relationships/slideLayout" Target="../slideLayouts/slideLayout1.xml"/></Relationships>
</file>

<file path=ppt/slides/_rels/slide979.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980.xml.rels><?xml version="1.0" encoding="UTF-8" standalone="yes"?>
<Relationships xmlns="http://schemas.openxmlformats.org/package/2006/relationships"><Relationship Id="rId2" Type="http://schemas.openxmlformats.org/officeDocument/2006/relationships/notesSlide" Target="../notesSlides/notesSlide684.xml"/><Relationship Id="rId1" Type="http://schemas.openxmlformats.org/officeDocument/2006/relationships/slideLayout" Target="../slideLayouts/slideLayout1.xml"/></Relationships>
</file>

<file path=ppt/slides/_rels/slide981.xml.rels><?xml version="1.0" encoding="UTF-8" standalone="yes"?>
<Relationships xmlns="http://schemas.openxmlformats.org/package/2006/relationships"><Relationship Id="rId2" Type="http://schemas.openxmlformats.org/officeDocument/2006/relationships/notesSlide" Target="../notesSlides/notesSlide685.xml"/><Relationship Id="rId1" Type="http://schemas.openxmlformats.org/officeDocument/2006/relationships/slideLayout" Target="../slideLayouts/slideLayout1.xml"/></Relationships>
</file>

<file path=ppt/slides/_rels/slide982.xml.rels><?xml version="1.0" encoding="UTF-8" standalone="yes"?>
<Relationships xmlns="http://schemas.openxmlformats.org/package/2006/relationships"><Relationship Id="rId2" Type="http://schemas.openxmlformats.org/officeDocument/2006/relationships/notesSlide" Target="../notesSlides/notesSlide686.xml"/><Relationship Id="rId1" Type="http://schemas.openxmlformats.org/officeDocument/2006/relationships/slideLayout" Target="../slideLayouts/slideLayout1.xml"/></Relationships>
</file>

<file path=ppt/slides/_rels/slide983.xml.rels><?xml version="1.0" encoding="UTF-8" standalone="yes"?>
<Relationships xmlns="http://schemas.openxmlformats.org/package/2006/relationships"><Relationship Id="rId2" Type="http://schemas.openxmlformats.org/officeDocument/2006/relationships/notesSlide" Target="../notesSlides/notesSlide687.xml"/><Relationship Id="rId1" Type="http://schemas.openxmlformats.org/officeDocument/2006/relationships/slideLayout" Target="../slideLayouts/slideLayout1.xml"/></Relationships>
</file>

<file path=ppt/slides/_rels/slide984.xml.rels><?xml version="1.0" encoding="UTF-8" standalone="yes"?>
<Relationships xmlns="http://schemas.openxmlformats.org/package/2006/relationships"><Relationship Id="rId2" Type="http://schemas.openxmlformats.org/officeDocument/2006/relationships/notesSlide" Target="../notesSlides/notesSlide688.xml"/><Relationship Id="rId1" Type="http://schemas.openxmlformats.org/officeDocument/2006/relationships/slideLayout" Target="../slideLayouts/slideLayout1.xml"/></Relationships>
</file>

<file path=ppt/slides/_rels/slide985.xml.rels><?xml version="1.0" encoding="UTF-8" standalone="yes"?>
<Relationships xmlns="http://schemas.openxmlformats.org/package/2006/relationships"><Relationship Id="rId2" Type="http://schemas.openxmlformats.org/officeDocument/2006/relationships/notesSlide" Target="../notesSlides/notesSlide689.xml"/><Relationship Id="rId1" Type="http://schemas.openxmlformats.org/officeDocument/2006/relationships/slideLayout" Target="../slideLayouts/slideLayout1.xml"/></Relationships>
</file>

<file path=ppt/slides/_rels/slide986.xml.rels><?xml version="1.0" encoding="UTF-8" standalone="yes"?>
<Relationships xmlns="http://schemas.openxmlformats.org/package/2006/relationships"><Relationship Id="rId2" Type="http://schemas.openxmlformats.org/officeDocument/2006/relationships/notesSlide" Target="../notesSlides/notesSlide690.xml"/><Relationship Id="rId1" Type="http://schemas.openxmlformats.org/officeDocument/2006/relationships/slideLayout" Target="../slideLayouts/slideLayout1.xml"/></Relationships>
</file>

<file path=ppt/slides/_rels/slide987.xml.rels><?xml version="1.0" encoding="UTF-8" standalone="yes"?>
<Relationships xmlns="http://schemas.openxmlformats.org/package/2006/relationships"><Relationship Id="rId2" Type="http://schemas.openxmlformats.org/officeDocument/2006/relationships/notesSlide" Target="../notesSlides/notesSlide691.xml"/><Relationship Id="rId1" Type="http://schemas.openxmlformats.org/officeDocument/2006/relationships/slideLayout" Target="../slideLayouts/slideLayout1.xml"/></Relationships>
</file>

<file path=ppt/slides/_rels/slide988.xml.rels><?xml version="1.0" encoding="UTF-8" standalone="yes"?>
<Relationships xmlns="http://schemas.openxmlformats.org/package/2006/relationships"><Relationship Id="rId2" Type="http://schemas.openxmlformats.org/officeDocument/2006/relationships/notesSlide" Target="../notesSlides/notesSlide692.xml"/><Relationship Id="rId1" Type="http://schemas.openxmlformats.org/officeDocument/2006/relationships/slideLayout" Target="../slideLayouts/slideLayout1.xml"/></Relationships>
</file>

<file path=ppt/slides/_rels/slide989.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693.xml"/><Relationship Id="rId1" Type="http://schemas.openxmlformats.org/officeDocument/2006/relationships/slideLayout" Target="../slideLayouts/slideLayout6.xml"/></Relationships>
</file>

<file path=ppt/slides/_rels/slide990.xml.rels><?xml version="1.0" encoding="UTF-8" standalone="yes"?>
<Relationships xmlns="http://schemas.openxmlformats.org/package/2006/relationships"><Relationship Id="rId2" Type="http://schemas.openxmlformats.org/officeDocument/2006/relationships/notesSlide" Target="../notesSlides/notesSlide694.xml"/><Relationship Id="rId1" Type="http://schemas.openxmlformats.org/officeDocument/2006/relationships/slideLayout" Target="../slideLayouts/slideLayout1.xml"/></Relationships>
</file>

<file path=ppt/slides/_rels/slide991.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695.xml"/><Relationship Id="rId1" Type="http://schemas.openxmlformats.org/officeDocument/2006/relationships/slideLayout" Target="../slideLayouts/slideLayout7.xml"/></Relationships>
</file>

<file path=ppt/slides/_rels/slide992.xml.rels><?xml version="1.0" encoding="UTF-8" standalone="yes"?>
<Relationships xmlns="http://schemas.openxmlformats.org/package/2006/relationships"><Relationship Id="rId2" Type="http://schemas.openxmlformats.org/officeDocument/2006/relationships/notesSlide" Target="../notesSlides/notesSlide696.xml"/><Relationship Id="rId1" Type="http://schemas.openxmlformats.org/officeDocument/2006/relationships/slideLayout" Target="../slideLayouts/slideLayout1.xml"/></Relationships>
</file>

<file path=ppt/slides/_rels/slide993.xml.rels><?xml version="1.0" encoding="UTF-8" standalone="yes"?>
<Relationships xmlns="http://schemas.openxmlformats.org/package/2006/relationships"><Relationship Id="rId2" Type="http://schemas.openxmlformats.org/officeDocument/2006/relationships/notesSlide" Target="../notesSlides/notesSlide697.xml"/><Relationship Id="rId1" Type="http://schemas.openxmlformats.org/officeDocument/2006/relationships/slideLayout" Target="../slideLayouts/slideLayout1.xml"/></Relationships>
</file>

<file path=ppt/slides/_rels/slide994.xml.rels><?xml version="1.0" encoding="UTF-8" standalone="yes"?>
<Relationships xmlns="http://schemas.openxmlformats.org/package/2006/relationships"><Relationship Id="rId2" Type="http://schemas.openxmlformats.org/officeDocument/2006/relationships/notesSlide" Target="../notesSlides/notesSlide698.xml"/><Relationship Id="rId1" Type="http://schemas.openxmlformats.org/officeDocument/2006/relationships/slideLayout" Target="../slideLayouts/slideLayout1.xml"/></Relationships>
</file>

<file path=ppt/slides/_rels/slide995.xml.rels><?xml version="1.0" encoding="UTF-8" standalone="yes"?>
<Relationships xmlns="http://schemas.openxmlformats.org/package/2006/relationships"><Relationship Id="rId2" Type="http://schemas.openxmlformats.org/officeDocument/2006/relationships/notesSlide" Target="../notesSlides/notesSlide699.xml"/><Relationship Id="rId1" Type="http://schemas.openxmlformats.org/officeDocument/2006/relationships/slideLayout" Target="../slideLayouts/slideLayout1.xml"/></Relationships>
</file>

<file path=ppt/slides/_rels/slide996.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700.xml"/><Relationship Id="rId1" Type="http://schemas.openxmlformats.org/officeDocument/2006/relationships/slideLayout" Target="../slideLayouts/slideLayout1.xml"/></Relationships>
</file>

<file path=ppt/slides/_rels/slide997.xml.rels><?xml version="1.0" encoding="UTF-8" standalone="yes"?>
<Relationships xmlns="http://schemas.openxmlformats.org/package/2006/relationships"><Relationship Id="rId2" Type="http://schemas.openxmlformats.org/officeDocument/2006/relationships/notesSlide" Target="../notesSlides/notesSlide701.xml"/><Relationship Id="rId1" Type="http://schemas.openxmlformats.org/officeDocument/2006/relationships/slideLayout" Target="../slideLayouts/slideLayout1.xml"/></Relationships>
</file>

<file path=ppt/slides/_rels/slide998.xml.rels><?xml version="1.0" encoding="UTF-8" standalone="yes"?>
<Relationships xmlns="http://schemas.openxmlformats.org/package/2006/relationships"><Relationship Id="rId2" Type="http://schemas.openxmlformats.org/officeDocument/2006/relationships/notesSlide" Target="../notesSlides/notesSlide702.xml"/><Relationship Id="rId1" Type="http://schemas.openxmlformats.org/officeDocument/2006/relationships/slideLayout" Target="../slideLayouts/slideLayout1.xml"/></Relationships>
</file>

<file path=ppt/slides/_rels/slide999.xml.rels><?xml version="1.0" encoding="UTF-8" standalone="yes"?>
<Relationships xmlns="http://schemas.openxmlformats.org/package/2006/relationships"><Relationship Id="rId2" Type="http://schemas.openxmlformats.org/officeDocument/2006/relationships/notesSlide" Target="../notesSlides/notesSlide703.xml"/><Relationship Id="rId1" Type="http://schemas.openxmlformats.org/officeDocument/2006/relationships/slideLayout" Target="../slideLayouts/slideLayout1.xml"/></Relationships>
</file>

<file path=ppt/slides/_rels/slide1000.xml.rels><?xml version="1.0" encoding="UTF-8" standalone="yes"?>
<Relationships xmlns="http://schemas.openxmlformats.org/package/2006/relationships"><Relationship Id="rId2" Type="http://schemas.openxmlformats.org/officeDocument/2006/relationships/notesSlide" Target="../notesSlides/notesSlide704.xml"/><Relationship Id="rId1" Type="http://schemas.openxmlformats.org/officeDocument/2006/relationships/slideLayout" Target="../slideLayouts/slideLayout1.xml"/></Relationships>
</file>

<file path=ppt/slides/_rels/slide1001.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705.xml"/><Relationship Id="rId1" Type="http://schemas.openxmlformats.org/officeDocument/2006/relationships/slideLayout" Target="../slideLayouts/slideLayout7.xml"/></Relationships>
</file>

<file path=ppt/slides/_rels/slide1002.xml.rels><?xml version="1.0" encoding="UTF-8" standalone="yes"?>
<Relationships xmlns="http://schemas.openxmlformats.org/package/2006/relationships"><Relationship Id="rId2" Type="http://schemas.openxmlformats.org/officeDocument/2006/relationships/notesSlide" Target="../notesSlides/notesSlide706.xml"/><Relationship Id="rId1" Type="http://schemas.openxmlformats.org/officeDocument/2006/relationships/slideLayout" Target="../slideLayouts/slideLayout1.xml"/></Relationships>
</file>

<file path=ppt/slides/_rels/slide1003.xml.rels><?xml version="1.0" encoding="UTF-8" standalone="yes"?>
<Relationships xmlns="http://schemas.openxmlformats.org/package/2006/relationships"><Relationship Id="rId2" Type="http://schemas.openxmlformats.org/officeDocument/2006/relationships/notesSlide" Target="../notesSlides/notesSlide707.xml"/><Relationship Id="rId1" Type="http://schemas.openxmlformats.org/officeDocument/2006/relationships/slideLayout" Target="../slideLayouts/slideLayout1.xml"/></Relationships>
</file>

<file path=ppt/slides/_rels/slide1004.xml.rels><?xml version="1.0" encoding="UTF-8" standalone="yes"?>
<Relationships xmlns="http://schemas.openxmlformats.org/package/2006/relationships"><Relationship Id="rId2" Type="http://schemas.openxmlformats.org/officeDocument/2006/relationships/notesSlide" Target="../notesSlides/notesSlide708.xml"/><Relationship Id="rId1" Type="http://schemas.openxmlformats.org/officeDocument/2006/relationships/slideLayout" Target="../slideLayouts/slideLayout1.xml"/></Relationships>
</file>

<file path=ppt/slides/_rels/slide10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06.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709.xml"/><Relationship Id="rId1" Type="http://schemas.openxmlformats.org/officeDocument/2006/relationships/slideLayout" Target="../slideLayouts/slideLayout7.xml"/></Relationships>
</file>

<file path=ppt/slides/_rels/slide1007.xml.rels><?xml version="1.0" encoding="UTF-8" standalone="yes"?>
<Relationships xmlns="http://schemas.openxmlformats.org/package/2006/relationships"><Relationship Id="rId2" Type="http://schemas.openxmlformats.org/officeDocument/2006/relationships/notesSlide" Target="../notesSlides/notesSlide710.xml"/><Relationship Id="rId1" Type="http://schemas.openxmlformats.org/officeDocument/2006/relationships/slideLayout" Target="../slideLayouts/slideLayout1.xml"/></Relationships>
</file>

<file path=ppt/slides/_rels/slide1008.xml.rels><?xml version="1.0" encoding="UTF-8" standalone="yes"?>
<Relationships xmlns="http://schemas.openxmlformats.org/package/2006/relationships"><Relationship Id="rId2" Type="http://schemas.openxmlformats.org/officeDocument/2006/relationships/notesSlide" Target="../notesSlides/notesSlide711.xml"/><Relationship Id="rId1" Type="http://schemas.openxmlformats.org/officeDocument/2006/relationships/slideLayout" Target="../slideLayouts/slideLayout1.xml"/></Relationships>
</file>

<file path=ppt/slides/_rels/slide1009.xml.rels><?xml version="1.0" encoding="UTF-8" standalone="yes"?>
<Relationships xmlns="http://schemas.openxmlformats.org/package/2006/relationships"><Relationship Id="rId2" Type="http://schemas.openxmlformats.org/officeDocument/2006/relationships/notesSlide" Target="../notesSlides/notesSlide712.xml"/><Relationship Id="rId1" Type="http://schemas.openxmlformats.org/officeDocument/2006/relationships/slideLayout" Target="../slideLayouts/slideLayout1.xml"/></Relationships>
</file>

<file path=ppt/slides/_rels/slide1010.xml.rels><?xml version="1.0" encoding="UTF-8" standalone="yes"?>
<Relationships xmlns="http://schemas.openxmlformats.org/package/2006/relationships"><Relationship Id="rId2" Type="http://schemas.openxmlformats.org/officeDocument/2006/relationships/notesSlide" Target="../notesSlides/notesSlide713.xml"/><Relationship Id="rId1" Type="http://schemas.openxmlformats.org/officeDocument/2006/relationships/slideLayout" Target="../slideLayouts/slideLayout1.xml"/></Relationships>
</file>

<file path=ppt/slides/_rels/slide1011.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012.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714.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1013.xml.rels><?xml version="1.0" encoding="UTF-8" standalone="yes"?>
<Relationships xmlns="http://schemas.openxmlformats.org/package/2006/relationships"><Relationship Id="rId2" Type="http://schemas.openxmlformats.org/officeDocument/2006/relationships/notesSlide" Target="../notesSlides/notesSlide715.xml"/><Relationship Id="rId1" Type="http://schemas.openxmlformats.org/officeDocument/2006/relationships/slideLayout" Target="../slideLayouts/slideLayout1.xml"/></Relationships>
</file>

<file path=ppt/slides/_rels/slide1014.xml.rels><?xml version="1.0" encoding="UTF-8" standalone="yes"?>
<Relationships xmlns="http://schemas.openxmlformats.org/package/2006/relationships"><Relationship Id="rId2" Type="http://schemas.openxmlformats.org/officeDocument/2006/relationships/notesSlide" Target="../notesSlides/notesSlide716.xml"/><Relationship Id="rId1" Type="http://schemas.openxmlformats.org/officeDocument/2006/relationships/slideLayout" Target="../slideLayouts/slideLayout1.xml"/></Relationships>
</file>

<file path=ppt/slides/_rels/slide1015.xml.rels><?xml version="1.0" encoding="UTF-8" standalone="yes"?>
<Relationships xmlns="http://schemas.openxmlformats.org/package/2006/relationships"><Relationship Id="rId2" Type="http://schemas.openxmlformats.org/officeDocument/2006/relationships/notesSlide" Target="../notesSlides/notesSlide717.xml"/><Relationship Id="rId1" Type="http://schemas.openxmlformats.org/officeDocument/2006/relationships/slideLayout" Target="../slideLayouts/slideLayout1.xml"/></Relationships>
</file>

<file path=ppt/slides/_rels/slide1016.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1017.xml.rels><?xml version="1.0" encoding="UTF-8" standalone="yes"?>
<Relationships xmlns="http://schemas.openxmlformats.org/package/2006/relationships"><Relationship Id="rId2" Type="http://schemas.openxmlformats.org/officeDocument/2006/relationships/notesSlide" Target="../notesSlides/notesSlide718.xml"/><Relationship Id="rId1" Type="http://schemas.openxmlformats.org/officeDocument/2006/relationships/slideLayout" Target="../slideLayouts/slideLayout1.xml"/></Relationships>
</file>

<file path=ppt/slides/_rels/slide1018.xml.rels><?xml version="1.0" encoding="UTF-8" standalone="yes"?>
<Relationships xmlns="http://schemas.openxmlformats.org/package/2006/relationships"><Relationship Id="rId2" Type="http://schemas.openxmlformats.org/officeDocument/2006/relationships/notesSlide" Target="../notesSlides/notesSlide719.xml"/><Relationship Id="rId1" Type="http://schemas.openxmlformats.org/officeDocument/2006/relationships/slideLayout" Target="../slideLayouts/slideLayout1.xml"/></Relationships>
</file>

<file path=ppt/slides/_rels/slide1019.xml.rels><?xml version="1.0" encoding="UTF-8" standalone="yes"?>
<Relationships xmlns="http://schemas.openxmlformats.org/package/2006/relationships"><Relationship Id="rId2" Type="http://schemas.openxmlformats.org/officeDocument/2006/relationships/notesSlide" Target="../notesSlides/notesSlide720.xml"/><Relationship Id="rId1" Type="http://schemas.openxmlformats.org/officeDocument/2006/relationships/slideLayout" Target="../slideLayouts/slideLayout1.xml"/></Relationships>
</file>

<file path=ppt/slides/_rels/slide1020.xml.rels><?xml version="1.0" encoding="UTF-8" standalone="yes"?>
<Relationships xmlns="http://schemas.openxmlformats.org/package/2006/relationships"><Relationship Id="rId2" Type="http://schemas.openxmlformats.org/officeDocument/2006/relationships/notesSlide" Target="../notesSlides/notesSlide721.xml"/><Relationship Id="rId1" Type="http://schemas.openxmlformats.org/officeDocument/2006/relationships/slideLayout" Target="../slideLayouts/slideLayout1.xml"/></Relationships>
</file>

<file path=ppt/slides/_rels/slide1021.xml.rels><?xml version="1.0" encoding="UTF-8" standalone="yes"?>
<Relationships xmlns="http://schemas.openxmlformats.org/package/2006/relationships"><Relationship Id="rId2" Type="http://schemas.openxmlformats.org/officeDocument/2006/relationships/notesSlide" Target="../notesSlides/notesSlide722.xml"/><Relationship Id="rId1" Type="http://schemas.openxmlformats.org/officeDocument/2006/relationships/slideLayout" Target="../slideLayouts/slideLayout1.xml"/></Relationships>
</file>

<file path=ppt/slides/_rels/slide102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723.xml"/><Relationship Id="rId1" Type="http://schemas.openxmlformats.org/officeDocument/2006/relationships/slideLayout" Target="../slideLayouts/slideLayout6.xml"/></Relationships>
</file>

<file path=ppt/slides/_rels/slide1023.xml.rels><?xml version="1.0" encoding="UTF-8" standalone="yes"?>
<Relationships xmlns="http://schemas.openxmlformats.org/package/2006/relationships"><Relationship Id="rId2" Type="http://schemas.openxmlformats.org/officeDocument/2006/relationships/notesSlide" Target="../notesSlides/notesSlide724.xml"/><Relationship Id="rId1" Type="http://schemas.openxmlformats.org/officeDocument/2006/relationships/slideLayout" Target="../slideLayouts/slideLayout1.xml"/></Relationships>
</file>

<file path=ppt/slides/_rels/slide1024.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725.xml"/><Relationship Id="rId1" Type="http://schemas.openxmlformats.org/officeDocument/2006/relationships/slideLayout" Target="../slideLayouts/slideLayout7.xml"/></Relationships>
</file>

<file path=ppt/slides/_rels/slide1025.xml.rels><?xml version="1.0" encoding="UTF-8" standalone="yes"?>
<Relationships xmlns="http://schemas.openxmlformats.org/package/2006/relationships"><Relationship Id="rId2" Type="http://schemas.openxmlformats.org/officeDocument/2006/relationships/notesSlide" Target="../notesSlides/notesSlide726.xml"/><Relationship Id="rId1" Type="http://schemas.openxmlformats.org/officeDocument/2006/relationships/slideLayout" Target="../slideLayouts/slideLayout1.xml"/></Relationships>
</file>

<file path=ppt/slides/_rels/slide1026.xml.rels><?xml version="1.0" encoding="UTF-8" standalone="yes"?>
<Relationships xmlns="http://schemas.openxmlformats.org/package/2006/relationships"><Relationship Id="rId2" Type="http://schemas.openxmlformats.org/officeDocument/2006/relationships/notesSlide" Target="../notesSlides/notesSlide727.xml"/><Relationship Id="rId1" Type="http://schemas.openxmlformats.org/officeDocument/2006/relationships/slideLayout" Target="../slideLayouts/slideLayout1.xml"/></Relationships>
</file>

<file path=ppt/slides/_rels/slide1027.xml.rels><?xml version="1.0" encoding="UTF-8" standalone="yes"?>
<Relationships xmlns="http://schemas.openxmlformats.org/package/2006/relationships"><Relationship Id="rId2" Type="http://schemas.openxmlformats.org/officeDocument/2006/relationships/notesSlide" Target="../notesSlides/notesSlide728.xml"/><Relationship Id="rId1" Type="http://schemas.openxmlformats.org/officeDocument/2006/relationships/slideLayout" Target="../slideLayouts/slideLayout1.xml"/></Relationships>
</file>

<file path=ppt/slides/_rels/slide1028.xml.rels><?xml version="1.0" encoding="UTF-8" standalone="yes"?>
<Relationships xmlns="http://schemas.openxmlformats.org/package/2006/relationships"><Relationship Id="rId2" Type="http://schemas.openxmlformats.org/officeDocument/2006/relationships/notesSlide" Target="../notesSlides/notesSlide729.xml"/><Relationship Id="rId1" Type="http://schemas.openxmlformats.org/officeDocument/2006/relationships/slideLayout" Target="../slideLayouts/slideLayout1.xml"/></Relationships>
</file>

<file path=ppt/slides/_rels/slide1029.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730.xml"/><Relationship Id="rId1" Type="http://schemas.openxmlformats.org/officeDocument/2006/relationships/slideLayout" Target="../slideLayouts/slideLayout1.xml"/></Relationships>
</file>

<file path=ppt/slides/_rels/slide1030.xml.rels><?xml version="1.0" encoding="UTF-8" standalone="yes"?>
<Relationships xmlns="http://schemas.openxmlformats.org/package/2006/relationships"><Relationship Id="rId2" Type="http://schemas.openxmlformats.org/officeDocument/2006/relationships/notesSlide" Target="../notesSlides/notesSlide731.xml"/><Relationship Id="rId1" Type="http://schemas.openxmlformats.org/officeDocument/2006/relationships/slideLayout" Target="../slideLayouts/slideLayout1.xml"/></Relationships>
</file>

<file path=ppt/slides/_rels/slide1031.xml.rels><?xml version="1.0" encoding="UTF-8" standalone="yes"?>
<Relationships xmlns="http://schemas.openxmlformats.org/package/2006/relationships"><Relationship Id="rId2" Type="http://schemas.openxmlformats.org/officeDocument/2006/relationships/notesSlide" Target="../notesSlides/notesSlide732.xml"/><Relationship Id="rId1" Type="http://schemas.openxmlformats.org/officeDocument/2006/relationships/slideLayout" Target="../slideLayouts/slideLayout1.xml"/></Relationships>
</file>

<file path=ppt/slides/_rels/slide1032.xml.rels><?xml version="1.0" encoding="UTF-8" standalone="yes"?>
<Relationships xmlns="http://schemas.openxmlformats.org/package/2006/relationships"><Relationship Id="rId2" Type="http://schemas.openxmlformats.org/officeDocument/2006/relationships/notesSlide" Target="../notesSlides/notesSlide733.xml"/><Relationship Id="rId1" Type="http://schemas.openxmlformats.org/officeDocument/2006/relationships/slideLayout" Target="../slideLayouts/slideLayout1.xml"/></Relationships>
</file>

<file path=ppt/slides/_rels/slide1033.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734.xml"/><Relationship Id="rId1" Type="http://schemas.openxmlformats.org/officeDocument/2006/relationships/slideLayout" Target="../slideLayouts/slideLayout7.xml"/></Relationships>
</file>

<file path=ppt/slides/_rels/slide1034.xml.rels><?xml version="1.0" encoding="UTF-8" standalone="yes"?>
<Relationships xmlns="http://schemas.openxmlformats.org/package/2006/relationships"><Relationship Id="rId2" Type="http://schemas.openxmlformats.org/officeDocument/2006/relationships/notesSlide" Target="../notesSlides/notesSlide735.xml"/><Relationship Id="rId1" Type="http://schemas.openxmlformats.org/officeDocument/2006/relationships/slideLayout" Target="../slideLayouts/slideLayout1.xml"/></Relationships>
</file>

<file path=ppt/slides/_rels/slide1035.xml.rels><?xml version="1.0" encoding="UTF-8" standalone="yes"?>
<Relationships xmlns="http://schemas.openxmlformats.org/package/2006/relationships"><Relationship Id="rId2" Type="http://schemas.openxmlformats.org/officeDocument/2006/relationships/notesSlide" Target="../notesSlides/notesSlide736.xml"/><Relationship Id="rId1" Type="http://schemas.openxmlformats.org/officeDocument/2006/relationships/slideLayout" Target="../slideLayouts/slideLayout1.xml"/></Relationships>
</file>

<file path=ppt/slides/_rels/slide10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37.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737.xml"/><Relationship Id="rId1" Type="http://schemas.openxmlformats.org/officeDocument/2006/relationships/slideLayout" Target="../slideLayouts/slideLayout7.xml"/></Relationships>
</file>

<file path=ppt/slides/_rels/slide1038.xml.rels><?xml version="1.0" encoding="UTF-8" standalone="yes"?>
<Relationships xmlns="http://schemas.openxmlformats.org/package/2006/relationships"><Relationship Id="rId2" Type="http://schemas.openxmlformats.org/officeDocument/2006/relationships/notesSlide" Target="../notesSlides/notesSlide738.xml"/><Relationship Id="rId1" Type="http://schemas.openxmlformats.org/officeDocument/2006/relationships/slideLayout" Target="../slideLayouts/slideLayout1.xml"/></Relationships>
</file>

<file path=ppt/slides/_rels/slide1039.xml.rels><?xml version="1.0" encoding="UTF-8" standalone="yes"?>
<Relationships xmlns="http://schemas.openxmlformats.org/package/2006/relationships"><Relationship Id="rId2" Type="http://schemas.openxmlformats.org/officeDocument/2006/relationships/notesSlide" Target="../notesSlides/notesSlide739.xml"/><Relationship Id="rId1" Type="http://schemas.openxmlformats.org/officeDocument/2006/relationships/slideLayout" Target="../slideLayouts/slideLayout1.xml"/></Relationships>
</file>

<file path=ppt/slides/_rels/slide1040.xml.rels><?xml version="1.0" encoding="UTF-8" standalone="yes"?>
<Relationships xmlns="http://schemas.openxmlformats.org/package/2006/relationships"><Relationship Id="rId2" Type="http://schemas.openxmlformats.org/officeDocument/2006/relationships/notesSlide" Target="../notesSlides/notesSlide740.xml"/><Relationship Id="rId1" Type="http://schemas.openxmlformats.org/officeDocument/2006/relationships/slideLayout" Target="../slideLayouts/slideLayout1.xml"/></Relationships>
</file>

<file path=ppt/slides/_rels/slide1041.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042.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741.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1043.xml.rels><?xml version="1.0" encoding="UTF-8" standalone="yes"?>
<Relationships xmlns="http://schemas.openxmlformats.org/package/2006/relationships"><Relationship Id="rId2" Type="http://schemas.openxmlformats.org/officeDocument/2006/relationships/notesSlide" Target="../notesSlides/notesSlide742.xml"/><Relationship Id="rId1" Type="http://schemas.openxmlformats.org/officeDocument/2006/relationships/slideLayout" Target="../slideLayouts/slideLayout1.xml"/></Relationships>
</file>

<file path=ppt/slides/_rels/slide1044.xml.rels><?xml version="1.0" encoding="UTF-8" standalone="yes"?>
<Relationships xmlns="http://schemas.openxmlformats.org/package/2006/relationships"><Relationship Id="rId2" Type="http://schemas.openxmlformats.org/officeDocument/2006/relationships/notesSlide" Target="../notesSlides/notesSlide743.xml"/><Relationship Id="rId1" Type="http://schemas.openxmlformats.org/officeDocument/2006/relationships/slideLayout" Target="../slideLayouts/slideLayout1.xml"/></Relationships>
</file>

<file path=ppt/slides/_rels/slide1045.xml.rels><?xml version="1.0" encoding="UTF-8" standalone="yes"?>
<Relationships xmlns="http://schemas.openxmlformats.org/package/2006/relationships"><Relationship Id="rId2" Type="http://schemas.openxmlformats.org/officeDocument/2006/relationships/notesSlide" Target="../notesSlides/notesSlide744.xml"/><Relationship Id="rId1" Type="http://schemas.openxmlformats.org/officeDocument/2006/relationships/slideLayout" Target="../slideLayouts/slideLayout1.xml"/></Relationships>
</file>

<file path=ppt/slides/_rels/slide1046.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1047.xml.rels><?xml version="1.0" encoding="UTF-8" standalone="yes"?>
<Relationships xmlns="http://schemas.openxmlformats.org/package/2006/relationships"><Relationship Id="rId2" Type="http://schemas.openxmlformats.org/officeDocument/2006/relationships/notesSlide" Target="../notesSlides/notesSlide745.xml"/><Relationship Id="rId1" Type="http://schemas.openxmlformats.org/officeDocument/2006/relationships/slideLayout" Target="../slideLayouts/slideLayout1.xml"/></Relationships>
</file>

<file path=ppt/slides/_rels/slide1048.xml.rels><?xml version="1.0" encoding="UTF-8" standalone="yes"?>
<Relationships xmlns="http://schemas.openxmlformats.org/package/2006/relationships"><Relationship Id="rId2" Type="http://schemas.openxmlformats.org/officeDocument/2006/relationships/notesSlide" Target="../notesSlides/notesSlide746.xml"/><Relationship Id="rId1" Type="http://schemas.openxmlformats.org/officeDocument/2006/relationships/slideLayout" Target="../slideLayouts/slideLayout1.xml"/></Relationships>
</file>

<file path=ppt/slides/_rels/slide1049.xml.rels><?xml version="1.0" encoding="UTF-8" standalone="yes"?>
<Relationships xmlns="http://schemas.openxmlformats.org/package/2006/relationships"><Relationship Id="rId2" Type="http://schemas.openxmlformats.org/officeDocument/2006/relationships/notesSlide" Target="../notesSlides/notesSlide747.xml"/><Relationship Id="rId1" Type="http://schemas.openxmlformats.org/officeDocument/2006/relationships/slideLayout" Target="../slideLayouts/slideLayout1.xml"/></Relationships>
</file>

<file path=ppt/slides/_rels/slide1050.xml.rels><?xml version="1.0" encoding="UTF-8" standalone="yes"?>
<Relationships xmlns="http://schemas.openxmlformats.org/package/2006/relationships"><Relationship Id="rId2" Type="http://schemas.openxmlformats.org/officeDocument/2006/relationships/notesSlide" Target="../notesSlides/notesSlide748.xml"/><Relationship Id="rId1" Type="http://schemas.openxmlformats.org/officeDocument/2006/relationships/slideLayout" Target="../slideLayouts/slideLayout1.xml"/></Relationships>
</file>

<file path=ppt/slides/_rels/slide1051.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749.xml"/><Relationship Id="rId1" Type="http://schemas.openxmlformats.org/officeDocument/2006/relationships/slideLayout" Target="../slideLayouts/slideLayout6.xml"/></Relationships>
</file>

<file path=ppt/slides/_rels/slide1052.xml.rels><?xml version="1.0" encoding="UTF-8" standalone="yes"?>
<Relationships xmlns="http://schemas.openxmlformats.org/package/2006/relationships"><Relationship Id="rId2" Type="http://schemas.openxmlformats.org/officeDocument/2006/relationships/notesSlide" Target="../notesSlides/notesSlide750.xml"/><Relationship Id="rId1" Type="http://schemas.openxmlformats.org/officeDocument/2006/relationships/slideLayout" Target="../slideLayouts/slideLayout1.xml"/></Relationships>
</file>

<file path=ppt/slides/_rels/slide1053.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751.xml"/><Relationship Id="rId1" Type="http://schemas.openxmlformats.org/officeDocument/2006/relationships/slideLayout" Target="../slideLayouts/slideLayout7.xml"/></Relationships>
</file>

<file path=ppt/slides/_rels/slide1054.xml.rels><?xml version="1.0" encoding="UTF-8" standalone="yes"?>
<Relationships xmlns="http://schemas.openxmlformats.org/package/2006/relationships"><Relationship Id="rId2" Type="http://schemas.openxmlformats.org/officeDocument/2006/relationships/notesSlide" Target="../notesSlides/notesSlide752.xml"/><Relationship Id="rId1" Type="http://schemas.openxmlformats.org/officeDocument/2006/relationships/slideLayout" Target="../slideLayouts/slideLayout1.xml"/></Relationships>
</file>

<file path=ppt/slides/_rels/slide1055.xml.rels><?xml version="1.0" encoding="UTF-8" standalone="yes"?>
<Relationships xmlns="http://schemas.openxmlformats.org/package/2006/relationships"><Relationship Id="rId2" Type="http://schemas.openxmlformats.org/officeDocument/2006/relationships/notesSlide" Target="../notesSlides/notesSlide753.xml"/><Relationship Id="rId1" Type="http://schemas.openxmlformats.org/officeDocument/2006/relationships/slideLayout" Target="../slideLayouts/slideLayout1.xml"/></Relationships>
</file>

<file path=ppt/slides/_rels/slide1056.xml.rels><?xml version="1.0" encoding="UTF-8" standalone="yes"?>
<Relationships xmlns="http://schemas.openxmlformats.org/package/2006/relationships"><Relationship Id="rId2" Type="http://schemas.openxmlformats.org/officeDocument/2006/relationships/notesSlide" Target="../notesSlides/notesSlide754.xml"/><Relationship Id="rId1" Type="http://schemas.openxmlformats.org/officeDocument/2006/relationships/slideLayout" Target="../slideLayouts/slideLayout1.xml"/></Relationships>
</file>

<file path=ppt/slides/_rels/slide1057.xml.rels><?xml version="1.0" encoding="UTF-8" standalone="yes"?>
<Relationships xmlns="http://schemas.openxmlformats.org/package/2006/relationships"><Relationship Id="rId2" Type="http://schemas.openxmlformats.org/officeDocument/2006/relationships/notesSlide" Target="../notesSlides/notesSlide755.xml"/><Relationship Id="rId1" Type="http://schemas.openxmlformats.org/officeDocument/2006/relationships/slideLayout" Target="../slideLayouts/slideLayout1.xml"/></Relationships>
</file>

<file path=ppt/slides/_rels/slide1058.xml.rels><?xml version="1.0" encoding="UTF-8" standalone="yes"?>
<Relationships xmlns="http://schemas.openxmlformats.org/package/2006/relationships"><Relationship Id="rId2" Type="http://schemas.openxmlformats.org/officeDocument/2006/relationships/notesSlide" Target="../notesSlides/notesSlide756.xml"/><Relationship Id="rId1" Type="http://schemas.openxmlformats.org/officeDocument/2006/relationships/slideLayout" Target="../slideLayouts/slideLayout1.xml"/></Relationships>
</file>

<file path=ppt/slides/_rels/slide1059.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757.xml"/><Relationship Id="rId1" Type="http://schemas.openxmlformats.org/officeDocument/2006/relationships/slideLayout" Target="../slideLayouts/slideLayout1.xml"/></Relationships>
</file>

<file path=ppt/slides/_rels/slide1060.xml.rels><?xml version="1.0" encoding="UTF-8" standalone="yes"?>
<Relationships xmlns="http://schemas.openxmlformats.org/package/2006/relationships"><Relationship Id="rId2" Type="http://schemas.openxmlformats.org/officeDocument/2006/relationships/notesSlide" Target="../notesSlides/notesSlide758.xml"/><Relationship Id="rId1" Type="http://schemas.openxmlformats.org/officeDocument/2006/relationships/slideLayout" Target="../slideLayouts/slideLayout1.xml"/></Relationships>
</file>

<file path=ppt/slides/_rels/slide1061.xml.rels><?xml version="1.0" encoding="UTF-8" standalone="yes"?>
<Relationships xmlns="http://schemas.openxmlformats.org/package/2006/relationships"><Relationship Id="rId2" Type="http://schemas.openxmlformats.org/officeDocument/2006/relationships/notesSlide" Target="../notesSlides/notesSlide759.xml"/><Relationship Id="rId1" Type="http://schemas.openxmlformats.org/officeDocument/2006/relationships/slideLayout" Target="../slideLayouts/slideLayout1.xml"/></Relationships>
</file>

<file path=ppt/slides/_rels/slide1062.xml.rels><?xml version="1.0" encoding="UTF-8" standalone="yes"?>
<Relationships xmlns="http://schemas.openxmlformats.org/package/2006/relationships"><Relationship Id="rId2" Type="http://schemas.openxmlformats.org/officeDocument/2006/relationships/notesSlide" Target="../notesSlides/notesSlide760.xml"/><Relationship Id="rId1" Type="http://schemas.openxmlformats.org/officeDocument/2006/relationships/slideLayout" Target="../slideLayouts/slideLayout1.xml"/></Relationships>
</file>

<file path=ppt/slides/_rels/slide1063.xml.rels><?xml version="1.0" encoding="UTF-8" standalone="yes"?>
<Relationships xmlns="http://schemas.openxmlformats.org/package/2006/relationships"><Relationship Id="rId2" Type="http://schemas.openxmlformats.org/officeDocument/2006/relationships/notesSlide" Target="../notesSlides/notesSlide761.xml"/><Relationship Id="rId1" Type="http://schemas.openxmlformats.org/officeDocument/2006/relationships/slideLayout" Target="../slideLayouts/slideLayout1.xml"/></Relationships>
</file>

<file path=ppt/slides/_rels/slide1064.xml.rels><?xml version="1.0" encoding="UTF-8" standalone="yes"?>
<Relationships xmlns="http://schemas.openxmlformats.org/package/2006/relationships"><Relationship Id="rId2" Type="http://schemas.openxmlformats.org/officeDocument/2006/relationships/notesSlide" Target="../notesSlides/notesSlide762.xml"/><Relationship Id="rId1" Type="http://schemas.openxmlformats.org/officeDocument/2006/relationships/slideLayout" Target="../slideLayouts/slideLayout1.xml"/></Relationships>
</file>

<file path=ppt/slides/_rels/slide1065.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763.xml"/><Relationship Id="rId1" Type="http://schemas.openxmlformats.org/officeDocument/2006/relationships/slideLayout" Target="../slideLayouts/slideLayout7.xml"/></Relationships>
</file>

<file path=ppt/slides/_rels/slide1066.xml.rels><?xml version="1.0" encoding="UTF-8" standalone="yes"?>
<Relationships xmlns="http://schemas.openxmlformats.org/package/2006/relationships"><Relationship Id="rId2" Type="http://schemas.openxmlformats.org/officeDocument/2006/relationships/notesSlide" Target="../notesSlides/notesSlide764.xml"/><Relationship Id="rId1" Type="http://schemas.openxmlformats.org/officeDocument/2006/relationships/slideLayout" Target="../slideLayouts/slideLayout1.xml"/></Relationships>
</file>

<file path=ppt/slides/_rels/slide1067.xml.rels><?xml version="1.0" encoding="UTF-8" standalone="yes"?>
<Relationships xmlns="http://schemas.openxmlformats.org/package/2006/relationships"><Relationship Id="rId2" Type="http://schemas.openxmlformats.org/officeDocument/2006/relationships/notesSlide" Target="../notesSlides/notesSlide765.xml"/><Relationship Id="rId1" Type="http://schemas.openxmlformats.org/officeDocument/2006/relationships/slideLayout" Target="../slideLayouts/slideLayout1.xml"/></Relationships>
</file>

<file path=ppt/slides/_rels/slide1068.xml.rels><?xml version="1.0" encoding="UTF-8" standalone="yes"?>
<Relationships xmlns="http://schemas.openxmlformats.org/package/2006/relationships"><Relationship Id="rId2" Type="http://schemas.openxmlformats.org/officeDocument/2006/relationships/notesSlide" Target="../notesSlides/notesSlide766.xml"/><Relationship Id="rId1" Type="http://schemas.openxmlformats.org/officeDocument/2006/relationships/slideLayout" Target="../slideLayouts/slideLayout1.xml"/></Relationships>
</file>

<file path=ppt/slides/_rels/slide1069.xml.rels><?xml version="1.0" encoding="UTF-8" standalone="yes"?>
<Relationships xmlns="http://schemas.openxmlformats.org/package/2006/relationships"><Relationship Id="rId2" Type="http://schemas.openxmlformats.org/officeDocument/2006/relationships/notesSlide" Target="../notesSlides/notesSlide767.xml"/><Relationship Id="rId1" Type="http://schemas.openxmlformats.org/officeDocument/2006/relationships/slideLayout" Target="../slideLayouts/slideLayout1.xml"/></Relationships>
</file>

<file path=ppt/slides/_rels/slide1070.xml.rels><?xml version="1.0" encoding="UTF-8" standalone="yes"?>
<Relationships xmlns="http://schemas.openxmlformats.org/package/2006/relationships"><Relationship Id="rId2" Type="http://schemas.openxmlformats.org/officeDocument/2006/relationships/notesSlide" Target="../notesSlides/notesSlide768.xml"/><Relationship Id="rId1" Type="http://schemas.openxmlformats.org/officeDocument/2006/relationships/slideLayout" Target="../slideLayouts/slideLayout1.xml"/></Relationships>
</file>

<file path=ppt/slides/_rels/slide1071.xml.rels><?xml version="1.0" encoding="UTF-8" standalone="yes"?>
<Relationships xmlns="http://schemas.openxmlformats.org/package/2006/relationships"><Relationship Id="rId2" Type="http://schemas.openxmlformats.org/officeDocument/2006/relationships/notesSlide" Target="../notesSlides/notesSlide769.xml"/><Relationship Id="rId1" Type="http://schemas.openxmlformats.org/officeDocument/2006/relationships/slideLayout" Target="../slideLayouts/slideLayout1.xml"/></Relationships>
</file>

<file path=ppt/slides/_rels/slide10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73.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770.xml"/><Relationship Id="rId1" Type="http://schemas.openxmlformats.org/officeDocument/2006/relationships/slideLayout" Target="../slideLayouts/slideLayout7.xml"/></Relationships>
</file>

<file path=ppt/slides/_rels/slide1074.xml.rels><?xml version="1.0" encoding="UTF-8" standalone="yes"?>
<Relationships xmlns="http://schemas.openxmlformats.org/package/2006/relationships"><Relationship Id="rId2" Type="http://schemas.openxmlformats.org/officeDocument/2006/relationships/notesSlide" Target="../notesSlides/notesSlide771.xml"/><Relationship Id="rId1" Type="http://schemas.openxmlformats.org/officeDocument/2006/relationships/slideLayout" Target="../slideLayouts/slideLayout1.xml"/></Relationships>
</file>

<file path=ppt/slides/_rels/slide1075.xml.rels><?xml version="1.0" encoding="UTF-8" standalone="yes"?>
<Relationships xmlns="http://schemas.openxmlformats.org/package/2006/relationships"><Relationship Id="rId2" Type="http://schemas.openxmlformats.org/officeDocument/2006/relationships/notesSlide" Target="../notesSlides/notesSlide772.xml"/><Relationship Id="rId1" Type="http://schemas.openxmlformats.org/officeDocument/2006/relationships/slideLayout" Target="../slideLayouts/slideLayout1.xml"/></Relationships>
</file>

<file path=ppt/slides/_rels/slide1076.xml.rels><?xml version="1.0" encoding="UTF-8" standalone="yes"?>
<Relationships xmlns="http://schemas.openxmlformats.org/package/2006/relationships"><Relationship Id="rId2" Type="http://schemas.openxmlformats.org/officeDocument/2006/relationships/notesSlide" Target="../notesSlides/notesSlide773.xml"/><Relationship Id="rId1" Type="http://schemas.openxmlformats.org/officeDocument/2006/relationships/slideLayout" Target="../slideLayouts/slideLayout1.xml"/></Relationships>
</file>

<file path=ppt/slides/_rels/slide1077.xml.rels><?xml version="1.0" encoding="UTF-8" standalone="yes"?>
<Relationships xmlns="http://schemas.openxmlformats.org/package/2006/relationships"><Relationship Id="rId2" Type="http://schemas.openxmlformats.org/officeDocument/2006/relationships/notesSlide" Target="../notesSlides/notesSlide774.xml"/><Relationship Id="rId1" Type="http://schemas.openxmlformats.org/officeDocument/2006/relationships/slideLayout" Target="../slideLayouts/slideLayout1.xml"/></Relationships>
</file>

<file path=ppt/slides/_rels/slide1078.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079.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775.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1080.xml.rels><?xml version="1.0" encoding="UTF-8" standalone="yes"?>
<Relationships xmlns="http://schemas.openxmlformats.org/package/2006/relationships"><Relationship Id="rId2" Type="http://schemas.openxmlformats.org/officeDocument/2006/relationships/notesSlide" Target="../notesSlides/notesSlide776.xml"/><Relationship Id="rId1" Type="http://schemas.openxmlformats.org/officeDocument/2006/relationships/slideLayout" Target="../slideLayouts/slideLayout1.xml"/></Relationships>
</file>

<file path=ppt/slides/_rels/slide1081.xml.rels><?xml version="1.0" encoding="UTF-8" standalone="yes"?>
<Relationships xmlns="http://schemas.openxmlformats.org/package/2006/relationships"><Relationship Id="rId2" Type="http://schemas.openxmlformats.org/officeDocument/2006/relationships/notesSlide" Target="../notesSlides/notesSlide777.xml"/><Relationship Id="rId1" Type="http://schemas.openxmlformats.org/officeDocument/2006/relationships/slideLayout" Target="../slideLayouts/slideLayout1.xml"/></Relationships>
</file>

<file path=ppt/slides/_rels/slide1082.xml.rels><?xml version="1.0" encoding="UTF-8" standalone="yes"?>
<Relationships xmlns="http://schemas.openxmlformats.org/package/2006/relationships"><Relationship Id="rId2" Type="http://schemas.openxmlformats.org/officeDocument/2006/relationships/notesSlide" Target="../notesSlides/notesSlide778.xml"/><Relationship Id="rId1" Type="http://schemas.openxmlformats.org/officeDocument/2006/relationships/slideLayout" Target="../slideLayouts/slideLayout1.xml"/></Relationships>
</file>

<file path=ppt/slides/_rels/slide1083.xml.rels><?xml version="1.0" encoding="UTF-8" standalone="yes"?>
<Relationships xmlns="http://schemas.openxmlformats.org/package/2006/relationships"><Relationship Id="rId2" Type="http://schemas.openxmlformats.org/officeDocument/2006/relationships/notesSlide" Target="../notesSlides/notesSlide779.xml"/><Relationship Id="rId1" Type="http://schemas.openxmlformats.org/officeDocument/2006/relationships/slideLayout" Target="../slideLayouts/slideLayout1.xml"/></Relationships>
</file>

<file path=ppt/slides/_rels/slide1084.xml.rels><?xml version="1.0" encoding="UTF-8" standalone="yes"?>
<Relationships xmlns="http://schemas.openxmlformats.org/package/2006/relationships"><Relationship Id="rId2" Type="http://schemas.openxmlformats.org/officeDocument/2006/relationships/notesSlide" Target="../notesSlides/notesSlide780.xml"/><Relationship Id="rId1" Type="http://schemas.openxmlformats.org/officeDocument/2006/relationships/slideLayout" Target="../slideLayouts/slideLayout1.xml"/></Relationships>
</file>

<file path=ppt/slides/_rels/slide1085.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1086.xml.rels><?xml version="1.0" encoding="UTF-8" standalone="yes"?>
<Relationships xmlns="http://schemas.openxmlformats.org/package/2006/relationships"><Relationship Id="rId2" Type="http://schemas.openxmlformats.org/officeDocument/2006/relationships/notesSlide" Target="../notesSlides/notesSlide781.xml"/><Relationship Id="rId1" Type="http://schemas.openxmlformats.org/officeDocument/2006/relationships/slideLayout" Target="../slideLayouts/slideLayout1.xml"/></Relationships>
</file>

<file path=ppt/slides/_rels/slide1087.xml.rels><?xml version="1.0" encoding="UTF-8" standalone="yes"?>
<Relationships xmlns="http://schemas.openxmlformats.org/package/2006/relationships"><Relationship Id="rId2" Type="http://schemas.openxmlformats.org/officeDocument/2006/relationships/notesSlide" Target="../notesSlides/notesSlide782.xml"/><Relationship Id="rId1" Type="http://schemas.openxmlformats.org/officeDocument/2006/relationships/slideLayout" Target="../slideLayouts/slideLayout1.xml"/></Relationships>
</file>

<file path=ppt/slides/_rels/slide1088.xml.rels><?xml version="1.0" encoding="UTF-8" standalone="yes"?>
<Relationships xmlns="http://schemas.openxmlformats.org/package/2006/relationships"><Relationship Id="rId2" Type="http://schemas.openxmlformats.org/officeDocument/2006/relationships/notesSlide" Target="../notesSlides/notesSlide783.xml"/><Relationship Id="rId1" Type="http://schemas.openxmlformats.org/officeDocument/2006/relationships/slideLayout" Target="../slideLayouts/slideLayout1.xml"/></Relationships>
</file>

<file path=ppt/slides/_rels/slide1089.xml.rels><?xml version="1.0" encoding="UTF-8" standalone="yes"?>
<Relationships xmlns="http://schemas.openxmlformats.org/package/2006/relationships"><Relationship Id="rId2" Type="http://schemas.openxmlformats.org/officeDocument/2006/relationships/notesSlide" Target="../notesSlides/notesSlide784.xml"/><Relationship Id="rId1" Type="http://schemas.openxmlformats.org/officeDocument/2006/relationships/slideLayout" Target="../slideLayouts/slideLayout1.xml"/></Relationships>
</file>

<file path=ppt/slides/_rels/slide1090.xml.rels><?xml version="1.0" encoding="UTF-8" standalone="yes"?>
<Relationships xmlns="http://schemas.openxmlformats.org/package/2006/relationships"><Relationship Id="rId2" Type="http://schemas.openxmlformats.org/officeDocument/2006/relationships/notesSlide" Target="../notesSlides/notesSlide785.xml"/><Relationship Id="rId1" Type="http://schemas.openxmlformats.org/officeDocument/2006/relationships/slideLayout" Target="../slideLayouts/slideLayout1.xml"/></Relationships>
</file>

<file path=ppt/slides/_rels/slide1091.xml.rels><?xml version="1.0" encoding="UTF-8" standalone="yes"?>
<Relationships xmlns="http://schemas.openxmlformats.org/package/2006/relationships"><Relationship Id="rId2" Type="http://schemas.openxmlformats.org/officeDocument/2006/relationships/notesSlide" Target="../notesSlides/notesSlide786.xml"/><Relationship Id="rId1" Type="http://schemas.openxmlformats.org/officeDocument/2006/relationships/slideLayout" Target="../slideLayouts/slideLayout1.xml"/></Relationships>
</file>

<file path=ppt/slides/_rels/slide1092.xml.rels><?xml version="1.0" encoding="UTF-8" standalone="yes"?>
<Relationships xmlns="http://schemas.openxmlformats.org/package/2006/relationships"><Relationship Id="rId2" Type="http://schemas.openxmlformats.org/officeDocument/2006/relationships/notesSlide" Target="../notesSlides/notesSlide787.xml"/><Relationship Id="rId1" Type="http://schemas.openxmlformats.org/officeDocument/2006/relationships/slideLayout" Target="../slideLayouts/slideLayout1.xml"/></Relationships>
</file>

<file path=ppt/slides/_rels/slide1093.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788.xml"/><Relationship Id="rId1" Type="http://schemas.openxmlformats.org/officeDocument/2006/relationships/slideLayout" Target="../slideLayouts/slideLayout6.xml"/></Relationships>
</file>

<file path=ppt/slides/_rels/slide10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95.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7.xml"/></Relationships>
</file>

<file path=ppt/slides/_rels/slide10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0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11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10.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789.xml"/><Relationship Id="rId1" Type="http://schemas.openxmlformats.org/officeDocument/2006/relationships/slideLayout" Target="../slideLayouts/slideLayout7.xml"/></Relationships>
</file>

<file path=ppt/slides/_rels/slide11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17.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790.xml"/><Relationship Id="rId1" Type="http://schemas.openxmlformats.org/officeDocument/2006/relationships/slideLayout" Target="../slideLayouts/slideLayout7.xml"/></Relationships>
</file>

<file path=ppt/slides/_rels/slide11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22.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123.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12.xml"/></Relationships>
</file>

<file path=ppt/slides/_rels/slide1124.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12.xml"/></Relationships>
</file>

<file path=ppt/slides/_rels/slide1125.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791.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11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3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jpeg"/><Relationship Id="rId1" Type="http://schemas.openxmlformats.org/officeDocument/2006/relationships/slideLayout" Target="../slideLayouts/slideLayout1.xml"/><Relationship Id="rId4" Type="http://schemas.openxmlformats.org/officeDocument/2006/relationships/image" Target="../media/image4.jpeg"/></Relationships>
</file>

<file path=ppt/slides/_rels/slide11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47.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1148.xml.rels><?xml version="1.0" encoding="UTF-8" standalone="yes"?>
<Relationships xmlns="http://schemas.openxmlformats.org/package/2006/relationships"><Relationship Id="rId2" Type="http://schemas.openxmlformats.org/officeDocument/2006/relationships/notesSlide" Target="../notesSlides/notesSlide792.xml"/><Relationship Id="rId1" Type="http://schemas.openxmlformats.org/officeDocument/2006/relationships/slideLayout" Target="../slideLayouts/slideLayout1.xml"/></Relationships>
</file>

<file path=ppt/slides/_rels/slide1149.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793.xml"/><Relationship Id="rId1" Type="http://schemas.openxmlformats.org/officeDocument/2006/relationships/slideLayout" Target="../slideLayouts/slideLayout7.xml"/></Relationships>
</file>

<file path=ppt/slides/_rels/slide1150.xml.rels><?xml version="1.0" encoding="UTF-8" standalone="yes"?>
<Relationships xmlns="http://schemas.openxmlformats.org/package/2006/relationships"><Relationship Id="rId2" Type="http://schemas.openxmlformats.org/officeDocument/2006/relationships/notesSlide" Target="../notesSlides/notesSlide794.xml"/><Relationship Id="rId1" Type="http://schemas.openxmlformats.org/officeDocument/2006/relationships/slideLayout" Target="../slideLayouts/slideLayout1.xml"/></Relationships>
</file>

<file path=ppt/slides/_rels/slide1151.xml.rels><?xml version="1.0" encoding="UTF-8" standalone="yes"?>
<Relationships xmlns="http://schemas.openxmlformats.org/package/2006/relationships"><Relationship Id="rId2" Type="http://schemas.openxmlformats.org/officeDocument/2006/relationships/notesSlide" Target="../notesSlides/notesSlide795.xml"/><Relationship Id="rId1" Type="http://schemas.openxmlformats.org/officeDocument/2006/relationships/slideLayout" Target="../slideLayouts/slideLayout1.xml"/></Relationships>
</file>

<file path=ppt/slides/_rels/slide1152.xml.rels><?xml version="1.0" encoding="UTF-8" standalone="yes"?>
<Relationships xmlns="http://schemas.openxmlformats.org/package/2006/relationships"><Relationship Id="rId2" Type="http://schemas.openxmlformats.org/officeDocument/2006/relationships/notesSlide" Target="../notesSlides/notesSlide796.xml"/><Relationship Id="rId1" Type="http://schemas.openxmlformats.org/officeDocument/2006/relationships/slideLayout" Target="../slideLayouts/slideLayout1.xml"/></Relationships>
</file>

<file path=ppt/slides/_rels/slide1153.xml.rels><?xml version="1.0" encoding="UTF-8" standalone="yes"?>
<Relationships xmlns="http://schemas.openxmlformats.org/package/2006/relationships"><Relationship Id="rId2" Type="http://schemas.openxmlformats.org/officeDocument/2006/relationships/notesSlide" Target="../notesSlides/notesSlide797.xml"/><Relationship Id="rId1" Type="http://schemas.openxmlformats.org/officeDocument/2006/relationships/slideLayout" Target="../slideLayouts/slideLayout1.xml"/></Relationships>
</file>

<file path=ppt/slides/_rels/slide1154.xml.rels><?xml version="1.0" encoding="UTF-8" standalone="yes"?>
<Relationships xmlns="http://schemas.openxmlformats.org/package/2006/relationships"><Relationship Id="rId2" Type="http://schemas.openxmlformats.org/officeDocument/2006/relationships/notesSlide" Target="../notesSlides/notesSlide798.xml"/><Relationship Id="rId1" Type="http://schemas.openxmlformats.org/officeDocument/2006/relationships/slideLayout" Target="../slideLayouts/slideLayout1.xml"/></Relationships>
</file>

<file path=ppt/slides/_rels/slide1155.xml.rels><?xml version="1.0" encoding="UTF-8" standalone="yes"?>
<Relationships xmlns="http://schemas.openxmlformats.org/package/2006/relationships"><Relationship Id="rId2" Type="http://schemas.openxmlformats.org/officeDocument/2006/relationships/notesSlide" Target="../notesSlides/notesSlide799.xml"/><Relationship Id="rId1" Type="http://schemas.openxmlformats.org/officeDocument/2006/relationships/slideLayout" Target="../slideLayouts/slideLayout1.xml"/></Relationships>
</file>

<file path=ppt/slides/_rels/slide1156.xml.rels><?xml version="1.0" encoding="UTF-8" standalone="yes"?>
<Relationships xmlns="http://schemas.openxmlformats.org/package/2006/relationships"><Relationship Id="rId2" Type="http://schemas.openxmlformats.org/officeDocument/2006/relationships/notesSlide" Target="../notesSlides/notesSlide800.xml"/><Relationship Id="rId1" Type="http://schemas.openxmlformats.org/officeDocument/2006/relationships/slideLayout" Target="../slideLayouts/slideLayout1.xml"/></Relationships>
</file>

<file path=ppt/slides/_rels/slide1157.xml.rels><?xml version="1.0" encoding="UTF-8" standalone="yes"?>
<Relationships xmlns="http://schemas.openxmlformats.org/package/2006/relationships"><Relationship Id="rId2" Type="http://schemas.openxmlformats.org/officeDocument/2006/relationships/notesSlide" Target="../notesSlides/notesSlide801.xml"/><Relationship Id="rId1" Type="http://schemas.openxmlformats.org/officeDocument/2006/relationships/slideLayout" Target="../slideLayouts/slideLayout1.xml"/></Relationships>
</file>

<file path=ppt/slides/_rels/slide1158.xml.rels><?xml version="1.0" encoding="UTF-8" standalone="yes"?>
<Relationships xmlns="http://schemas.openxmlformats.org/package/2006/relationships"><Relationship Id="rId2" Type="http://schemas.openxmlformats.org/officeDocument/2006/relationships/notesSlide" Target="../notesSlides/notesSlide802.xml"/><Relationship Id="rId1" Type="http://schemas.openxmlformats.org/officeDocument/2006/relationships/slideLayout" Target="../slideLayouts/slideLayout1.xml"/></Relationships>
</file>

<file path=ppt/slides/_rels/slide1159.xml.rels><?xml version="1.0" encoding="UTF-8" standalone="yes"?>
<Relationships xmlns="http://schemas.openxmlformats.org/package/2006/relationships"><Relationship Id="rId2" Type="http://schemas.openxmlformats.org/officeDocument/2006/relationships/notesSlide" Target="../notesSlides/notesSlide803.xml"/><Relationship Id="rId1" Type="http://schemas.openxmlformats.org/officeDocument/2006/relationships/slideLayout" Target="../slideLayouts/slideLayout1.xml"/></Relationships>
</file>

<file path=ppt/slides/_rels/slide1160.xml.rels><?xml version="1.0" encoding="UTF-8" standalone="yes"?>
<Relationships xmlns="http://schemas.openxmlformats.org/package/2006/relationships"><Relationship Id="rId2" Type="http://schemas.openxmlformats.org/officeDocument/2006/relationships/notesSlide" Target="../notesSlides/notesSlide804.xml"/><Relationship Id="rId1" Type="http://schemas.openxmlformats.org/officeDocument/2006/relationships/slideLayout" Target="../slideLayouts/slideLayout1.xml"/></Relationships>
</file>

<file path=ppt/slides/_rels/slide1161.xml.rels><?xml version="1.0" encoding="UTF-8" standalone="yes"?>
<Relationships xmlns="http://schemas.openxmlformats.org/package/2006/relationships"><Relationship Id="rId2" Type="http://schemas.openxmlformats.org/officeDocument/2006/relationships/notesSlide" Target="../notesSlides/notesSlide805.xml"/><Relationship Id="rId1" Type="http://schemas.openxmlformats.org/officeDocument/2006/relationships/slideLayout" Target="../slideLayouts/slideLayout1.xml"/></Relationships>
</file>

<file path=ppt/slides/_rels/slide1162.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806.xml"/><Relationship Id="rId1" Type="http://schemas.openxmlformats.org/officeDocument/2006/relationships/slideLayout" Target="../slideLayouts/slideLayout1.xml"/></Relationships>
</file>

<file path=ppt/slides/_rels/slide1163.xml.rels><?xml version="1.0" encoding="UTF-8" standalone="yes"?>
<Relationships xmlns="http://schemas.openxmlformats.org/package/2006/relationships"><Relationship Id="rId2" Type="http://schemas.openxmlformats.org/officeDocument/2006/relationships/notesSlide" Target="../notesSlides/notesSlide807.xml"/><Relationship Id="rId1" Type="http://schemas.openxmlformats.org/officeDocument/2006/relationships/slideLayout" Target="../slideLayouts/slideLayout1.xml"/></Relationships>
</file>

<file path=ppt/slides/_rels/slide1164.xml.rels><?xml version="1.0" encoding="UTF-8" standalone="yes"?>
<Relationships xmlns="http://schemas.openxmlformats.org/package/2006/relationships"><Relationship Id="rId2" Type="http://schemas.openxmlformats.org/officeDocument/2006/relationships/notesSlide" Target="../notesSlides/notesSlide808.xml"/><Relationship Id="rId1" Type="http://schemas.openxmlformats.org/officeDocument/2006/relationships/slideLayout" Target="../slideLayouts/slideLayout1.xml"/></Relationships>
</file>

<file path=ppt/slides/_rels/slide1165.xml.rels><?xml version="1.0" encoding="UTF-8" standalone="yes"?>
<Relationships xmlns="http://schemas.openxmlformats.org/package/2006/relationships"><Relationship Id="rId2" Type="http://schemas.openxmlformats.org/officeDocument/2006/relationships/notesSlide" Target="../notesSlides/notesSlide809.xml"/><Relationship Id="rId1" Type="http://schemas.openxmlformats.org/officeDocument/2006/relationships/slideLayout" Target="../slideLayouts/slideLayout1.xml"/></Relationships>
</file>

<file path=ppt/slides/_rels/slide1166.xml.rels><?xml version="1.0" encoding="UTF-8" standalone="yes"?>
<Relationships xmlns="http://schemas.openxmlformats.org/package/2006/relationships"><Relationship Id="rId2" Type="http://schemas.openxmlformats.org/officeDocument/2006/relationships/notesSlide" Target="../notesSlides/notesSlide810.xml"/><Relationship Id="rId1" Type="http://schemas.openxmlformats.org/officeDocument/2006/relationships/slideLayout" Target="../slideLayouts/slideLayout1.xml"/></Relationships>
</file>

<file path=ppt/slides/_rels/slide1167.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811.xml"/><Relationship Id="rId1" Type="http://schemas.openxmlformats.org/officeDocument/2006/relationships/slideLayout" Target="../slideLayouts/slideLayout7.xml"/></Relationships>
</file>

<file path=ppt/slides/_rels/slide1168.xml.rels><?xml version="1.0" encoding="UTF-8" standalone="yes"?>
<Relationships xmlns="http://schemas.openxmlformats.org/package/2006/relationships"><Relationship Id="rId2" Type="http://schemas.openxmlformats.org/officeDocument/2006/relationships/notesSlide" Target="../notesSlides/notesSlide812.xml"/><Relationship Id="rId1" Type="http://schemas.openxmlformats.org/officeDocument/2006/relationships/slideLayout" Target="../slideLayouts/slideLayout1.xml"/></Relationships>
</file>

<file path=ppt/slides/_rels/slide1169.xml.rels><?xml version="1.0" encoding="UTF-8" standalone="yes"?>
<Relationships xmlns="http://schemas.openxmlformats.org/package/2006/relationships"><Relationship Id="rId2" Type="http://schemas.openxmlformats.org/officeDocument/2006/relationships/notesSlide" Target="../notesSlides/notesSlide813.xml"/><Relationship Id="rId1" Type="http://schemas.openxmlformats.org/officeDocument/2006/relationships/slideLayout" Target="../slideLayouts/slideLayout1.xml"/></Relationships>
</file>

<file path=ppt/slides/_rels/slide1170.xml.rels><?xml version="1.0" encoding="UTF-8" standalone="yes"?>
<Relationships xmlns="http://schemas.openxmlformats.org/package/2006/relationships"><Relationship Id="rId2" Type="http://schemas.openxmlformats.org/officeDocument/2006/relationships/notesSlide" Target="../notesSlides/notesSlide814.xml"/><Relationship Id="rId1" Type="http://schemas.openxmlformats.org/officeDocument/2006/relationships/slideLayout" Target="../slideLayouts/slideLayout1.xml"/></Relationships>
</file>

<file path=ppt/slides/_rels/slide11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72.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815.xml"/><Relationship Id="rId1" Type="http://schemas.openxmlformats.org/officeDocument/2006/relationships/slideLayout" Target="../slideLayouts/slideLayout7.xml"/></Relationships>
</file>

<file path=ppt/slides/_rels/slide1173.xml.rels><?xml version="1.0" encoding="UTF-8" standalone="yes"?>
<Relationships xmlns="http://schemas.openxmlformats.org/package/2006/relationships"><Relationship Id="rId2" Type="http://schemas.openxmlformats.org/officeDocument/2006/relationships/notesSlide" Target="../notesSlides/notesSlide816.xml"/><Relationship Id="rId1" Type="http://schemas.openxmlformats.org/officeDocument/2006/relationships/slideLayout" Target="../slideLayouts/slideLayout1.xml"/></Relationships>
</file>

<file path=ppt/slides/_rels/slide1174.xml.rels><?xml version="1.0" encoding="UTF-8" standalone="yes"?>
<Relationships xmlns="http://schemas.openxmlformats.org/package/2006/relationships"><Relationship Id="rId2" Type="http://schemas.openxmlformats.org/officeDocument/2006/relationships/notesSlide" Target="../notesSlides/notesSlide817.xml"/><Relationship Id="rId1" Type="http://schemas.openxmlformats.org/officeDocument/2006/relationships/slideLayout" Target="../slideLayouts/slideLayout1.xml"/></Relationships>
</file>

<file path=ppt/slides/_rels/slide1175.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176.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818.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1177.xml.rels><?xml version="1.0" encoding="UTF-8" standalone="yes"?>
<Relationships xmlns="http://schemas.openxmlformats.org/package/2006/relationships"><Relationship Id="rId2" Type="http://schemas.openxmlformats.org/officeDocument/2006/relationships/notesSlide" Target="../notesSlides/notesSlide819.xml"/><Relationship Id="rId1" Type="http://schemas.openxmlformats.org/officeDocument/2006/relationships/slideLayout" Target="../slideLayouts/slideLayout1.xml"/></Relationships>
</file>

<file path=ppt/slides/_rels/slide1178.xml.rels><?xml version="1.0" encoding="UTF-8" standalone="yes"?>
<Relationships xmlns="http://schemas.openxmlformats.org/package/2006/relationships"><Relationship Id="rId2" Type="http://schemas.openxmlformats.org/officeDocument/2006/relationships/notesSlide" Target="../notesSlides/notesSlide820.xml"/><Relationship Id="rId1" Type="http://schemas.openxmlformats.org/officeDocument/2006/relationships/slideLayout" Target="../slideLayouts/slideLayout1.xml"/></Relationships>
</file>

<file path=ppt/slides/_rels/slide1179.xml.rels><?xml version="1.0" encoding="UTF-8" standalone="yes"?>
<Relationships xmlns="http://schemas.openxmlformats.org/package/2006/relationships"><Relationship Id="rId2" Type="http://schemas.openxmlformats.org/officeDocument/2006/relationships/notesSlide" Target="../notesSlides/notesSlide821.xml"/><Relationship Id="rId1" Type="http://schemas.openxmlformats.org/officeDocument/2006/relationships/slideLayout" Target="../slideLayouts/slideLayout1.xml"/></Relationships>
</file>

<file path=ppt/slides/_rels/slide1180.xml.rels><?xml version="1.0" encoding="UTF-8" standalone="yes"?>
<Relationships xmlns="http://schemas.openxmlformats.org/package/2006/relationships"><Relationship Id="rId2" Type="http://schemas.openxmlformats.org/officeDocument/2006/relationships/notesSlide" Target="../notesSlides/notesSlide822.xml"/><Relationship Id="rId1" Type="http://schemas.openxmlformats.org/officeDocument/2006/relationships/slideLayout" Target="../slideLayouts/slideLayout1.xml"/></Relationships>
</file>

<file path=ppt/slides/_rels/slide1181.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1182.xml.rels><?xml version="1.0" encoding="UTF-8" standalone="yes"?>
<Relationships xmlns="http://schemas.openxmlformats.org/package/2006/relationships"><Relationship Id="rId2" Type="http://schemas.openxmlformats.org/officeDocument/2006/relationships/notesSlide" Target="../notesSlides/notesSlide823.xml"/><Relationship Id="rId1" Type="http://schemas.openxmlformats.org/officeDocument/2006/relationships/slideLayout" Target="../slideLayouts/slideLayout1.xml"/></Relationships>
</file>

<file path=ppt/slides/_rels/slide1183.xml.rels><?xml version="1.0" encoding="UTF-8" standalone="yes"?>
<Relationships xmlns="http://schemas.openxmlformats.org/package/2006/relationships"><Relationship Id="rId2" Type="http://schemas.openxmlformats.org/officeDocument/2006/relationships/notesSlide" Target="../notesSlides/notesSlide824.xml"/><Relationship Id="rId1" Type="http://schemas.openxmlformats.org/officeDocument/2006/relationships/slideLayout" Target="../slideLayouts/slideLayout1.xml"/></Relationships>
</file>

<file path=ppt/slides/_rels/slide1184.xml.rels><?xml version="1.0" encoding="UTF-8" standalone="yes"?>
<Relationships xmlns="http://schemas.openxmlformats.org/package/2006/relationships"><Relationship Id="rId2" Type="http://schemas.openxmlformats.org/officeDocument/2006/relationships/notesSlide" Target="../notesSlides/notesSlide825.xml"/><Relationship Id="rId1" Type="http://schemas.openxmlformats.org/officeDocument/2006/relationships/slideLayout" Target="../slideLayouts/slideLayout1.xml"/></Relationships>
</file>

<file path=ppt/slides/_rels/slide1185.xml.rels><?xml version="1.0" encoding="UTF-8" standalone="yes"?>
<Relationships xmlns="http://schemas.openxmlformats.org/package/2006/relationships"><Relationship Id="rId2" Type="http://schemas.openxmlformats.org/officeDocument/2006/relationships/notesSlide" Target="../notesSlides/notesSlide826.xml"/><Relationship Id="rId1" Type="http://schemas.openxmlformats.org/officeDocument/2006/relationships/slideLayout" Target="../slideLayouts/slideLayout1.xml"/></Relationships>
</file>

<file path=ppt/slides/_rels/slide1186.xml.rels><?xml version="1.0" encoding="UTF-8" standalone="yes"?>
<Relationships xmlns="http://schemas.openxmlformats.org/package/2006/relationships"><Relationship Id="rId2" Type="http://schemas.openxmlformats.org/officeDocument/2006/relationships/notesSlide" Target="../notesSlides/notesSlide827.xml"/><Relationship Id="rId1" Type="http://schemas.openxmlformats.org/officeDocument/2006/relationships/slideLayout" Target="../slideLayouts/slideLayout1.xml"/></Relationships>
</file>

<file path=ppt/slides/_rels/slide1187.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828.xml"/><Relationship Id="rId1" Type="http://schemas.openxmlformats.org/officeDocument/2006/relationships/slideLayout" Target="../slideLayouts/slideLayout6.xml"/></Relationships>
</file>

<file path=ppt/slides/_rels/slide1188.xml.rels><?xml version="1.0" encoding="UTF-8" standalone="yes"?>
<Relationships xmlns="http://schemas.openxmlformats.org/package/2006/relationships"><Relationship Id="rId2" Type="http://schemas.openxmlformats.org/officeDocument/2006/relationships/notesSlide" Target="../notesSlides/notesSlide829.xml"/><Relationship Id="rId1" Type="http://schemas.openxmlformats.org/officeDocument/2006/relationships/slideLayout" Target="../slideLayouts/slideLayout1.xml"/></Relationships>
</file>

<file path=ppt/slides/_rels/slide1189.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830.xml"/><Relationship Id="rId1" Type="http://schemas.openxmlformats.org/officeDocument/2006/relationships/slideLayout" Target="../slideLayouts/slideLayout7.xml"/></Relationships>
</file>

<file path=ppt/slides/_rels/slide1190.xml.rels><?xml version="1.0" encoding="UTF-8" standalone="yes"?>
<Relationships xmlns="http://schemas.openxmlformats.org/package/2006/relationships"><Relationship Id="rId2" Type="http://schemas.openxmlformats.org/officeDocument/2006/relationships/notesSlide" Target="../notesSlides/notesSlide831.xml"/><Relationship Id="rId1" Type="http://schemas.openxmlformats.org/officeDocument/2006/relationships/slideLayout" Target="../slideLayouts/slideLayout1.xml"/></Relationships>
</file>

<file path=ppt/slides/_rels/slide1191.xml.rels><?xml version="1.0" encoding="UTF-8" standalone="yes"?>
<Relationships xmlns="http://schemas.openxmlformats.org/package/2006/relationships"><Relationship Id="rId2" Type="http://schemas.openxmlformats.org/officeDocument/2006/relationships/notesSlide" Target="../notesSlides/notesSlide832.xml"/><Relationship Id="rId1" Type="http://schemas.openxmlformats.org/officeDocument/2006/relationships/slideLayout" Target="../slideLayouts/slideLayout1.xml"/></Relationships>
</file>

<file path=ppt/slides/_rels/slide1192.xml.rels><?xml version="1.0" encoding="UTF-8" standalone="yes"?>
<Relationships xmlns="http://schemas.openxmlformats.org/package/2006/relationships"><Relationship Id="rId2" Type="http://schemas.openxmlformats.org/officeDocument/2006/relationships/notesSlide" Target="../notesSlides/notesSlide833.xml"/><Relationship Id="rId1" Type="http://schemas.openxmlformats.org/officeDocument/2006/relationships/slideLayout" Target="../slideLayouts/slideLayout1.xml"/></Relationships>
</file>

<file path=ppt/slides/_rels/slide1193.xml.rels><?xml version="1.0" encoding="UTF-8" standalone="yes"?>
<Relationships xmlns="http://schemas.openxmlformats.org/package/2006/relationships"><Relationship Id="rId2" Type="http://schemas.openxmlformats.org/officeDocument/2006/relationships/notesSlide" Target="../notesSlides/notesSlide834.xml"/><Relationship Id="rId1" Type="http://schemas.openxmlformats.org/officeDocument/2006/relationships/slideLayout" Target="../slideLayouts/slideLayout1.xml"/></Relationships>
</file>

<file path=ppt/slides/_rels/slide1194.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835.xml"/><Relationship Id="rId1" Type="http://schemas.openxmlformats.org/officeDocument/2006/relationships/slideLayout" Target="../slideLayouts/slideLayout1.xml"/></Relationships>
</file>

<file path=ppt/slides/_rels/slide1195.xml.rels><?xml version="1.0" encoding="UTF-8" standalone="yes"?>
<Relationships xmlns="http://schemas.openxmlformats.org/package/2006/relationships"><Relationship Id="rId2" Type="http://schemas.openxmlformats.org/officeDocument/2006/relationships/notesSlide" Target="../notesSlides/notesSlide836.xml"/><Relationship Id="rId1" Type="http://schemas.openxmlformats.org/officeDocument/2006/relationships/slideLayout" Target="../slideLayouts/slideLayout1.xml"/></Relationships>
</file>

<file path=ppt/slides/_rels/slide1196.xml.rels><?xml version="1.0" encoding="UTF-8" standalone="yes"?>
<Relationships xmlns="http://schemas.openxmlformats.org/package/2006/relationships"><Relationship Id="rId2" Type="http://schemas.openxmlformats.org/officeDocument/2006/relationships/notesSlide" Target="../notesSlides/notesSlide837.xml"/><Relationship Id="rId1" Type="http://schemas.openxmlformats.org/officeDocument/2006/relationships/slideLayout" Target="../slideLayouts/slideLayout1.xml"/></Relationships>
</file>

<file path=ppt/slides/_rels/slide1197.xml.rels><?xml version="1.0" encoding="UTF-8" standalone="yes"?>
<Relationships xmlns="http://schemas.openxmlformats.org/package/2006/relationships"><Relationship Id="rId2" Type="http://schemas.openxmlformats.org/officeDocument/2006/relationships/notesSlide" Target="../notesSlides/notesSlide838.xml"/><Relationship Id="rId1" Type="http://schemas.openxmlformats.org/officeDocument/2006/relationships/slideLayout" Target="../slideLayouts/slideLayout1.xml"/></Relationships>
</file>

<file path=ppt/slides/_rels/slide1198.xml.rels><?xml version="1.0" encoding="UTF-8" standalone="yes"?>
<Relationships xmlns="http://schemas.openxmlformats.org/package/2006/relationships"><Relationship Id="rId2" Type="http://schemas.openxmlformats.org/officeDocument/2006/relationships/notesSlide" Target="../notesSlides/notesSlide839.xml"/><Relationship Id="rId1" Type="http://schemas.openxmlformats.org/officeDocument/2006/relationships/slideLayout" Target="../slideLayouts/slideLayout1.xml"/></Relationships>
</file>

<file path=ppt/slides/_rels/slide1199.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840.xml"/><Relationship Id="rId1" Type="http://schemas.openxmlformats.org/officeDocument/2006/relationships/slideLayout" Target="../slideLayouts/slideLayout7.xml"/></Relationships>
</file>

<file path=ppt/slides/_rels/slide1200.xml.rels><?xml version="1.0" encoding="UTF-8" standalone="yes"?>
<Relationships xmlns="http://schemas.openxmlformats.org/package/2006/relationships"><Relationship Id="rId2" Type="http://schemas.openxmlformats.org/officeDocument/2006/relationships/notesSlide" Target="../notesSlides/notesSlide841.xml"/><Relationship Id="rId1" Type="http://schemas.openxmlformats.org/officeDocument/2006/relationships/slideLayout" Target="../slideLayouts/slideLayout1.xml"/></Relationships>
</file>

<file path=ppt/slides/_rels/slide1201.xml.rels><?xml version="1.0" encoding="UTF-8" standalone="yes"?>
<Relationships xmlns="http://schemas.openxmlformats.org/package/2006/relationships"><Relationship Id="rId2" Type="http://schemas.openxmlformats.org/officeDocument/2006/relationships/notesSlide" Target="../notesSlides/notesSlide842.xml"/><Relationship Id="rId1" Type="http://schemas.openxmlformats.org/officeDocument/2006/relationships/slideLayout" Target="../slideLayouts/slideLayout1.xml"/></Relationships>
</file>

<file path=ppt/slides/_rels/slide1202.xml.rels><?xml version="1.0" encoding="UTF-8" standalone="yes"?>
<Relationships xmlns="http://schemas.openxmlformats.org/package/2006/relationships"><Relationship Id="rId2" Type="http://schemas.openxmlformats.org/officeDocument/2006/relationships/notesSlide" Target="../notesSlides/notesSlide843.xml"/><Relationship Id="rId1" Type="http://schemas.openxmlformats.org/officeDocument/2006/relationships/slideLayout" Target="../slideLayouts/slideLayout1.xml"/></Relationships>
</file>

<file path=ppt/slides/_rels/slide12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04.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844.xml"/><Relationship Id="rId1" Type="http://schemas.openxmlformats.org/officeDocument/2006/relationships/slideLayout" Target="../slideLayouts/slideLayout7.xml"/></Relationships>
</file>

<file path=ppt/slides/_rels/slide1205.xml.rels><?xml version="1.0" encoding="UTF-8" standalone="yes"?>
<Relationships xmlns="http://schemas.openxmlformats.org/package/2006/relationships"><Relationship Id="rId2" Type="http://schemas.openxmlformats.org/officeDocument/2006/relationships/notesSlide" Target="../notesSlides/notesSlide845.xml"/><Relationship Id="rId1" Type="http://schemas.openxmlformats.org/officeDocument/2006/relationships/slideLayout" Target="../slideLayouts/slideLayout1.xml"/></Relationships>
</file>

<file path=ppt/slides/_rels/slide1206.xml.rels><?xml version="1.0" encoding="UTF-8" standalone="yes"?>
<Relationships xmlns="http://schemas.openxmlformats.org/package/2006/relationships"><Relationship Id="rId2" Type="http://schemas.openxmlformats.org/officeDocument/2006/relationships/notesSlide" Target="../notesSlides/notesSlide846.xml"/><Relationship Id="rId1" Type="http://schemas.openxmlformats.org/officeDocument/2006/relationships/slideLayout" Target="../slideLayouts/slideLayout1.xml"/></Relationships>
</file>

<file path=ppt/slides/_rels/slide1207.xml.rels><?xml version="1.0" encoding="UTF-8" standalone="yes"?>
<Relationships xmlns="http://schemas.openxmlformats.org/package/2006/relationships"><Relationship Id="rId2" Type="http://schemas.openxmlformats.org/officeDocument/2006/relationships/notesSlide" Target="../notesSlides/notesSlide847.xml"/><Relationship Id="rId1" Type="http://schemas.openxmlformats.org/officeDocument/2006/relationships/slideLayout" Target="../slideLayouts/slideLayout1.xml"/></Relationships>
</file>

<file path=ppt/slides/_rels/slide1208.xml.rels><?xml version="1.0" encoding="UTF-8" standalone="yes"?>
<Relationships xmlns="http://schemas.openxmlformats.org/package/2006/relationships"><Relationship Id="rId2" Type="http://schemas.openxmlformats.org/officeDocument/2006/relationships/notesSlide" Target="../notesSlides/notesSlide848.xml"/><Relationship Id="rId1" Type="http://schemas.openxmlformats.org/officeDocument/2006/relationships/slideLayout" Target="../slideLayouts/slideLayout1.xml"/></Relationships>
</file>

<file path=ppt/slides/_rels/slide1209.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210.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849.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1211.xml.rels><?xml version="1.0" encoding="UTF-8" standalone="yes"?>
<Relationships xmlns="http://schemas.openxmlformats.org/package/2006/relationships"><Relationship Id="rId2" Type="http://schemas.openxmlformats.org/officeDocument/2006/relationships/notesSlide" Target="../notesSlides/notesSlide850.xml"/><Relationship Id="rId1" Type="http://schemas.openxmlformats.org/officeDocument/2006/relationships/slideLayout" Target="../slideLayouts/slideLayout1.xml"/></Relationships>
</file>

<file path=ppt/slides/_rels/slide1212.xml.rels><?xml version="1.0" encoding="UTF-8" standalone="yes"?>
<Relationships xmlns="http://schemas.openxmlformats.org/package/2006/relationships"><Relationship Id="rId2" Type="http://schemas.openxmlformats.org/officeDocument/2006/relationships/notesSlide" Target="../notesSlides/notesSlide851.xml"/><Relationship Id="rId1" Type="http://schemas.openxmlformats.org/officeDocument/2006/relationships/slideLayout" Target="../slideLayouts/slideLayout1.xml"/></Relationships>
</file>

<file path=ppt/slides/_rels/slide1213.xml.rels><?xml version="1.0" encoding="UTF-8" standalone="yes"?>
<Relationships xmlns="http://schemas.openxmlformats.org/package/2006/relationships"><Relationship Id="rId2" Type="http://schemas.openxmlformats.org/officeDocument/2006/relationships/notesSlide" Target="../notesSlides/notesSlide852.xml"/><Relationship Id="rId1" Type="http://schemas.openxmlformats.org/officeDocument/2006/relationships/slideLayout" Target="../slideLayouts/slideLayout1.xml"/></Relationships>
</file>

<file path=ppt/slides/_rels/slide1214.xml.rels><?xml version="1.0" encoding="UTF-8" standalone="yes"?>
<Relationships xmlns="http://schemas.openxmlformats.org/package/2006/relationships"><Relationship Id="rId2" Type="http://schemas.openxmlformats.org/officeDocument/2006/relationships/notesSlide" Target="../notesSlides/notesSlide853.xml"/><Relationship Id="rId1" Type="http://schemas.openxmlformats.org/officeDocument/2006/relationships/slideLayout" Target="../slideLayouts/slideLayout1.xml"/></Relationships>
</file>

<file path=ppt/slides/_rels/slide1215.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1216.xml.rels><?xml version="1.0" encoding="UTF-8" standalone="yes"?>
<Relationships xmlns="http://schemas.openxmlformats.org/package/2006/relationships"><Relationship Id="rId2" Type="http://schemas.openxmlformats.org/officeDocument/2006/relationships/notesSlide" Target="../notesSlides/notesSlide854.xml"/><Relationship Id="rId1" Type="http://schemas.openxmlformats.org/officeDocument/2006/relationships/slideLayout" Target="../slideLayouts/slideLayout1.xml"/></Relationships>
</file>

<file path=ppt/slides/_rels/slide1217.xml.rels><?xml version="1.0" encoding="UTF-8" standalone="yes"?>
<Relationships xmlns="http://schemas.openxmlformats.org/package/2006/relationships"><Relationship Id="rId2" Type="http://schemas.openxmlformats.org/officeDocument/2006/relationships/notesSlide" Target="../notesSlides/notesSlide855.xml"/><Relationship Id="rId1" Type="http://schemas.openxmlformats.org/officeDocument/2006/relationships/slideLayout" Target="../slideLayouts/slideLayout1.xml"/></Relationships>
</file>

<file path=ppt/slides/_rels/slide1218.xml.rels><?xml version="1.0" encoding="UTF-8" standalone="yes"?>
<Relationships xmlns="http://schemas.openxmlformats.org/package/2006/relationships"><Relationship Id="rId2" Type="http://schemas.openxmlformats.org/officeDocument/2006/relationships/notesSlide" Target="../notesSlides/notesSlide856.xml"/><Relationship Id="rId1" Type="http://schemas.openxmlformats.org/officeDocument/2006/relationships/slideLayout" Target="../slideLayouts/slideLayout1.xml"/></Relationships>
</file>

<file path=ppt/slides/_rels/slide1219.xml.rels><?xml version="1.0" encoding="UTF-8" standalone="yes"?>
<Relationships xmlns="http://schemas.openxmlformats.org/package/2006/relationships"><Relationship Id="rId2" Type="http://schemas.openxmlformats.org/officeDocument/2006/relationships/notesSlide" Target="../notesSlides/notesSlide857.xml"/><Relationship Id="rId1" Type="http://schemas.openxmlformats.org/officeDocument/2006/relationships/slideLayout" Target="../slideLayouts/slideLayout1.xml"/></Relationships>
</file>

<file path=ppt/slides/_rels/slide1220.xml.rels><?xml version="1.0" encoding="UTF-8" standalone="yes"?>
<Relationships xmlns="http://schemas.openxmlformats.org/package/2006/relationships"><Relationship Id="rId2" Type="http://schemas.openxmlformats.org/officeDocument/2006/relationships/notesSlide" Target="../notesSlides/notesSlide858.xml"/><Relationship Id="rId1" Type="http://schemas.openxmlformats.org/officeDocument/2006/relationships/slideLayout" Target="../slideLayouts/slideLayout1.xml"/></Relationships>
</file>

<file path=ppt/slides/_rels/slide1221.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859.xml"/><Relationship Id="rId1" Type="http://schemas.openxmlformats.org/officeDocument/2006/relationships/slideLayout" Target="../slideLayouts/slideLayout6.xml"/></Relationships>
</file>

<file path=ppt/slides/_rels/slide1222.xml.rels><?xml version="1.0" encoding="UTF-8" standalone="yes"?>
<Relationships xmlns="http://schemas.openxmlformats.org/package/2006/relationships"><Relationship Id="rId2" Type="http://schemas.openxmlformats.org/officeDocument/2006/relationships/notesSlide" Target="../notesSlides/notesSlide860.xml"/><Relationship Id="rId1" Type="http://schemas.openxmlformats.org/officeDocument/2006/relationships/slideLayout" Target="../slideLayouts/slideLayout1.xml"/></Relationships>
</file>

<file path=ppt/slides/_rels/slide1223.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861.xml"/><Relationship Id="rId1" Type="http://schemas.openxmlformats.org/officeDocument/2006/relationships/slideLayout" Target="../slideLayouts/slideLayout7.xml"/></Relationships>
</file>

<file path=ppt/slides/_rels/slide1224.xml.rels><?xml version="1.0" encoding="UTF-8" standalone="yes"?>
<Relationships xmlns="http://schemas.openxmlformats.org/package/2006/relationships"><Relationship Id="rId2" Type="http://schemas.openxmlformats.org/officeDocument/2006/relationships/notesSlide" Target="../notesSlides/notesSlide862.xml"/><Relationship Id="rId1" Type="http://schemas.openxmlformats.org/officeDocument/2006/relationships/slideLayout" Target="../slideLayouts/slideLayout1.xml"/></Relationships>
</file>

<file path=ppt/slides/_rels/slide1225.xml.rels><?xml version="1.0" encoding="UTF-8" standalone="yes"?>
<Relationships xmlns="http://schemas.openxmlformats.org/package/2006/relationships"><Relationship Id="rId2" Type="http://schemas.openxmlformats.org/officeDocument/2006/relationships/notesSlide" Target="../notesSlides/notesSlide863.xml"/><Relationship Id="rId1" Type="http://schemas.openxmlformats.org/officeDocument/2006/relationships/slideLayout" Target="../slideLayouts/slideLayout1.xml"/></Relationships>
</file>

<file path=ppt/slides/_rels/slide1226.xml.rels><?xml version="1.0" encoding="UTF-8" standalone="yes"?>
<Relationships xmlns="http://schemas.openxmlformats.org/package/2006/relationships"><Relationship Id="rId2" Type="http://schemas.openxmlformats.org/officeDocument/2006/relationships/notesSlide" Target="../notesSlides/notesSlide864.xml"/><Relationship Id="rId1" Type="http://schemas.openxmlformats.org/officeDocument/2006/relationships/slideLayout" Target="../slideLayouts/slideLayout1.xml"/></Relationships>
</file>

<file path=ppt/slides/_rels/slide1227.xml.rels><?xml version="1.0" encoding="UTF-8" standalone="yes"?>
<Relationships xmlns="http://schemas.openxmlformats.org/package/2006/relationships"><Relationship Id="rId2" Type="http://schemas.openxmlformats.org/officeDocument/2006/relationships/notesSlide" Target="../notesSlides/notesSlide865.xml"/><Relationship Id="rId1" Type="http://schemas.openxmlformats.org/officeDocument/2006/relationships/slideLayout" Target="../slideLayouts/slideLayout1.xml"/></Relationships>
</file>

<file path=ppt/slides/_rels/slide1228.xml.rels><?xml version="1.0" encoding="UTF-8" standalone="yes"?>
<Relationships xmlns="http://schemas.openxmlformats.org/package/2006/relationships"><Relationship Id="rId2" Type="http://schemas.openxmlformats.org/officeDocument/2006/relationships/notesSlide" Target="../notesSlides/notesSlide866.xml"/><Relationship Id="rId1" Type="http://schemas.openxmlformats.org/officeDocument/2006/relationships/slideLayout" Target="../slideLayouts/slideLayout1.xml"/></Relationships>
</file>

<file path=ppt/slides/_rels/slide1229.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867.xml"/><Relationship Id="rId1" Type="http://schemas.openxmlformats.org/officeDocument/2006/relationships/slideLayout" Target="../slideLayouts/slideLayout1.xml"/></Relationships>
</file>

<file path=ppt/slides/_rels/slide1230.xml.rels><?xml version="1.0" encoding="UTF-8" standalone="yes"?>
<Relationships xmlns="http://schemas.openxmlformats.org/package/2006/relationships"><Relationship Id="rId2" Type="http://schemas.openxmlformats.org/officeDocument/2006/relationships/notesSlide" Target="../notesSlides/notesSlide868.xml"/><Relationship Id="rId1" Type="http://schemas.openxmlformats.org/officeDocument/2006/relationships/slideLayout" Target="../slideLayouts/slideLayout1.xml"/></Relationships>
</file>

<file path=ppt/slides/_rels/slide1231.xml.rels><?xml version="1.0" encoding="UTF-8" standalone="yes"?>
<Relationships xmlns="http://schemas.openxmlformats.org/package/2006/relationships"><Relationship Id="rId2" Type="http://schemas.openxmlformats.org/officeDocument/2006/relationships/notesSlide" Target="../notesSlides/notesSlide869.xml"/><Relationship Id="rId1" Type="http://schemas.openxmlformats.org/officeDocument/2006/relationships/slideLayout" Target="../slideLayouts/slideLayout1.xml"/></Relationships>
</file>

<file path=ppt/slides/_rels/slide1232.xml.rels><?xml version="1.0" encoding="UTF-8" standalone="yes"?>
<Relationships xmlns="http://schemas.openxmlformats.org/package/2006/relationships"><Relationship Id="rId2" Type="http://schemas.openxmlformats.org/officeDocument/2006/relationships/notesSlide" Target="../notesSlides/notesSlide870.xml"/><Relationship Id="rId1" Type="http://schemas.openxmlformats.org/officeDocument/2006/relationships/slideLayout" Target="../slideLayouts/slideLayout1.xml"/></Relationships>
</file>

<file path=ppt/slides/_rels/slide1233.xml.rels><?xml version="1.0" encoding="UTF-8" standalone="yes"?>
<Relationships xmlns="http://schemas.openxmlformats.org/package/2006/relationships"><Relationship Id="rId2" Type="http://schemas.openxmlformats.org/officeDocument/2006/relationships/notesSlide" Target="../notesSlides/notesSlide871.xml"/><Relationship Id="rId1" Type="http://schemas.openxmlformats.org/officeDocument/2006/relationships/slideLayout" Target="../slideLayouts/slideLayout1.xml"/></Relationships>
</file>

<file path=ppt/slides/_rels/slide1234.xml.rels><?xml version="1.0" encoding="UTF-8" standalone="yes"?>
<Relationships xmlns="http://schemas.openxmlformats.org/package/2006/relationships"><Relationship Id="rId2" Type="http://schemas.openxmlformats.org/officeDocument/2006/relationships/notesSlide" Target="../notesSlides/notesSlide872.xml"/><Relationship Id="rId1" Type="http://schemas.openxmlformats.org/officeDocument/2006/relationships/slideLayout" Target="../slideLayouts/slideLayout1.xml"/></Relationships>
</file>

<file path=ppt/slides/_rels/slide1235.xml.rels><?xml version="1.0" encoding="UTF-8" standalone="yes"?>
<Relationships xmlns="http://schemas.openxmlformats.org/package/2006/relationships"><Relationship Id="rId2" Type="http://schemas.openxmlformats.org/officeDocument/2006/relationships/notesSlide" Target="../notesSlides/notesSlide873.xml"/><Relationship Id="rId1" Type="http://schemas.openxmlformats.org/officeDocument/2006/relationships/slideLayout" Target="../slideLayouts/slideLayout1.xml"/></Relationships>
</file>

<file path=ppt/slides/_rels/slide1236.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874.xml"/><Relationship Id="rId1" Type="http://schemas.openxmlformats.org/officeDocument/2006/relationships/slideLayout" Target="../slideLayouts/slideLayout7.xml"/></Relationships>
</file>

<file path=ppt/slides/_rels/slide1237.xml.rels><?xml version="1.0" encoding="UTF-8" standalone="yes"?>
<Relationships xmlns="http://schemas.openxmlformats.org/package/2006/relationships"><Relationship Id="rId2" Type="http://schemas.openxmlformats.org/officeDocument/2006/relationships/notesSlide" Target="../notesSlides/notesSlide875.xml"/><Relationship Id="rId1" Type="http://schemas.openxmlformats.org/officeDocument/2006/relationships/slideLayout" Target="../slideLayouts/slideLayout1.xml"/></Relationships>
</file>

<file path=ppt/slides/_rels/slide1238.xml.rels><?xml version="1.0" encoding="UTF-8" standalone="yes"?>
<Relationships xmlns="http://schemas.openxmlformats.org/package/2006/relationships"><Relationship Id="rId2" Type="http://schemas.openxmlformats.org/officeDocument/2006/relationships/notesSlide" Target="../notesSlides/notesSlide876.xml"/><Relationship Id="rId1" Type="http://schemas.openxmlformats.org/officeDocument/2006/relationships/slideLayout" Target="../slideLayouts/slideLayout1.xml"/></Relationships>
</file>

<file path=ppt/slides/_rels/slide1239.xml.rels><?xml version="1.0" encoding="UTF-8" standalone="yes"?>
<Relationships xmlns="http://schemas.openxmlformats.org/package/2006/relationships"><Relationship Id="rId2" Type="http://schemas.openxmlformats.org/officeDocument/2006/relationships/notesSlide" Target="../notesSlides/notesSlide877.xml"/><Relationship Id="rId1" Type="http://schemas.openxmlformats.org/officeDocument/2006/relationships/slideLayout" Target="../slideLayouts/slideLayout1.xml"/></Relationships>
</file>

<file path=ppt/slides/_rels/slide12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41.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878.xml"/><Relationship Id="rId1" Type="http://schemas.openxmlformats.org/officeDocument/2006/relationships/slideLayout" Target="../slideLayouts/slideLayout7.xml"/></Relationships>
</file>

<file path=ppt/slides/_rels/slide1242.xml.rels><?xml version="1.0" encoding="UTF-8" standalone="yes"?>
<Relationships xmlns="http://schemas.openxmlformats.org/package/2006/relationships"><Relationship Id="rId2" Type="http://schemas.openxmlformats.org/officeDocument/2006/relationships/notesSlide" Target="../notesSlides/notesSlide879.xml"/><Relationship Id="rId1" Type="http://schemas.openxmlformats.org/officeDocument/2006/relationships/slideLayout" Target="../slideLayouts/slideLayout1.xml"/></Relationships>
</file>

<file path=ppt/slides/_rels/slide1243.xml.rels><?xml version="1.0" encoding="UTF-8" standalone="yes"?>
<Relationships xmlns="http://schemas.openxmlformats.org/package/2006/relationships"><Relationship Id="rId2" Type="http://schemas.openxmlformats.org/officeDocument/2006/relationships/notesSlide" Target="../notesSlides/notesSlide880.xml"/><Relationship Id="rId1" Type="http://schemas.openxmlformats.org/officeDocument/2006/relationships/slideLayout" Target="../slideLayouts/slideLayout1.xml"/></Relationships>
</file>

<file path=ppt/slides/_rels/slide1244.xml.rels><?xml version="1.0" encoding="UTF-8" standalone="yes"?>
<Relationships xmlns="http://schemas.openxmlformats.org/package/2006/relationships"><Relationship Id="rId2" Type="http://schemas.openxmlformats.org/officeDocument/2006/relationships/notesSlide" Target="../notesSlides/notesSlide881.xml"/><Relationship Id="rId1" Type="http://schemas.openxmlformats.org/officeDocument/2006/relationships/slideLayout" Target="../slideLayouts/slideLayout1.xml"/></Relationships>
</file>

<file path=ppt/slides/_rels/slide1245.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246.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882.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1247.xml.rels><?xml version="1.0" encoding="UTF-8" standalone="yes"?>
<Relationships xmlns="http://schemas.openxmlformats.org/package/2006/relationships"><Relationship Id="rId2" Type="http://schemas.openxmlformats.org/officeDocument/2006/relationships/notesSlide" Target="../notesSlides/notesSlide883.xml"/><Relationship Id="rId1" Type="http://schemas.openxmlformats.org/officeDocument/2006/relationships/slideLayout" Target="../slideLayouts/slideLayout1.xml"/></Relationships>
</file>

<file path=ppt/slides/_rels/slide1248.xml.rels><?xml version="1.0" encoding="UTF-8" standalone="yes"?>
<Relationships xmlns="http://schemas.openxmlformats.org/package/2006/relationships"><Relationship Id="rId2" Type="http://schemas.openxmlformats.org/officeDocument/2006/relationships/notesSlide" Target="../notesSlides/notesSlide884.xml"/><Relationship Id="rId1" Type="http://schemas.openxmlformats.org/officeDocument/2006/relationships/slideLayout" Target="../slideLayouts/slideLayout1.xml"/></Relationships>
</file>

<file path=ppt/slides/_rels/slide1249.xml.rels><?xml version="1.0" encoding="UTF-8" standalone="yes"?>
<Relationships xmlns="http://schemas.openxmlformats.org/package/2006/relationships"><Relationship Id="rId2" Type="http://schemas.openxmlformats.org/officeDocument/2006/relationships/notesSlide" Target="../notesSlides/notesSlide885.xml"/><Relationship Id="rId1" Type="http://schemas.openxmlformats.org/officeDocument/2006/relationships/slideLayout" Target="../slideLayouts/slideLayout1.xml"/></Relationships>
</file>

<file path=ppt/slides/_rels/slide1250.xml.rels><?xml version="1.0" encoding="UTF-8" standalone="yes"?>
<Relationships xmlns="http://schemas.openxmlformats.org/package/2006/relationships"><Relationship Id="rId2" Type="http://schemas.openxmlformats.org/officeDocument/2006/relationships/notesSlide" Target="../notesSlides/notesSlide886.xml"/><Relationship Id="rId1" Type="http://schemas.openxmlformats.org/officeDocument/2006/relationships/slideLayout" Target="../slideLayouts/slideLayout1.xml"/></Relationships>
</file>

<file path=ppt/slides/_rels/slide1251.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1252.xml.rels><?xml version="1.0" encoding="UTF-8" standalone="yes"?>
<Relationships xmlns="http://schemas.openxmlformats.org/package/2006/relationships"><Relationship Id="rId2" Type="http://schemas.openxmlformats.org/officeDocument/2006/relationships/notesSlide" Target="../notesSlides/notesSlide887.xml"/><Relationship Id="rId1" Type="http://schemas.openxmlformats.org/officeDocument/2006/relationships/slideLayout" Target="../slideLayouts/slideLayout1.xml"/></Relationships>
</file>

<file path=ppt/slides/_rels/slide1253.xml.rels><?xml version="1.0" encoding="UTF-8" standalone="yes"?>
<Relationships xmlns="http://schemas.openxmlformats.org/package/2006/relationships"><Relationship Id="rId2" Type="http://schemas.openxmlformats.org/officeDocument/2006/relationships/notesSlide" Target="../notesSlides/notesSlide888.xml"/><Relationship Id="rId1" Type="http://schemas.openxmlformats.org/officeDocument/2006/relationships/slideLayout" Target="../slideLayouts/slideLayout1.xml"/></Relationships>
</file>

<file path=ppt/slides/_rels/slide1254.xml.rels><?xml version="1.0" encoding="UTF-8" standalone="yes"?>
<Relationships xmlns="http://schemas.openxmlformats.org/package/2006/relationships"><Relationship Id="rId2" Type="http://schemas.openxmlformats.org/officeDocument/2006/relationships/notesSlide" Target="../notesSlides/notesSlide889.xml"/><Relationship Id="rId1" Type="http://schemas.openxmlformats.org/officeDocument/2006/relationships/slideLayout" Target="../slideLayouts/slideLayout1.xml"/></Relationships>
</file>

<file path=ppt/slides/_rels/slide1255.xml.rels><?xml version="1.0" encoding="UTF-8" standalone="yes"?>
<Relationships xmlns="http://schemas.openxmlformats.org/package/2006/relationships"><Relationship Id="rId2" Type="http://schemas.openxmlformats.org/officeDocument/2006/relationships/notesSlide" Target="../notesSlides/notesSlide890.xml"/><Relationship Id="rId1" Type="http://schemas.openxmlformats.org/officeDocument/2006/relationships/slideLayout" Target="../slideLayouts/slideLayout1.xml"/></Relationships>
</file>

<file path=ppt/slides/_rels/slide1256.xml.rels><?xml version="1.0" encoding="UTF-8" standalone="yes"?>
<Relationships xmlns="http://schemas.openxmlformats.org/package/2006/relationships"><Relationship Id="rId2" Type="http://schemas.openxmlformats.org/officeDocument/2006/relationships/notesSlide" Target="../notesSlides/notesSlide891.xml"/><Relationship Id="rId1" Type="http://schemas.openxmlformats.org/officeDocument/2006/relationships/slideLayout" Target="../slideLayouts/slideLayout1.xml"/></Relationships>
</file>

<file path=ppt/slides/_rels/slide1257.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892.xml"/><Relationship Id="rId1" Type="http://schemas.openxmlformats.org/officeDocument/2006/relationships/slideLayout" Target="../slideLayouts/slideLayout6.xml"/></Relationships>
</file>

<file path=ppt/slides/_rels/slide1258.xml.rels><?xml version="1.0" encoding="UTF-8" standalone="yes"?>
<Relationships xmlns="http://schemas.openxmlformats.org/package/2006/relationships"><Relationship Id="rId2" Type="http://schemas.openxmlformats.org/officeDocument/2006/relationships/notesSlide" Target="../notesSlides/notesSlide893.xml"/><Relationship Id="rId1" Type="http://schemas.openxmlformats.org/officeDocument/2006/relationships/slideLayout" Target="../slideLayouts/slideLayout1.xml"/></Relationships>
</file>

<file path=ppt/slides/_rels/slide1259.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894.xml"/><Relationship Id="rId1" Type="http://schemas.openxmlformats.org/officeDocument/2006/relationships/slideLayout" Target="../slideLayouts/slideLayout7.xml"/></Relationships>
</file>

<file path=ppt/slides/_rels/slide1260.xml.rels><?xml version="1.0" encoding="UTF-8" standalone="yes"?>
<Relationships xmlns="http://schemas.openxmlformats.org/package/2006/relationships"><Relationship Id="rId2" Type="http://schemas.openxmlformats.org/officeDocument/2006/relationships/notesSlide" Target="../notesSlides/notesSlide895.xml"/><Relationship Id="rId1" Type="http://schemas.openxmlformats.org/officeDocument/2006/relationships/slideLayout" Target="../slideLayouts/slideLayout1.xml"/></Relationships>
</file>

<file path=ppt/slides/_rels/slide1261.xml.rels><?xml version="1.0" encoding="UTF-8" standalone="yes"?>
<Relationships xmlns="http://schemas.openxmlformats.org/package/2006/relationships"><Relationship Id="rId2" Type="http://schemas.openxmlformats.org/officeDocument/2006/relationships/notesSlide" Target="../notesSlides/notesSlide896.xml"/><Relationship Id="rId1" Type="http://schemas.openxmlformats.org/officeDocument/2006/relationships/slideLayout" Target="../slideLayouts/slideLayout1.xml"/></Relationships>
</file>

<file path=ppt/slides/_rels/slide1262.xml.rels><?xml version="1.0" encoding="UTF-8" standalone="yes"?>
<Relationships xmlns="http://schemas.openxmlformats.org/package/2006/relationships"><Relationship Id="rId2" Type="http://schemas.openxmlformats.org/officeDocument/2006/relationships/notesSlide" Target="../notesSlides/notesSlide897.xml"/><Relationship Id="rId1" Type="http://schemas.openxmlformats.org/officeDocument/2006/relationships/slideLayout" Target="../slideLayouts/slideLayout1.xml"/></Relationships>
</file>

<file path=ppt/slides/_rels/slide1263.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898.xml"/><Relationship Id="rId1" Type="http://schemas.openxmlformats.org/officeDocument/2006/relationships/slideLayout" Target="../slideLayouts/slideLayout1.xml"/></Relationships>
</file>

<file path=ppt/slides/_rels/slide1264.xml.rels><?xml version="1.0" encoding="UTF-8" standalone="yes"?>
<Relationships xmlns="http://schemas.openxmlformats.org/package/2006/relationships"><Relationship Id="rId2" Type="http://schemas.openxmlformats.org/officeDocument/2006/relationships/notesSlide" Target="../notesSlides/notesSlide899.xml"/><Relationship Id="rId1" Type="http://schemas.openxmlformats.org/officeDocument/2006/relationships/slideLayout" Target="../slideLayouts/slideLayout1.xml"/></Relationships>
</file>

<file path=ppt/slides/_rels/slide1265.xml.rels><?xml version="1.0" encoding="UTF-8" standalone="yes"?>
<Relationships xmlns="http://schemas.openxmlformats.org/package/2006/relationships"><Relationship Id="rId2" Type="http://schemas.openxmlformats.org/officeDocument/2006/relationships/notesSlide" Target="../notesSlides/notesSlide900.xml"/><Relationship Id="rId1" Type="http://schemas.openxmlformats.org/officeDocument/2006/relationships/slideLayout" Target="../slideLayouts/slideLayout1.xml"/></Relationships>
</file>

<file path=ppt/slides/_rels/slide1266.xml.rels><?xml version="1.0" encoding="UTF-8" standalone="yes"?>
<Relationships xmlns="http://schemas.openxmlformats.org/package/2006/relationships"><Relationship Id="rId2" Type="http://schemas.openxmlformats.org/officeDocument/2006/relationships/notesSlide" Target="../notesSlides/notesSlide901.xml"/><Relationship Id="rId1" Type="http://schemas.openxmlformats.org/officeDocument/2006/relationships/slideLayout" Target="../slideLayouts/slideLayout1.xml"/></Relationships>
</file>

<file path=ppt/slides/_rels/slide1267.xml.rels><?xml version="1.0" encoding="UTF-8" standalone="yes"?>
<Relationships xmlns="http://schemas.openxmlformats.org/package/2006/relationships"><Relationship Id="rId2" Type="http://schemas.openxmlformats.org/officeDocument/2006/relationships/notesSlide" Target="../notesSlides/notesSlide902.xml"/><Relationship Id="rId1" Type="http://schemas.openxmlformats.org/officeDocument/2006/relationships/slideLayout" Target="../slideLayouts/slideLayout1.xml"/></Relationships>
</file>

<file path=ppt/slides/_rels/slide1268.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903.xml"/><Relationship Id="rId1" Type="http://schemas.openxmlformats.org/officeDocument/2006/relationships/slideLayout" Target="../slideLayouts/slideLayout7.xml"/></Relationships>
</file>

<file path=ppt/slides/_rels/slide1269.xml.rels><?xml version="1.0" encoding="UTF-8" standalone="yes"?>
<Relationships xmlns="http://schemas.openxmlformats.org/package/2006/relationships"><Relationship Id="rId2" Type="http://schemas.openxmlformats.org/officeDocument/2006/relationships/notesSlide" Target="../notesSlides/notesSlide904.xml"/><Relationship Id="rId1" Type="http://schemas.openxmlformats.org/officeDocument/2006/relationships/slideLayout" Target="../slideLayouts/slideLayout1.xml"/></Relationships>
</file>

<file path=ppt/slides/_rels/slide1270.xml.rels><?xml version="1.0" encoding="UTF-8" standalone="yes"?>
<Relationships xmlns="http://schemas.openxmlformats.org/package/2006/relationships"><Relationship Id="rId2" Type="http://schemas.openxmlformats.org/officeDocument/2006/relationships/notesSlide" Target="../notesSlides/notesSlide905.xml"/><Relationship Id="rId1" Type="http://schemas.openxmlformats.org/officeDocument/2006/relationships/slideLayout" Target="../slideLayouts/slideLayout1.xml"/></Relationships>
</file>

<file path=ppt/slides/_rels/slide1271.xml.rels><?xml version="1.0" encoding="UTF-8" standalone="yes"?>
<Relationships xmlns="http://schemas.openxmlformats.org/package/2006/relationships"><Relationship Id="rId2" Type="http://schemas.openxmlformats.org/officeDocument/2006/relationships/notesSlide" Target="../notesSlides/notesSlide906.xml"/><Relationship Id="rId1" Type="http://schemas.openxmlformats.org/officeDocument/2006/relationships/slideLayout" Target="../slideLayouts/slideLayout1.xml"/></Relationships>
</file>

<file path=ppt/slides/_rels/slide12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73.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907.xml"/><Relationship Id="rId1" Type="http://schemas.openxmlformats.org/officeDocument/2006/relationships/slideLayout" Target="../slideLayouts/slideLayout7.xml"/></Relationships>
</file>

<file path=ppt/slides/_rels/slide1274.xml.rels><?xml version="1.0" encoding="UTF-8" standalone="yes"?>
<Relationships xmlns="http://schemas.openxmlformats.org/package/2006/relationships"><Relationship Id="rId2" Type="http://schemas.openxmlformats.org/officeDocument/2006/relationships/notesSlide" Target="../notesSlides/notesSlide908.xml"/><Relationship Id="rId1" Type="http://schemas.openxmlformats.org/officeDocument/2006/relationships/slideLayout" Target="../slideLayouts/slideLayout1.xml"/></Relationships>
</file>

<file path=ppt/slides/_rels/slide1275.xml.rels><?xml version="1.0" encoding="UTF-8" standalone="yes"?>
<Relationships xmlns="http://schemas.openxmlformats.org/package/2006/relationships"><Relationship Id="rId2" Type="http://schemas.openxmlformats.org/officeDocument/2006/relationships/notesSlide" Target="../notesSlides/notesSlide909.xml"/><Relationship Id="rId1" Type="http://schemas.openxmlformats.org/officeDocument/2006/relationships/slideLayout" Target="../slideLayouts/slideLayout1.xml"/></Relationships>
</file>

<file path=ppt/slides/_rels/slide1276.xml.rels><?xml version="1.0" encoding="UTF-8" standalone="yes"?>
<Relationships xmlns="http://schemas.openxmlformats.org/package/2006/relationships"><Relationship Id="rId2" Type="http://schemas.openxmlformats.org/officeDocument/2006/relationships/notesSlide" Target="../notesSlides/notesSlide910.xml"/><Relationship Id="rId1" Type="http://schemas.openxmlformats.org/officeDocument/2006/relationships/slideLayout" Target="../slideLayouts/slideLayout1.xml"/></Relationships>
</file>

<file path=ppt/slides/_rels/slide1277.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278.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911.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1279.xml.rels><?xml version="1.0" encoding="UTF-8" standalone="yes"?>
<Relationships xmlns="http://schemas.openxmlformats.org/package/2006/relationships"><Relationship Id="rId2" Type="http://schemas.openxmlformats.org/officeDocument/2006/relationships/notesSlide" Target="../notesSlides/notesSlide912.xml"/><Relationship Id="rId1" Type="http://schemas.openxmlformats.org/officeDocument/2006/relationships/slideLayout" Target="../slideLayouts/slideLayout1.xml"/></Relationships>
</file>

<file path=ppt/slides/_rels/slide1280.xml.rels><?xml version="1.0" encoding="UTF-8" standalone="yes"?>
<Relationships xmlns="http://schemas.openxmlformats.org/package/2006/relationships"><Relationship Id="rId2" Type="http://schemas.openxmlformats.org/officeDocument/2006/relationships/notesSlide" Target="../notesSlides/notesSlide913.xml"/><Relationship Id="rId1" Type="http://schemas.openxmlformats.org/officeDocument/2006/relationships/slideLayout" Target="../slideLayouts/slideLayout1.xml"/></Relationships>
</file>

<file path=ppt/slides/_rels/slide1281.xml.rels><?xml version="1.0" encoding="UTF-8" standalone="yes"?>
<Relationships xmlns="http://schemas.openxmlformats.org/package/2006/relationships"><Relationship Id="rId2" Type="http://schemas.openxmlformats.org/officeDocument/2006/relationships/notesSlide" Target="../notesSlides/notesSlide914.xml"/><Relationship Id="rId1" Type="http://schemas.openxmlformats.org/officeDocument/2006/relationships/slideLayout" Target="../slideLayouts/slideLayout1.xml"/></Relationships>
</file>

<file path=ppt/slides/_rels/slide1282.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1283.xml.rels><?xml version="1.0" encoding="UTF-8" standalone="yes"?>
<Relationships xmlns="http://schemas.openxmlformats.org/package/2006/relationships"><Relationship Id="rId2" Type="http://schemas.openxmlformats.org/officeDocument/2006/relationships/notesSlide" Target="../notesSlides/notesSlide915.xml"/><Relationship Id="rId1" Type="http://schemas.openxmlformats.org/officeDocument/2006/relationships/slideLayout" Target="../slideLayouts/slideLayout1.xml"/></Relationships>
</file>

<file path=ppt/slides/_rels/slide1284.xml.rels><?xml version="1.0" encoding="UTF-8" standalone="yes"?>
<Relationships xmlns="http://schemas.openxmlformats.org/package/2006/relationships"><Relationship Id="rId2" Type="http://schemas.openxmlformats.org/officeDocument/2006/relationships/notesSlide" Target="../notesSlides/notesSlide916.xml"/><Relationship Id="rId1" Type="http://schemas.openxmlformats.org/officeDocument/2006/relationships/slideLayout" Target="../slideLayouts/slideLayout1.xml"/></Relationships>
</file>

<file path=ppt/slides/_rels/slide1285.xml.rels><?xml version="1.0" encoding="UTF-8" standalone="yes"?>
<Relationships xmlns="http://schemas.openxmlformats.org/package/2006/relationships"><Relationship Id="rId2" Type="http://schemas.openxmlformats.org/officeDocument/2006/relationships/notesSlide" Target="../notesSlides/notesSlide917.xml"/><Relationship Id="rId1" Type="http://schemas.openxmlformats.org/officeDocument/2006/relationships/slideLayout" Target="../slideLayouts/slideLayout1.xml"/></Relationships>
</file>

<file path=ppt/slides/_rels/slide1286.xml.rels><?xml version="1.0" encoding="UTF-8" standalone="yes"?>
<Relationships xmlns="http://schemas.openxmlformats.org/package/2006/relationships"><Relationship Id="rId2" Type="http://schemas.openxmlformats.org/officeDocument/2006/relationships/notesSlide" Target="../notesSlides/notesSlide918.xml"/><Relationship Id="rId1" Type="http://schemas.openxmlformats.org/officeDocument/2006/relationships/slideLayout" Target="../slideLayouts/slideLayout1.xml"/></Relationships>
</file>

<file path=ppt/slides/_rels/slide1287.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919.xml"/><Relationship Id="rId1" Type="http://schemas.openxmlformats.org/officeDocument/2006/relationships/slideLayout" Target="../slideLayouts/slideLayout6.xml"/></Relationships>
</file>

<file path=ppt/slides/_rels/slide1288.xml.rels><?xml version="1.0" encoding="UTF-8" standalone="yes"?>
<Relationships xmlns="http://schemas.openxmlformats.org/package/2006/relationships"><Relationship Id="rId2" Type="http://schemas.openxmlformats.org/officeDocument/2006/relationships/notesSlide" Target="../notesSlides/notesSlide920.xml"/><Relationship Id="rId1" Type="http://schemas.openxmlformats.org/officeDocument/2006/relationships/slideLayout" Target="../slideLayouts/slideLayout1.xml"/></Relationships>
</file>

<file path=ppt/slides/_rels/slide1289.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921.xml"/><Relationship Id="rId1" Type="http://schemas.openxmlformats.org/officeDocument/2006/relationships/slideLayout" Target="../slideLayouts/slideLayout7.xml"/></Relationships>
</file>

<file path=ppt/slides/_rels/slide1290.xml.rels><?xml version="1.0" encoding="UTF-8" standalone="yes"?>
<Relationships xmlns="http://schemas.openxmlformats.org/package/2006/relationships"><Relationship Id="rId2" Type="http://schemas.openxmlformats.org/officeDocument/2006/relationships/notesSlide" Target="../notesSlides/notesSlide922.xml"/><Relationship Id="rId1" Type="http://schemas.openxmlformats.org/officeDocument/2006/relationships/slideLayout" Target="../slideLayouts/slideLayout1.xml"/></Relationships>
</file>

<file path=ppt/slides/_rels/slide1291.xml.rels><?xml version="1.0" encoding="UTF-8" standalone="yes"?>
<Relationships xmlns="http://schemas.openxmlformats.org/package/2006/relationships"><Relationship Id="rId2" Type="http://schemas.openxmlformats.org/officeDocument/2006/relationships/notesSlide" Target="../notesSlides/notesSlide923.xml"/><Relationship Id="rId1" Type="http://schemas.openxmlformats.org/officeDocument/2006/relationships/slideLayout" Target="../slideLayouts/slideLayout1.xml"/></Relationships>
</file>

<file path=ppt/slides/_rels/slide1292.xml.rels><?xml version="1.0" encoding="UTF-8" standalone="yes"?>
<Relationships xmlns="http://schemas.openxmlformats.org/package/2006/relationships"><Relationship Id="rId2" Type="http://schemas.openxmlformats.org/officeDocument/2006/relationships/notesSlide" Target="../notesSlides/notesSlide924.xml"/><Relationship Id="rId1" Type="http://schemas.openxmlformats.org/officeDocument/2006/relationships/slideLayout" Target="../slideLayouts/slideLayout1.xml"/></Relationships>
</file>

<file path=ppt/slides/_rels/slide1293.xml.rels><?xml version="1.0" encoding="UTF-8" standalone="yes"?>
<Relationships xmlns="http://schemas.openxmlformats.org/package/2006/relationships"><Relationship Id="rId2" Type="http://schemas.openxmlformats.org/officeDocument/2006/relationships/notesSlide" Target="../notesSlides/notesSlide925.xml"/><Relationship Id="rId1" Type="http://schemas.openxmlformats.org/officeDocument/2006/relationships/slideLayout" Target="../slideLayouts/slideLayout1.xml"/></Relationships>
</file>

<file path=ppt/slides/_rels/slide1294.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926.xml"/><Relationship Id="rId1" Type="http://schemas.openxmlformats.org/officeDocument/2006/relationships/slideLayout" Target="../slideLayouts/slideLayout1.xml"/></Relationships>
</file>

<file path=ppt/slides/_rels/slide1295.xml.rels><?xml version="1.0" encoding="UTF-8" standalone="yes"?>
<Relationships xmlns="http://schemas.openxmlformats.org/package/2006/relationships"><Relationship Id="rId2" Type="http://schemas.openxmlformats.org/officeDocument/2006/relationships/notesSlide" Target="../notesSlides/notesSlide927.xml"/><Relationship Id="rId1" Type="http://schemas.openxmlformats.org/officeDocument/2006/relationships/slideLayout" Target="../slideLayouts/slideLayout1.xml"/></Relationships>
</file>

<file path=ppt/slides/_rels/slide1296.xml.rels><?xml version="1.0" encoding="UTF-8" standalone="yes"?>
<Relationships xmlns="http://schemas.openxmlformats.org/package/2006/relationships"><Relationship Id="rId2" Type="http://schemas.openxmlformats.org/officeDocument/2006/relationships/notesSlide" Target="../notesSlides/notesSlide928.xml"/><Relationship Id="rId1" Type="http://schemas.openxmlformats.org/officeDocument/2006/relationships/slideLayout" Target="../slideLayouts/slideLayout1.xml"/></Relationships>
</file>

<file path=ppt/slides/_rels/slide1297.xml.rels><?xml version="1.0" encoding="UTF-8" standalone="yes"?>
<Relationships xmlns="http://schemas.openxmlformats.org/package/2006/relationships"><Relationship Id="rId2" Type="http://schemas.openxmlformats.org/officeDocument/2006/relationships/notesSlide" Target="../notesSlides/notesSlide929.xml"/><Relationship Id="rId1" Type="http://schemas.openxmlformats.org/officeDocument/2006/relationships/slideLayout" Target="../slideLayouts/slideLayout1.xml"/></Relationships>
</file>

<file path=ppt/slides/_rels/slide1298.xml.rels><?xml version="1.0" encoding="UTF-8" standalone="yes"?>
<Relationships xmlns="http://schemas.openxmlformats.org/package/2006/relationships"><Relationship Id="rId2" Type="http://schemas.openxmlformats.org/officeDocument/2006/relationships/notesSlide" Target="../notesSlides/notesSlide930.xml"/><Relationship Id="rId1" Type="http://schemas.openxmlformats.org/officeDocument/2006/relationships/slideLayout" Target="../slideLayouts/slideLayout1.xml"/></Relationships>
</file>

<file path=ppt/slides/_rels/slide1299.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931.xml"/><Relationship Id="rId1" Type="http://schemas.openxmlformats.org/officeDocument/2006/relationships/slideLayout" Target="../slideLayouts/slideLayout7.xml"/></Relationships>
</file>

<file path=ppt/slides/_rels/slide1300.xml.rels><?xml version="1.0" encoding="UTF-8" standalone="yes"?>
<Relationships xmlns="http://schemas.openxmlformats.org/package/2006/relationships"><Relationship Id="rId2" Type="http://schemas.openxmlformats.org/officeDocument/2006/relationships/notesSlide" Target="../notesSlides/notesSlide932.xml"/><Relationship Id="rId1" Type="http://schemas.openxmlformats.org/officeDocument/2006/relationships/slideLayout" Target="../slideLayouts/slideLayout1.xml"/></Relationships>
</file>

<file path=ppt/slides/_rels/slide1301.xml.rels><?xml version="1.0" encoding="UTF-8" standalone="yes"?>
<Relationships xmlns="http://schemas.openxmlformats.org/package/2006/relationships"><Relationship Id="rId2" Type="http://schemas.openxmlformats.org/officeDocument/2006/relationships/notesSlide" Target="../notesSlides/notesSlide933.xml"/><Relationship Id="rId1" Type="http://schemas.openxmlformats.org/officeDocument/2006/relationships/slideLayout" Target="../slideLayouts/slideLayout1.xml"/></Relationships>
</file>

<file path=ppt/slides/_rels/slide1302.xml.rels><?xml version="1.0" encoding="UTF-8" standalone="yes"?>
<Relationships xmlns="http://schemas.openxmlformats.org/package/2006/relationships"><Relationship Id="rId2" Type="http://schemas.openxmlformats.org/officeDocument/2006/relationships/notesSlide" Target="../notesSlides/notesSlide934.xml"/><Relationship Id="rId1" Type="http://schemas.openxmlformats.org/officeDocument/2006/relationships/slideLayout" Target="../slideLayouts/slideLayout1.xml"/></Relationships>
</file>

<file path=ppt/slides/_rels/slide1303.xml.rels><?xml version="1.0" encoding="UTF-8" standalone="yes"?>
<Relationships xmlns="http://schemas.openxmlformats.org/package/2006/relationships"><Relationship Id="rId2" Type="http://schemas.openxmlformats.org/officeDocument/2006/relationships/notesSlide" Target="../notesSlides/notesSlide935.xml"/><Relationship Id="rId1" Type="http://schemas.openxmlformats.org/officeDocument/2006/relationships/slideLayout" Target="../slideLayouts/slideLayout1.xml"/></Relationships>
</file>

<file path=ppt/slides/_rels/slide13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05.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936.xml"/><Relationship Id="rId1" Type="http://schemas.openxmlformats.org/officeDocument/2006/relationships/slideLayout" Target="../slideLayouts/slideLayout7.xml"/></Relationships>
</file>

<file path=ppt/slides/_rels/slide1306.xml.rels><?xml version="1.0" encoding="UTF-8" standalone="yes"?>
<Relationships xmlns="http://schemas.openxmlformats.org/package/2006/relationships"><Relationship Id="rId2" Type="http://schemas.openxmlformats.org/officeDocument/2006/relationships/notesSlide" Target="../notesSlides/notesSlide937.xml"/><Relationship Id="rId1" Type="http://schemas.openxmlformats.org/officeDocument/2006/relationships/slideLayout" Target="../slideLayouts/slideLayout1.xml"/></Relationships>
</file>

<file path=ppt/slides/_rels/slide1307.xml.rels><?xml version="1.0" encoding="UTF-8" standalone="yes"?>
<Relationships xmlns="http://schemas.openxmlformats.org/package/2006/relationships"><Relationship Id="rId2" Type="http://schemas.openxmlformats.org/officeDocument/2006/relationships/notesSlide" Target="../notesSlides/notesSlide938.xml"/><Relationship Id="rId1" Type="http://schemas.openxmlformats.org/officeDocument/2006/relationships/slideLayout" Target="../slideLayouts/slideLayout1.xml"/></Relationships>
</file>

<file path=ppt/slides/_rels/slide1308.xml.rels><?xml version="1.0" encoding="UTF-8" standalone="yes"?>
<Relationships xmlns="http://schemas.openxmlformats.org/package/2006/relationships"><Relationship Id="rId2" Type="http://schemas.openxmlformats.org/officeDocument/2006/relationships/notesSlide" Target="../notesSlides/notesSlide939.xml"/><Relationship Id="rId1" Type="http://schemas.openxmlformats.org/officeDocument/2006/relationships/slideLayout" Target="../slideLayouts/slideLayout1.xml"/></Relationships>
</file>

<file path=ppt/slides/_rels/slide1309.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310.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940.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1311.xml.rels><?xml version="1.0" encoding="UTF-8" standalone="yes"?>
<Relationships xmlns="http://schemas.openxmlformats.org/package/2006/relationships"><Relationship Id="rId2" Type="http://schemas.openxmlformats.org/officeDocument/2006/relationships/notesSlide" Target="../notesSlides/notesSlide941.xml"/><Relationship Id="rId1" Type="http://schemas.openxmlformats.org/officeDocument/2006/relationships/slideLayout" Target="../slideLayouts/slideLayout1.xml"/></Relationships>
</file>

<file path=ppt/slides/_rels/slide1312.xml.rels><?xml version="1.0" encoding="UTF-8" standalone="yes"?>
<Relationships xmlns="http://schemas.openxmlformats.org/package/2006/relationships"><Relationship Id="rId2" Type="http://schemas.openxmlformats.org/officeDocument/2006/relationships/notesSlide" Target="../notesSlides/notesSlide942.xml"/><Relationship Id="rId1" Type="http://schemas.openxmlformats.org/officeDocument/2006/relationships/slideLayout" Target="../slideLayouts/slideLayout1.xml"/></Relationships>
</file>

<file path=ppt/slides/_rels/slide1313.xml.rels><?xml version="1.0" encoding="UTF-8" standalone="yes"?>
<Relationships xmlns="http://schemas.openxmlformats.org/package/2006/relationships"><Relationship Id="rId2" Type="http://schemas.openxmlformats.org/officeDocument/2006/relationships/notesSlide" Target="../notesSlides/notesSlide943.xml"/><Relationship Id="rId1" Type="http://schemas.openxmlformats.org/officeDocument/2006/relationships/slideLayout" Target="../slideLayouts/slideLayout1.xml"/></Relationships>
</file>

<file path=ppt/slides/_rels/slide1314.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1315.xml.rels><?xml version="1.0" encoding="UTF-8" standalone="yes"?>
<Relationships xmlns="http://schemas.openxmlformats.org/package/2006/relationships"><Relationship Id="rId2" Type="http://schemas.openxmlformats.org/officeDocument/2006/relationships/notesSlide" Target="../notesSlides/notesSlide944.xml"/><Relationship Id="rId1" Type="http://schemas.openxmlformats.org/officeDocument/2006/relationships/slideLayout" Target="../slideLayouts/slideLayout1.xml"/></Relationships>
</file>

<file path=ppt/slides/_rels/slide1316.xml.rels><?xml version="1.0" encoding="UTF-8" standalone="yes"?>
<Relationships xmlns="http://schemas.openxmlformats.org/package/2006/relationships"><Relationship Id="rId2" Type="http://schemas.openxmlformats.org/officeDocument/2006/relationships/notesSlide" Target="../notesSlides/notesSlide945.xml"/><Relationship Id="rId1" Type="http://schemas.openxmlformats.org/officeDocument/2006/relationships/slideLayout" Target="../slideLayouts/slideLayout1.xml"/></Relationships>
</file>

<file path=ppt/slides/_rels/slide1317.xml.rels><?xml version="1.0" encoding="UTF-8" standalone="yes"?>
<Relationships xmlns="http://schemas.openxmlformats.org/package/2006/relationships"><Relationship Id="rId2" Type="http://schemas.openxmlformats.org/officeDocument/2006/relationships/notesSlide" Target="../notesSlides/notesSlide946.xml"/><Relationship Id="rId1" Type="http://schemas.openxmlformats.org/officeDocument/2006/relationships/slideLayout" Target="../slideLayouts/slideLayout1.xml"/></Relationships>
</file>

<file path=ppt/slides/_rels/slide1318.xml.rels><?xml version="1.0" encoding="UTF-8" standalone="yes"?>
<Relationships xmlns="http://schemas.openxmlformats.org/package/2006/relationships"><Relationship Id="rId2" Type="http://schemas.openxmlformats.org/officeDocument/2006/relationships/notesSlide" Target="../notesSlides/notesSlide947.xml"/><Relationship Id="rId1" Type="http://schemas.openxmlformats.org/officeDocument/2006/relationships/slideLayout" Target="../slideLayouts/slideLayout1.xml"/></Relationships>
</file>

<file path=ppt/slides/_rels/slide1319.xml.rels><?xml version="1.0" encoding="UTF-8" standalone="yes"?>
<Relationships xmlns="http://schemas.openxmlformats.org/package/2006/relationships"><Relationship Id="rId2" Type="http://schemas.openxmlformats.org/officeDocument/2006/relationships/notesSlide" Target="../notesSlides/notesSlide948.xml"/><Relationship Id="rId1" Type="http://schemas.openxmlformats.org/officeDocument/2006/relationships/slideLayout" Target="../slideLayouts/slideLayout1.xml"/></Relationships>
</file>

<file path=ppt/slides/_rels/slide132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949.xml"/><Relationship Id="rId1" Type="http://schemas.openxmlformats.org/officeDocument/2006/relationships/slideLayout" Target="../slideLayouts/slideLayout6.xml"/></Relationships>
</file>

<file path=ppt/slides/_rels/slide1321.xml.rels><?xml version="1.0" encoding="UTF-8" standalone="yes"?>
<Relationships xmlns="http://schemas.openxmlformats.org/package/2006/relationships"><Relationship Id="rId2" Type="http://schemas.openxmlformats.org/officeDocument/2006/relationships/notesSlide" Target="../notesSlides/notesSlide950.xml"/><Relationship Id="rId1" Type="http://schemas.openxmlformats.org/officeDocument/2006/relationships/slideLayout" Target="../slideLayouts/slideLayout1.xml"/></Relationships>
</file>

<file path=ppt/slides/_rels/slide1322.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951.xml"/><Relationship Id="rId1" Type="http://schemas.openxmlformats.org/officeDocument/2006/relationships/slideLayout" Target="../slideLayouts/slideLayout7.xml"/></Relationships>
</file>

<file path=ppt/slides/_rels/slide1323.xml.rels><?xml version="1.0" encoding="UTF-8" standalone="yes"?>
<Relationships xmlns="http://schemas.openxmlformats.org/package/2006/relationships"><Relationship Id="rId2" Type="http://schemas.openxmlformats.org/officeDocument/2006/relationships/notesSlide" Target="../notesSlides/notesSlide952.xml"/><Relationship Id="rId1" Type="http://schemas.openxmlformats.org/officeDocument/2006/relationships/slideLayout" Target="../slideLayouts/slideLayout1.xml"/></Relationships>
</file>

<file path=ppt/slides/_rels/slide1324.xml.rels><?xml version="1.0" encoding="UTF-8" standalone="yes"?>
<Relationships xmlns="http://schemas.openxmlformats.org/package/2006/relationships"><Relationship Id="rId2" Type="http://schemas.openxmlformats.org/officeDocument/2006/relationships/notesSlide" Target="../notesSlides/notesSlide953.xml"/><Relationship Id="rId1" Type="http://schemas.openxmlformats.org/officeDocument/2006/relationships/slideLayout" Target="../slideLayouts/slideLayout1.xml"/></Relationships>
</file>

<file path=ppt/slides/_rels/slide1325.xml.rels><?xml version="1.0" encoding="UTF-8" standalone="yes"?>
<Relationships xmlns="http://schemas.openxmlformats.org/package/2006/relationships"><Relationship Id="rId2" Type="http://schemas.openxmlformats.org/officeDocument/2006/relationships/notesSlide" Target="../notesSlides/notesSlide954.xml"/><Relationship Id="rId1" Type="http://schemas.openxmlformats.org/officeDocument/2006/relationships/slideLayout" Target="../slideLayouts/slideLayout1.xml"/></Relationships>
</file>

<file path=ppt/slides/_rels/slide1326.xml.rels><?xml version="1.0" encoding="UTF-8" standalone="yes"?>
<Relationships xmlns="http://schemas.openxmlformats.org/package/2006/relationships"><Relationship Id="rId2" Type="http://schemas.openxmlformats.org/officeDocument/2006/relationships/notesSlide" Target="../notesSlides/notesSlide955.xml"/><Relationship Id="rId1" Type="http://schemas.openxmlformats.org/officeDocument/2006/relationships/slideLayout" Target="../slideLayouts/slideLayout1.xml"/></Relationships>
</file>

<file path=ppt/slides/_rels/slide1327.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956.xml"/><Relationship Id="rId1" Type="http://schemas.openxmlformats.org/officeDocument/2006/relationships/slideLayout" Target="../slideLayouts/slideLayout1.xml"/></Relationships>
</file>

<file path=ppt/slides/_rels/slide1328.xml.rels><?xml version="1.0" encoding="UTF-8" standalone="yes"?>
<Relationships xmlns="http://schemas.openxmlformats.org/package/2006/relationships"><Relationship Id="rId2" Type="http://schemas.openxmlformats.org/officeDocument/2006/relationships/notesSlide" Target="../notesSlides/notesSlide957.xml"/><Relationship Id="rId1" Type="http://schemas.openxmlformats.org/officeDocument/2006/relationships/slideLayout" Target="../slideLayouts/slideLayout1.xml"/></Relationships>
</file>

<file path=ppt/slides/_rels/slide1329.xml.rels><?xml version="1.0" encoding="UTF-8" standalone="yes"?>
<Relationships xmlns="http://schemas.openxmlformats.org/package/2006/relationships"><Relationship Id="rId2" Type="http://schemas.openxmlformats.org/officeDocument/2006/relationships/notesSlide" Target="../notesSlides/notesSlide958.xml"/><Relationship Id="rId1" Type="http://schemas.openxmlformats.org/officeDocument/2006/relationships/slideLayout" Target="../slideLayouts/slideLayout1.xml"/></Relationships>
</file>

<file path=ppt/slides/_rels/slide1330.xml.rels><?xml version="1.0" encoding="UTF-8" standalone="yes"?>
<Relationships xmlns="http://schemas.openxmlformats.org/package/2006/relationships"><Relationship Id="rId2" Type="http://schemas.openxmlformats.org/officeDocument/2006/relationships/notesSlide" Target="../notesSlides/notesSlide959.xml"/><Relationship Id="rId1" Type="http://schemas.openxmlformats.org/officeDocument/2006/relationships/slideLayout" Target="../slideLayouts/slideLayout1.xml"/></Relationships>
</file>

<file path=ppt/slides/_rels/slide1331.xml.rels><?xml version="1.0" encoding="UTF-8" standalone="yes"?>
<Relationships xmlns="http://schemas.openxmlformats.org/package/2006/relationships"><Relationship Id="rId2" Type="http://schemas.openxmlformats.org/officeDocument/2006/relationships/notesSlide" Target="../notesSlides/notesSlide960.xml"/><Relationship Id="rId1" Type="http://schemas.openxmlformats.org/officeDocument/2006/relationships/slideLayout" Target="../slideLayouts/slideLayout1.xml"/></Relationships>
</file>

<file path=ppt/slides/_rels/slide1332.xml.rels><?xml version="1.0" encoding="UTF-8" standalone="yes"?>
<Relationships xmlns="http://schemas.openxmlformats.org/package/2006/relationships"><Relationship Id="rId2" Type="http://schemas.openxmlformats.org/officeDocument/2006/relationships/notesSlide" Target="../notesSlides/notesSlide961.xml"/><Relationship Id="rId1" Type="http://schemas.openxmlformats.org/officeDocument/2006/relationships/slideLayout" Target="../slideLayouts/slideLayout1.xml"/></Relationships>
</file>

<file path=ppt/slides/_rels/slide1333.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962.xml"/><Relationship Id="rId1" Type="http://schemas.openxmlformats.org/officeDocument/2006/relationships/slideLayout" Target="../slideLayouts/slideLayout7.xml"/></Relationships>
</file>

<file path=ppt/slides/_rels/slide1334.xml.rels><?xml version="1.0" encoding="UTF-8" standalone="yes"?>
<Relationships xmlns="http://schemas.openxmlformats.org/package/2006/relationships"><Relationship Id="rId2" Type="http://schemas.openxmlformats.org/officeDocument/2006/relationships/notesSlide" Target="../notesSlides/notesSlide963.xml"/><Relationship Id="rId1" Type="http://schemas.openxmlformats.org/officeDocument/2006/relationships/slideLayout" Target="../slideLayouts/slideLayout1.xml"/></Relationships>
</file>

<file path=ppt/slides/_rels/slide1335.xml.rels><?xml version="1.0" encoding="UTF-8" standalone="yes"?>
<Relationships xmlns="http://schemas.openxmlformats.org/package/2006/relationships"><Relationship Id="rId2" Type="http://schemas.openxmlformats.org/officeDocument/2006/relationships/notesSlide" Target="../notesSlides/notesSlide964.xml"/><Relationship Id="rId1" Type="http://schemas.openxmlformats.org/officeDocument/2006/relationships/slideLayout" Target="../slideLayouts/slideLayout1.xml"/></Relationships>
</file>

<file path=ppt/slides/_rels/slide1336.xml.rels><?xml version="1.0" encoding="UTF-8" standalone="yes"?>
<Relationships xmlns="http://schemas.openxmlformats.org/package/2006/relationships"><Relationship Id="rId2" Type="http://schemas.openxmlformats.org/officeDocument/2006/relationships/notesSlide" Target="../notesSlides/notesSlide965.xml"/><Relationship Id="rId1" Type="http://schemas.openxmlformats.org/officeDocument/2006/relationships/slideLayout" Target="../slideLayouts/slideLayout1.xml"/></Relationships>
</file>

<file path=ppt/slides/_rels/slide1337.xml.rels><?xml version="1.0" encoding="UTF-8" standalone="yes"?>
<Relationships xmlns="http://schemas.openxmlformats.org/package/2006/relationships"><Relationship Id="rId2" Type="http://schemas.openxmlformats.org/officeDocument/2006/relationships/notesSlide" Target="../notesSlides/notesSlide966.xml"/><Relationship Id="rId1" Type="http://schemas.openxmlformats.org/officeDocument/2006/relationships/slideLayout" Target="../slideLayouts/slideLayout1.xml"/></Relationships>
</file>

<file path=ppt/slides/_rels/slide1338.xml.rels><?xml version="1.0" encoding="UTF-8" standalone="yes"?>
<Relationships xmlns="http://schemas.openxmlformats.org/package/2006/relationships"><Relationship Id="rId2" Type="http://schemas.openxmlformats.org/officeDocument/2006/relationships/notesSlide" Target="../notesSlides/notesSlide967.xml"/><Relationship Id="rId1" Type="http://schemas.openxmlformats.org/officeDocument/2006/relationships/slideLayout" Target="../slideLayouts/slideLayout1.xml"/></Relationships>
</file>

<file path=ppt/slides/_rels/slide1339.xml.rels><?xml version="1.0" encoding="UTF-8" standalone="yes"?>
<Relationships xmlns="http://schemas.openxmlformats.org/package/2006/relationships"><Relationship Id="rId2" Type="http://schemas.openxmlformats.org/officeDocument/2006/relationships/notesSlide" Target="../notesSlides/notesSlide968.xml"/><Relationship Id="rId1" Type="http://schemas.openxmlformats.org/officeDocument/2006/relationships/slideLayout" Target="../slideLayouts/slideLayout1.xml"/></Relationships>
</file>

<file path=ppt/slides/_rels/slide1340.xml.rels><?xml version="1.0" encoding="UTF-8" standalone="yes"?>
<Relationships xmlns="http://schemas.openxmlformats.org/package/2006/relationships"><Relationship Id="rId2" Type="http://schemas.openxmlformats.org/officeDocument/2006/relationships/notesSlide" Target="../notesSlides/notesSlide969.xml"/><Relationship Id="rId1" Type="http://schemas.openxmlformats.org/officeDocument/2006/relationships/slideLayout" Target="../slideLayouts/slideLayout1.xml"/></Relationships>
</file>

<file path=ppt/slides/_rels/slide13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42.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970.xml"/><Relationship Id="rId1" Type="http://schemas.openxmlformats.org/officeDocument/2006/relationships/slideLayout" Target="../slideLayouts/slideLayout7.xml"/></Relationships>
</file>

<file path=ppt/slides/_rels/slide1343.xml.rels><?xml version="1.0" encoding="UTF-8" standalone="yes"?>
<Relationships xmlns="http://schemas.openxmlformats.org/package/2006/relationships"><Relationship Id="rId2" Type="http://schemas.openxmlformats.org/officeDocument/2006/relationships/notesSlide" Target="../notesSlides/notesSlide971.xml"/><Relationship Id="rId1" Type="http://schemas.openxmlformats.org/officeDocument/2006/relationships/slideLayout" Target="../slideLayouts/slideLayout1.xml"/></Relationships>
</file>

<file path=ppt/slides/_rels/slide1344.xml.rels><?xml version="1.0" encoding="UTF-8" standalone="yes"?>
<Relationships xmlns="http://schemas.openxmlformats.org/package/2006/relationships"><Relationship Id="rId2" Type="http://schemas.openxmlformats.org/officeDocument/2006/relationships/notesSlide" Target="../notesSlides/notesSlide972.xml"/><Relationship Id="rId1" Type="http://schemas.openxmlformats.org/officeDocument/2006/relationships/slideLayout" Target="../slideLayouts/slideLayout1.xml"/></Relationships>
</file>

<file path=ppt/slides/_rels/slide1345.xml.rels><?xml version="1.0" encoding="UTF-8" standalone="yes"?>
<Relationships xmlns="http://schemas.openxmlformats.org/package/2006/relationships"><Relationship Id="rId2" Type="http://schemas.openxmlformats.org/officeDocument/2006/relationships/notesSlide" Target="../notesSlides/notesSlide973.xml"/><Relationship Id="rId1" Type="http://schemas.openxmlformats.org/officeDocument/2006/relationships/slideLayout" Target="../slideLayouts/slideLayout1.xml"/></Relationships>
</file>

<file path=ppt/slides/_rels/slide1346.xml.rels><?xml version="1.0" encoding="UTF-8" standalone="yes"?>
<Relationships xmlns="http://schemas.openxmlformats.org/package/2006/relationships"><Relationship Id="rId2" Type="http://schemas.openxmlformats.org/officeDocument/2006/relationships/notesSlide" Target="../notesSlides/notesSlide974.xml"/><Relationship Id="rId1" Type="http://schemas.openxmlformats.org/officeDocument/2006/relationships/slideLayout" Target="../slideLayouts/slideLayout1.xml"/></Relationships>
</file>

<file path=ppt/slides/_rels/slide1347.xml.rels><?xml version="1.0" encoding="UTF-8" standalone="yes"?>
<Relationships xmlns="http://schemas.openxmlformats.org/package/2006/relationships"><Relationship Id="rId2" Type="http://schemas.openxmlformats.org/officeDocument/2006/relationships/notesSlide" Target="../notesSlides/notesSlide975.xml"/><Relationship Id="rId1" Type="http://schemas.openxmlformats.org/officeDocument/2006/relationships/slideLayout" Target="../slideLayouts/slideLayout1.xml"/></Relationships>
</file>

<file path=ppt/slides/_rels/slide1348.xml.rels><?xml version="1.0" encoding="UTF-8" standalone="yes"?>
<Relationships xmlns="http://schemas.openxmlformats.org/package/2006/relationships"><Relationship Id="rId2" Type="http://schemas.openxmlformats.org/officeDocument/2006/relationships/notesSlide" Target="../notesSlides/notesSlide976.xml"/><Relationship Id="rId1" Type="http://schemas.openxmlformats.org/officeDocument/2006/relationships/slideLayout" Target="../slideLayouts/slideLayout1.xml"/></Relationships>
</file>

<file path=ppt/slides/_rels/slide1349.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350.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977.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1351.xml.rels><?xml version="1.0" encoding="UTF-8" standalone="yes"?>
<Relationships xmlns="http://schemas.openxmlformats.org/package/2006/relationships"><Relationship Id="rId2" Type="http://schemas.openxmlformats.org/officeDocument/2006/relationships/notesSlide" Target="../notesSlides/notesSlide978.xml"/><Relationship Id="rId1" Type="http://schemas.openxmlformats.org/officeDocument/2006/relationships/slideLayout" Target="../slideLayouts/slideLayout1.xml"/></Relationships>
</file>

<file path=ppt/slides/_rels/slide1352.xml.rels><?xml version="1.0" encoding="UTF-8" standalone="yes"?>
<Relationships xmlns="http://schemas.openxmlformats.org/package/2006/relationships"><Relationship Id="rId2" Type="http://schemas.openxmlformats.org/officeDocument/2006/relationships/notesSlide" Target="../notesSlides/notesSlide979.xml"/><Relationship Id="rId1" Type="http://schemas.openxmlformats.org/officeDocument/2006/relationships/slideLayout" Target="../slideLayouts/slideLayout1.xml"/></Relationships>
</file>

<file path=ppt/slides/_rels/slide1353.xml.rels><?xml version="1.0" encoding="UTF-8" standalone="yes"?>
<Relationships xmlns="http://schemas.openxmlformats.org/package/2006/relationships"><Relationship Id="rId2" Type="http://schemas.openxmlformats.org/officeDocument/2006/relationships/notesSlide" Target="../notesSlides/notesSlide980.xml"/><Relationship Id="rId1" Type="http://schemas.openxmlformats.org/officeDocument/2006/relationships/slideLayout" Target="../slideLayouts/slideLayout1.xml"/></Relationships>
</file>

<file path=ppt/slides/_rels/slide1354.xml.rels><?xml version="1.0" encoding="UTF-8" standalone="yes"?>
<Relationships xmlns="http://schemas.openxmlformats.org/package/2006/relationships"><Relationship Id="rId2" Type="http://schemas.openxmlformats.org/officeDocument/2006/relationships/notesSlide" Target="../notesSlides/notesSlide981.xml"/><Relationship Id="rId1" Type="http://schemas.openxmlformats.org/officeDocument/2006/relationships/slideLayout" Target="../slideLayouts/slideLayout1.xml"/></Relationships>
</file>

<file path=ppt/slides/_rels/slide1355.xml.rels><?xml version="1.0" encoding="UTF-8" standalone="yes"?>
<Relationships xmlns="http://schemas.openxmlformats.org/package/2006/relationships"><Relationship Id="rId2" Type="http://schemas.openxmlformats.org/officeDocument/2006/relationships/notesSlide" Target="../notesSlides/notesSlide982.xml"/><Relationship Id="rId1" Type="http://schemas.openxmlformats.org/officeDocument/2006/relationships/slideLayout" Target="../slideLayouts/slideLayout1.xml"/></Relationships>
</file>

<file path=ppt/slides/_rels/slide1356.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1357.xml.rels><?xml version="1.0" encoding="UTF-8" standalone="yes"?>
<Relationships xmlns="http://schemas.openxmlformats.org/package/2006/relationships"><Relationship Id="rId2" Type="http://schemas.openxmlformats.org/officeDocument/2006/relationships/notesSlide" Target="../notesSlides/notesSlide983.xml"/><Relationship Id="rId1" Type="http://schemas.openxmlformats.org/officeDocument/2006/relationships/slideLayout" Target="../slideLayouts/slideLayout1.xml"/></Relationships>
</file>

<file path=ppt/slides/_rels/slide1358.xml.rels><?xml version="1.0" encoding="UTF-8" standalone="yes"?>
<Relationships xmlns="http://schemas.openxmlformats.org/package/2006/relationships"><Relationship Id="rId2" Type="http://schemas.openxmlformats.org/officeDocument/2006/relationships/notesSlide" Target="../notesSlides/notesSlide984.xml"/><Relationship Id="rId1" Type="http://schemas.openxmlformats.org/officeDocument/2006/relationships/slideLayout" Target="../slideLayouts/slideLayout1.xml"/></Relationships>
</file>

<file path=ppt/slides/_rels/slide1359.xml.rels><?xml version="1.0" encoding="UTF-8" standalone="yes"?>
<Relationships xmlns="http://schemas.openxmlformats.org/package/2006/relationships"><Relationship Id="rId2" Type="http://schemas.openxmlformats.org/officeDocument/2006/relationships/notesSlide" Target="../notesSlides/notesSlide985.xml"/><Relationship Id="rId1" Type="http://schemas.openxmlformats.org/officeDocument/2006/relationships/slideLayout" Target="../slideLayouts/slideLayout1.xml"/></Relationships>
</file>

<file path=ppt/slides/_rels/slide1360.xml.rels><?xml version="1.0" encoding="UTF-8" standalone="yes"?>
<Relationships xmlns="http://schemas.openxmlformats.org/package/2006/relationships"><Relationship Id="rId2" Type="http://schemas.openxmlformats.org/officeDocument/2006/relationships/notesSlide" Target="../notesSlides/notesSlide986.xml"/><Relationship Id="rId1" Type="http://schemas.openxmlformats.org/officeDocument/2006/relationships/slideLayout" Target="../slideLayouts/slideLayout1.xml"/></Relationships>
</file>

<file path=ppt/slides/_rels/slide1361.xml.rels><?xml version="1.0" encoding="UTF-8" standalone="yes"?>
<Relationships xmlns="http://schemas.openxmlformats.org/package/2006/relationships"><Relationship Id="rId2" Type="http://schemas.openxmlformats.org/officeDocument/2006/relationships/notesSlide" Target="../notesSlides/notesSlide987.xml"/><Relationship Id="rId1" Type="http://schemas.openxmlformats.org/officeDocument/2006/relationships/slideLayout" Target="../slideLayouts/slideLayout1.xml"/></Relationships>
</file>

<file path=ppt/slides/_rels/slide1362.xml.rels><?xml version="1.0" encoding="UTF-8" standalone="yes"?>
<Relationships xmlns="http://schemas.openxmlformats.org/package/2006/relationships"><Relationship Id="rId2" Type="http://schemas.openxmlformats.org/officeDocument/2006/relationships/notesSlide" Target="../notesSlides/notesSlide988.xml"/><Relationship Id="rId1" Type="http://schemas.openxmlformats.org/officeDocument/2006/relationships/slideLayout" Target="../slideLayouts/slideLayout1.xml"/></Relationships>
</file>

<file path=ppt/slides/_rels/slide1363.xml.rels><?xml version="1.0" encoding="UTF-8" standalone="yes"?>
<Relationships xmlns="http://schemas.openxmlformats.org/package/2006/relationships"><Relationship Id="rId2" Type="http://schemas.openxmlformats.org/officeDocument/2006/relationships/notesSlide" Target="../notesSlides/notesSlide989.xml"/><Relationship Id="rId1" Type="http://schemas.openxmlformats.org/officeDocument/2006/relationships/slideLayout" Target="../slideLayouts/slideLayout1.xml"/></Relationships>
</file>

<file path=ppt/slides/_rels/slide1364.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990.xml"/><Relationship Id="rId1" Type="http://schemas.openxmlformats.org/officeDocument/2006/relationships/slideLayout" Target="../slideLayouts/slideLayout6.xml"/></Relationships>
</file>

<file path=ppt/slides/_rels/slide13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66.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7.xml"/></Relationships>
</file>

<file path=ppt/slides/_rels/slide13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7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13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76.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991.xml"/><Relationship Id="rId1" Type="http://schemas.openxmlformats.org/officeDocument/2006/relationships/slideLayout" Target="../slideLayouts/slideLayout7.xml"/></Relationships>
</file>

<file path=ppt/slides/_rels/slide13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87.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992.xml"/><Relationship Id="rId1" Type="http://schemas.openxmlformats.org/officeDocument/2006/relationships/slideLayout" Target="../slideLayouts/slideLayout7.xml"/></Relationships>
</file>

<file path=ppt/slides/_rels/slide13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94.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395.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12.xml"/></Relationships>
</file>

<file path=ppt/slides/_rels/slide1396.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12.xml"/></Relationships>
</file>

<file path=ppt/slides/_rels/slide1397.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993.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13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0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jpeg"/><Relationship Id="rId1" Type="http://schemas.openxmlformats.org/officeDocument/2006/relationships/slideLayout" Target="../slideLayouts/slideLayout1.xml"/><Relationship Id="rId4" Type="http://schemas.openxmlformats.org/officeDocument/2006/relationships/image" Target="../media/image4.jpeg"/></Relationships>
</file>

<file path=ppt/slides/_rels/slide14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16.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1417.xml.rels><?xml version="1.0" encoding="UTF-8" standalone="yes"?>
<Relationships xmlns="http://schemas.openxmlformats.org/package/2006/relationships"><Relationship Id="rId2" Type="http://schemas.openxmlformats.org/officeDocument/2006/relationships/notesSlide" Target="../notesSlides/notesSlide994.xml"/><Relationship Id="rId1" Type="http://schemas.openxmlformats.org/officeDocument/2006/relationships/slideLayout" Target="../slideLayouts/slideLayout1.xml"/></Relationships>
</file>

<file path=ppt/slides/_rels/slide1418.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995.xml"/><Relationship Id="rId1" Type="http://schemas.openxmlformats.org/officeDocument/2006/relationships/slideLayout" Target="../slideLayouts/slideLayout7.xml"/></Relationships>
</file>

<file path=ppt/slides/_rels/slide1419.xml.rels><?xml version="1.0" encoding="UTF-8" standalone="yes"?>
<Relationships xmlns="http://schemas.openxmlformats.org/package/2006/relationships"><Relationship Id="rId2" Type="http://schemas.openxmlformats.org/officeDocument/2006/relationships/notesSlide" Target="../notesSlides/notesSlide996.xml"/><Relationship Id="rId1" Type="http://schemas.openxmlformats.org/officeDocument/2006/relationships/slideLayout" Target="../slideLayouts/slideLayout1.xml"/></Relationships>
</file>

<file path=ppt/slides/_rels/slide1420.xml.rels><?xml version="1.0" encoding="UTF-8" standalone="yes"?>
<Relationships xmlns="http://schemas.openxmlformats.org/package/2006/relationships"><Relationship Id="rId2" Type="http://schemas.openxmlformats.org/officeDocument/2006/relationships/notesSlide" Target="../notesSlides/notesSlide997.xml"/><Relationship Id="rId1" Type="http://schemas.openxmlformats.org/officeDocument/2006/relationships/slideLayout" Target="../slideLayouts/slideLayout1.xml"/></Relationships>
</file>

<file path=ppt/slides/_rels/slide1421.xml.rels><?xml version="1.0" encoding="UTF-8" standalone="yes"?>
<Relationships xmlns="http://schemas.openxmlformats.org/package/2006/relationships"><Relationship Id="rId2" Type="http://schemas.openxmlformats.org/officeDocument/2006/relationships/notesSlide" Target="../notesSlides/notesSlide998.xml"/><Relationship Id="rId1" Type="http://schemas.openxmlformats.org/officeDocument/2006/relationships/slideLayout" Target="../slideLayouts/slideLayout1.xml"/></Relationships>
</file>

<file path=ppt/slides/_rels/slide1422.xml.rels><?xml version="1.0" encoding="UTF-8" standalone="yes"?>
<Relationships xmlns="http://schemas.openxmlformats.org/package/2006/relationships"><Relationship Id="rId2" Type="http://schemas.openxmlformats.org/officeDocument/2006/relationships/notesSlide" Target="../notesSlides/notesSlide999.xml"/><Relationship Id="rId1" Type="http://schemas.openxmlformats.org/officeDocument/2006/relationships/slideLayout" Target="../slideLayouts/slideLayout1.xml"/></Relationships>
</file>

<file path=ppt/slides/_rels/slide1423.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000.xml"/><Relationship Id="rId1" Type="http://schemas.openxmlformats.org/officeDocument/2006/relationships/slideLayout" Target="../slideLayouts/slideLayout1.xml"/></Relationships>
</file>

<file path=ppt/slides/_rels/slide1424.xml.rels><?xml version="1.0" encoding="UTF-8" standalone="yes"?>
<Relationships xmlns="http://schemas.openxmlformats.org/package/2006/relationships"><Relationship Id="rId2" Type="http://schemas.openxmlformats.org/officeDocument/2006/relationships/notesSlide" Target="../notesSlides/notesSlide1001.xml"/><Relationship Id="rId1" Type="http://schemas.openxmlformats.org/officeDocument/2006/relationships/slideLayout" Target="../slideLayouts/slideLayout1.xml"/></Relationships>
</file>

<file path=ppt/slides/_rels/slide1425.xml.rels><?xml version="1.0" encoding="UTF-8" standalone="yes"?>
<Relationships xmlns="http://schemas.openxmlformats.org/package/2006/relationships"><Relationship Id="rId2" Type="http://schemas.openxmlformats.org/officeDocument/2006/relationships/notesSlide" Target="../notesSlides/notesSlide1002.xml"/><Relationship Id="rId1" Type="http://schemas.openxmlformats.org/officeDocument/2006/relationships/slideLayout" Target="../slideLayouts/slideLayout1.xml"/></Relationships>
</file>

<file path=ppt/slides/_rels/slide1426.xml.rels><?xml version="1.0" encoding="UTF-8" standalone="yes"?>
<Relationships xmlns="http://schemas.openxmlformats.org/package/2006/relationships"><Relationship Id="rId2" Type="http://schemas.openxmlformats.org/officeDocument/2006/relationships/notesSlide" Target="../notesSlides/notesSlide1003.xml"/><Relationship Id="rId1" Type="http://schemas.openxmlformats.org/officeDocument/2006/relationships/slideLayout" Target="../slideLayouts/slideLayout1.xml"/></Relationships>
</file>

<file path=ppt/slides/_rels/slide1427.xml.rels><?xml version="1.0" encoding="UTF-8" standalone="yes"?>
<Relationships xmlns="http://schemas.openxmlformats.org/package/2006/relationships"><Relationship Id="rId2" Type="http://schemas.openxmlformats.org/officeDocument/2006/relationships/notesSlide" Target="../notesSlides/notesSlide1004.xml"/><Relationship Id="rId1" Type="http://schemas.openxmlformats.org/officeDocument/2006/relationships/slideLayout" Target="../slideLayouts/slideLayout1.xml"/></Relationships>
</file>

<file path=ppt/slides/_rels/slide1428.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005.xml"/><Relationship Id="rId1" Type="http://schemas.openxmlformats.org/officeDocument/2006/relationships/slideLayout" Target="../slideLayouts/slideLayout7.xml"/></Relationships>
</file>

<file path=ppt/slides/_rels/slide1429.xml.rels><?xml version="1.0" encoding="UTF-8" standalone="yes"?>
<Relationships xmlns="http://schemas.openxmlformats.org/package/2006/relationships"><Relationship Id="rId2" Type="http://schemas.openxmlformats.org/officeDocument/2006/relationships/notesSlide" Target="../notesSlides/notesSlide1006.xml"/><Relationship Id="rId1" Type="http://schemas.openxmlformats.org/officeDocument/2006/relationships/slideLayout" Target="../slideLayouts/slideLayout1.xml"/></Relationships>
</file>

<file path=ppt/slides/_rels/slide1430.xml.rels><?xml version="1.0" encoding="UTF-8" standalone="yes"?>
<Relationships xmlns="http://schemas.openxmlformats.org/package/2006/relationships"><Relationship Id="rId2" Type="http://schemas.openxmlformats.org/officeDocument/2006/relationships/notesSlide" Target="../notesSlides/notesSlide1007.xml"/><Relationship Id="rId1" Type="http://schemas.openxmlformats.org/officeDocument/2006/relationships/slideLayout" Target="../slideLayouts/slideLayout1.xml"/></Relationships>
</file>

<file path=ppt/slides/_rels/slide1431.xml.rels><?xml version="1.0" encoding="UTF-8" standalone="yes"?>
<Relationships xmlns="http://schemas.openxmlformats.org/package/2006/relationships"><Relationship Id="rId2" Type="http://schemas.openxmlformats.org/officeDocument/2006/relationships/notesSlide" Target="../notesSlides/notesSlide1008.xml"/><Relationship Id="rId1" Type="http://schemas.openxmlformats.org/officeDocument/2006/relationships/slideLayout" Target="../slideLayouts/slideLayout1.xml"/></Relationships>
</file>

<file path=ppt/slides/_rels/slide14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33.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009.xml"/><Relationship Id="rId1" Type="http://schemas.openxmlformats.org/officeDocument/2006/relationships/slideLayout" Target="../slideLayouts/slideLayout7.xml"/></Relationships>
</file>

<file path=ppt/slides/_rels/slide1434.xml.rels><?xml version="1.0" encoding="UTF-8" standalone="yes"?>
<Relationships xmlns="http://schemas.openxmlformats.org/package/2006/relationships"><Relationship Id="rId2" Type="http://schemas.openxmlformats.org/officeDocument/2006/relationships/notesSlide" Target="../notesSlides/notesSlide1010.xml"/><Relationship Id="rId1" Type="http://schemas.openxmlformats.org/officeDocument/2006/relationships/slideLayout" Target="../slideLayouts/slideLayout1.xml"/></Relationships>
</file>

<file path=ppt/slides/_rels/slide1435.xml.rels><?xml version="1.0" encoding="UTF-8" standalone="yes"?>
<Relationships xmlns="http://schemas.openxmlformats.org/package/2006/relationships"><Relationship Id="rId2" Type="http://schemas.openxmlformats.org/officeDocument/2006/relationships/notesSlide" Target="../notesSlides/notesSlide1011.xml"/><Relationship Id="rId1" Type="http://schemas.openxmlformats.org/officeDocument/2006/relationships/slideLayout" Target="../slideLayouts/slideLayout1.xml"/></Relationships>
</file>

<file path=ppt/slides/_rels/slide1436.xml.rels><?xml version="1.0" encoding="UTF-8" standalone="yes"?>
<Relationships xmlns="http://schemas.openxmlformats.org/package/2006/relationships"><Relationship Id="rId2" Type="http://schemas.openxmlformats.org/officeDocument/2006/relationships/notesSlide" Target="../notesSlides/notesSlide1012.xml"/><Relationship Id="rId1" Type="http://schemas.openxmlformats.org/officeDocument/2006/relationships/slideLayout" Target="../slideLayouts/slideLayout1.xml"/></Relationships>
</file>

<file path=ppt/slides/_rels/slide1437.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438.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1013.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1439.xml.rels><?xml version="1.0" encoding="UTF-8" standalone="yes"?>
<Relationships xmlns="http://schemas.openxmlformats.org/package/2006/relationships"><Relationship Id="rId2" Type="http://schemas.openxmlformats.org/officeDocument/2006/relationships/notesSlide" Target="../notesSlides/notesSlide1014.xml"/><Relationship Id="rId1" Type="http://schemas.openxmlformats.org/officeDocument/2006/relationships/slideLayout" Target="../slideLayouts/slideLayout1.xml"/></Relationships>
</file>

<file path=ppt/slides/_rels/slide14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41.xml.rels><?xml version="1.0" encoding="UTF-8" standalone="yes"?>
<Relationships xmlns="http://schemas.openxmlformats.org/package/2006/relationships"><Relationship Id="rId2" Type="http://schemas.openxmlformats.org/officeDocument/2006/relationships/notesSlide" Target="../notesSlides/notesSlide1015.xml"/><Relationship Id="rId1" Type="http://schemas.openxmlformats.org/officeDocument/2006/relationships/slideLayout" Target="../slideLayouts/slideLayout1.xml"/></Relationships>
</file>

<file path=ppt/slides/_rels/slide1442.xml.rels><?xml version="1.0" encoding="UTF-8" standalone="yes"?>
<Relationships xmlns="http://schemas.openxmlformats.org/package/2006/relationships"><Relationship Id="rId2" Type="http://schemas.openxmlformats.org/officeDocument/2006/relationships/notesSlide" Target="../notesSlides/notesSlide1016.xml"/><Relationship Id="rId1" Type="http://schemas.openxmlformats.org/officeDocument/2006/relationships/slideLayout" Target="../slideLayouts/slideLayout1.xml"/></Relationships>
</file>

<file path=ppt/slides/_rels/slide1443.xml.rels><?xml version="1.0" encoding="UTF-8" standalone="yes"?>
<Relationships xmlns="http://schemas.openxmlformats.org/package/2006/relationships"><Relationship Id="rId2" Type="http://schemas.openxmlformats.org/officeDocument/2006/relationships/notesSlide" Target="../notesSlides/notesSlide1017.xml"/><Relationship Id="rId1" Type="http://schemas.openxmlformats.org/officeDocument/2006/relationships/slideLayout" Target="../slideLayouts/slideLayout1.xml"/></Relationships>
</file>

<file path=ppt/slides/_rels/slide1444.xml.rels><?xml version="1.0" encoding="UTF-8" standalone="yes"?>
<Relationships xmlns="http://schemas.openxmlformats.org/package/2006/relationships"><Relationship Id="rId2" Type="http://schemas.openxmlformats.org/officeDocument/2006/relationships/notesSlide" Target="../notesSlides/notesSlide1018.xml"/><Relationship Id="rId1" Type="http://schemas.openxmlformats.org/officeDocument/2006/relationships/slideLayout" Target="../slideLayouts/slideLayout1.xml"/></Relationships>
</file>

<file path=ppt/slides/_rels/slide1445.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1446.xml.rels><?xml version="1.0" encoding="UTF-8" standalone="yes"?>
<Relationships xmlns="http://schemas.openxmlformats.org/package/2006/relationships"><Relationship Id="rId2" Type="http://schemas.openxmlformats.org/officeDocument/2006/relationships/notesSlide" Target="../notesSlides/notesSlide1019.xml"/><Relationship Id="rId1" Type="http://schemas.openxmlformats.org/officeDocument/2006/relationships/slideLayout" Target="../slideLayouts/slideLayout1.xml"/></Relationships>
</file>

<file path=ppt/slides/_rels/slide1447.xml.rels><?xml version="1.0" encoding="UTF-8" standalone="yes"?>
<Relationships xmlns="http://schemas.openxmlformats.org/package/2006/relationships"><Relationship Id="rId2" Type="http://schemas.openxmlformats.org/officeDocument/2006/relationships/notesSlide" Target="../notesSlides/notesSlide1020.xml"/><Relationship Id="rId1" Type="http://schemas.openxmlformats.org/officeDocument/2006/relationships/slideLayout" Target="../slideLayouts/slideLayout1.xml"/></Relationships>
</file>

<file path=ppt/slides/_rels/slide1448.xml.rels><?xml version="1.0" encoding="UTF-8" standalone="yes"?>
<Relationships xmlns="http://schemas.openxmlformats.org/package/2006/relationships"><Relationship Id="rId2" Type="http://schemas.openxmlformats.org/officeDocument/2006/relationships/notesSlide" Target="../notesSlides/notesSlide1021.xml"/><Relationship Id="rId1" Type="http://schemas.openxmlformats.org/officeDocument/2006/relationships/slideLayout" Target="../slideLayouts/slideLayout1.xml"/></Relationships>
</file>

<file path=ppt/slides/_rels/slide1449.xml.rels><?xml version="1.0" encoding="UTF-8" standalone="yes"?>
<Relationships xmlns="http://schemas.openxmlformats.org/package/2006/relationships"><Relationship Id="rId2" Type="http://schemas.openxmlformats.org/officeDocument/2006/relationships/notesSlide" Target="../notesSlides/notesSlide1022.xml"/><Relationship Id="rId1" Type="http://schemas.openxmlformats.org/officeDocument/2006/relationships/slideLayout" Target="../slideLayouts/slideLayout1.xml"/></Relationships>
</file>

<file path=ppt/slides/_rels/slide1450.xml.rels><?xml version="1.0" encoding="UTF-8" standalone="yes"?>
<Relationships xmlns="http://schemas.openxmlformats.org/package/2006/relationships"><Relationship Id="rId2" Type="http://schemas.openxmlformats.org/officeDocument/2006/relationships/notesSlide" Target="../notesSlides/notesSlide1023.xml"/><Relationship Id="rId1" Type="http://schemas.openxmlformats.org/officeDocument/2006/relationships/slideLayout" Target="../slideLayouts/slideLayout1.xml"/></Relationships>
</file>

<file path=ppt/slides/_rels/slide1451.xml.rels><?xml version="1.0" encoding="UTF-8" standalone="yes"?>
<Relationships xmlns="http://schemas.openxmlformats.org/package/2006/relationships"><Relationship Id="rId2" Type="http://schemas.openxmlformats.org/officeDocument/2006/relationships/notesSlide" Target="../notesSlides/notesSlide1024.xml"/><Relationship Id="rId1" Type="http://schemas.openxmlformats.org/officeDocument/2006/relationships/slideLayout" Target="../slideLayouts/slideLayout1.xml"/></Relationships>
</file>

<file path=ppt/slides/_rels/slide1452.xml.rels><?xml version="1.0" encoding="UTF-8" standalone="yes"?>
<Relationships xmlns="http://schemas.openxmlformats.org/package/2006/relationships"><Relationship Id="rId2" Type="http://schemas.openxmlformats.org/officeDocument/2006/relationships/notesSlide" Target="../notesSlides/notesSlide1025.xml"/><Relationship Id="rId1" Type="http://schemas.openxmlformats.org/officeDocument/2006/relationships/slideLayout" Target="../slideLayouts/slideLayout1.xml"/></Relationships>
</file>

<file path=ppt/slides/_rels/slide1453.xml.rels><?xml version="1.0" encoding="UTF-8" standalone="yes"?>
<Relationships xmlns="http://schemas.openxmlformats.org/package/2006/relationships"><Relationship Id="rId2" Type="http://schemas.openxmlformats.org/officeDocument/2006/relationships/notesSlide" Target="../notesSlides/notesSlide1026.xml"/><Relationship Id="rId1" Type="http://schemas.openxmlformats.org/officeDocument/2006/relationships/slideLayout" Target="../slideLayouts/slideLayout1.xml"/></Relationships>
</file>

<file path=ppt/slides/_rels/slide1454.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027.xml"/><Relationship Id="rId1" Type="http://schemas.openxmlformats.org/officeDocument/2006/relationships/slideLayout" Target="../slideLayouts/slideLayout6.xml"/></Relationships>
</file>

<file path=ppt/slides/_rels/slide1455.xml.rels><?xml version="1.0" encoding="UTF-8" standalone="yes"?>
<Relationships xmlns="http://schemas.openxmlformats.org/package/2006/relationships"><Relationship Id="rId2" Type="http://schemas.openxmlformats.org/officeDocument/2006/relationships/notesSlide" Target="../notesSlides/notesSlide1028.xml"/><Relationship Id="rId1" Type="http://schemas.openxmlformats.org/officeDocument/2006/relationships/slideLayout" Target="../slideLayouts/slideLayout1.xml"/></Relationships>
</file>

<file path=ppt/slides/_rels/slide1456.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1029.xml"/><Relationship Id="rId1" Type="http://schemas.openxmlformats.org/officeDocument/2006/relationships/slideLayout" Target="../slideLayouts/slideLayout7.xml"/></Relationships>
</file>

<file path=ppt/slides/_rels/slide1457.xml.rels><?xml version="1.0" encoding="UTF-8" standalone="yes"?>
<Relationships xmlns="http://schemas.openxmlformats.org/package/2006/relationships"><Relationship Id="rId2" Type="http://schemas.openxmlformats.org/officeDocument/2006/relationships/notesSlide" Target="../notesSlides/notesSlide1030.xml"/><Relationship Id="rId1" Type="http://schemas.openxmlformats.org/officeDocument/2006/relationships/slideLayout" Target="../slideLayouts/slideLayout1.xml"/></Relationships>
</file>

<file path=ppt/slides/_rels/slide1458.xml.rels><?xml version="1.0" encoding="UTF-8" standalone="yes"?>
<Relationships xmlns="http://schemas.openxmlformats.org/package/2006/relationships"><Relationship Id="rId2" Type="http://schemas.openxmlformats.org/officeDocument/2006/relationships/notesSlide" Target="../notesSlides/notesSlide1031.xml"/><Relationship Id="rId1" Type="http://schemas.openxmlformats.org/officeDocument/2006/relationships/slideLayout" Target="../slideLayouts/slideLayout1.xml"/></Relationships>
</file>

<file path=ppt/slides/_rels/slide1459.xml.rels><?xml version="1.0" encoding="UTF-8" standalone="yes"?>
<Relationships xmlns="http://schemas.openxmlformats.org/package/2006/relationships"><Relationship Id="rId2" Type="http://schemas.openxmlformats.org/officeDocument/2006/relationships/notesSlide" Target="../notesSlides/notesSlide1032.xml"/><Relationship Id="rId1" Type="http://schemas.openxmlformats.org/officeDocument/2006/relationships/slideLayout" Target="../slideLayouts/slideLayout1.xml"/></Relationships>
</file>

<file path=ppt/slides/_rels/slide1460.xml.rels><?xml version="1.0" encoding="UTF-8" standalone="yes"?>
<Relationships xmlns="http://schemas.openxmlformats.org/package/2006/relationships"><Relationship Id="rId2" Type="http://schemas.openxmlformats.org/officeDocument/2006/relationships/notesSlide" Target="../notesSlides/notesSlide1033.xml"/><Relationship Id="rId1" Type="http://schemas.openxmlformats.org/officeDocument/2006/relationships/slideLayout" Target="../slideLayouts/slideLayout1.xml"/></Relationships>
</file>

<file path=ppt/slides/_rels/slide146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034.xml"/><Relationship Id="rId1" Type="http://schemas.openxmlformats.org/officeDocument/2006/relationships/slideLayout" Target="../slideLayouts/slideLayout1.xml"/></Relationships>
</file>

<file path=ppt/slides/_rels/slide1462.xml.rels><?xml version="1.0" encoding="UTF-8" standalone="yes"?>
<Relationships xmlns="http://schemas.openxmlformats.org/package/2006/relationships"><Relationship Id="rId2" Type="http://schemas.openxmlformats.org/officeDocument/2006/relationships/notesSlide" Target="../notesSlides/notesSlide1035.xml"/><Relationship Id="rId1" Type="http://schemas.openxmlformats.org/officeDocument/2006/relationships/slideLayout" Target="../slideLayouts/slideLayout1.xml"/></Relationships>
</file>

<file path=ppt/slides/_rels/slide1463.xml.rels><?xml version="1.0" encoding="UTF-8" standalone="yes"?>
<Relationships xmlns="http://schemas.openxmlformats.org/package/2006/relationships"><Relationship Id="rId2" Type="http://schemas.openxmlformats.org/officeDocument/2006/relationships/notesSlide" Target="../notesSlides/notesSlide1036.xml"/><Relationship Id="rId1" Type="http://schemas.openxmlformats.org/officeDocument/2006/relationships/slideLayout" Target="../slideLayouts/slideLayout1.xml"/></Relationships>
</file>

<file path=ppt/slides/_rels/slide1464.xml.rels><?xml version="1.0" encoding="UTF-8" standalone="yes"?>
<Relationships xmlns="http://schemas.openxmlformats.org/package/2006/relationships"><Relationship Id="rId2" Type="http://schemas.openxmlformats.org/officeDocument/2006/relationships/notesSlide" Target="../notesSlides/notesSlide1037.xml"/><Relationship Id="rId1" Type="http://schemas.openxmlformats.org/officeDocument/2006/relationships/slideLayout" Target="../slideLayouts/slideLayout1.xml"/></Relationships>
</file>

<file path=ppt/slides/_rels/slide1465.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038.xml"/><Relationship Id="rId1" Type="http://schemas.openxmlformats.org/officeDocument/2006/relationships/slideLayout" Target="../slideLayouts/slideLayout7.xml"/></Relationships>
</file>

<file path=ppt/slides/_rels/slide1466.xml.rels><?xml version="1.0" encoding="UTF-8" standalone="yes"?>
<Relationships xmlns="http://schemas.openxmlformats.org/package/2006/relationships"><Relationship Id="rId2" Type="http://schemas.openxmlformats.org/officeDocument/2006/relationships/notesSlide" Target="../notesSlides/notesSlide1039.xml"/><Relationship Id="rId1" Type="http://schemas.openxmlformats.org/officeDocument/2006/relationships/slideLayout" Target="../slideLayouts/slideLayout1.xml"/></Relationships>
</file>

<file path=ppt/slides/_rels/slide1467.xml.rels><?xml version="1.0" encoding="UTF-8" standalone="yes"?>
<Relationships xmlns="http://schemas.openxmlformats.org/package/2006/relationships"><Relationship Id="rId2" Type="http://schemas.openxmlformats.org/officeDocument/2006/relationships/notesSlide" Target="../notesSlides/notesSlide1040.xml"/><Relationship Id="rId1" Type="http://schemas.openxmlformats.org/officeDocument/2006/relationships/slideLayout" Target="../slideLayouts/slideLayout1.xml"/></Relationships>
</file>

<file path=ppt/slides/_rels/slide14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69.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041.xml"/><Relationship Id="rId1" Type="http://schemas.openxmlformats.org/officeDocument/2006/relationships/slideLayout" Target="../slideLayouts/slideLayout7.xml"/></Relationships>
</file>

<file path=ppt/slides/_rels/slide1470.xml.rels><?xml version="1.0" encoding="UTF-8" standalone="yes"?>
<Relationships xmlns="http://schemas.openxmlformats.org/package/2006/relationships"><Relationship Id="rId2" Type="http://schemas.openxmlformats.org/officeDocument/2006/relationships/notesSlide" Target="../notesSlides/notesSlide1042.xml"/><Relationship Id="rId1" Type="http://schemas.openxmlformats.org/officeDocument/2006/relationships/slideLayout" Target="../slideLayouts/slideLayout1.xml"/></Relationships>
</file>

<file path=ppt/slides/_rels/slide1471.xml.rels><?xml version="1.0" encoding="UTF-8" standalone="yes"?>
<Relationships xmlns="http://schemas.openxmlformats.org/package/2006/relationships"><Relationship Id="rId2" Type="http://schemas.openxmlformats.org/officeDocument/2006/relationships/notesSlide" Target="../notesSlides/notesSlide1043.xml"/><Relationship Id="rId1" Type="http://schemas.openxmlformats.org/officeDocument/2006/relationships/slideLayout" Target="../slideLayouts/slideLayout1.xml"/></Relationships>
</file>

<file path=ppt/slides/_rels/slide1472.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473.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1044.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1474.xml.rels><?xml version="1.0" encoding="UTF-8" standalone="yes"?>
<Relationships xmlns="http://schemas.openxmlformats.org/package/2006/relationships"><Relationship Id="rId2" Type="http://schemas.openxmlformats.org/officeDocument/2006/relationships/notesSlide" Target="../notesSlides/notesSlide1045.xml"/><Relationship Id="rId1" Type="http://schemas.openxmlformats.org/officeDocument/2006/relationships/slideLayout" Target="../slideLayouts/slideLayout1.xml"/></Relationships>
</file>

<file path=ppt/slides/_rels/slide1475.xml.rels><?xml version="1.0" encoding="UTF-8" standalone="yes"?>
<Relationships xmlns="http://schemas.openxmlformats.org/package/2006/relationships"><Relationship Id="rId2" Type="http://schemas.openxmlformats.org/officeDocument/2006/relationships/notesSlide" Target="../notesSlides/notesSlide1046.xml"/><Relationship Id="rId1" Type="http://schemas.openxmlformats.org/officeDocument/2006/relationships/slideLayout" Target="../slideLayouts/slideLayout1.xml"/></Relationships>
</file>

<file path=ppt/slides/_rels/slide1476.xml.rels><?xml version="1.0" encoding="UTF-8" standalone="yes"?>
<Relationships xmlns="http://schemas.openxmlformats.org/package/2006/relationships"><Relationship Id="rId2" Type="http://schemas.openxmlformats.org/officeDocument/2006/relationships/notesSlide" Target="../notesSlides/notesSlide1047.xml"/><Relationship Id="rId1" Type="http://schemas.openxmlformats.org/officeDocument/2006/relationships/slideLayout" Target="../slideLayouts/slideLayout1.xml"/></Relationships>
</file>

<file path=ppt/slides/_rels/slide1477.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1478.xml.rels><?xml version="1.0" encoding="UTF-8" standalone="yes"?>
<Relationships xmlns="http://schemas.openxmlformats.org/package/2006/relationships"><Relationship Id="rId2" Type="http://schemas.openxmlformats.org/officeDocument/2006/relationships/notesSlide" Target="../notesSlides/notesSlide1048.xml"/><Relationship Id="rId1" Type="http://schemas.openxmlformats.org/officeDocument/2006/relationships/slideLayout" Target="../slideLayouts/slideLayout1.xml"/></Relationships>
</file>

<file path=ppt/slides/_rels/slide1479.xml.rels><?xml version="1.0" encoding="UTF-8" standalone="yes"?>
<Relationships xmlns="http://schemas.openxmlformats.org/package/2006/relationships"><Relationship Id="rId2" Type="http://schemas.openxmlformats.org/officeDocument/2006/relationships/notesSlide" Target="../notesSlides/notesSlide1049.xml"/><Relationship Id="rId1" Type="http://schemas.openxmlformats.org/officeDocument/2006/relationships/slideLayout" Target="../slideLayouts/slideLayout1.xml"/></Relationships>
</file>

<file path=ppt/slides/_rels/slide1480.xml.rels><?xml version="1.0" encoding="UTF-8" standalone="yes"?>
<Relationships xmlns="http://schemas.openxmlformats.org/package/2006/relationships"><Relationship Id="rId2" Type="http://schemas.openxmlformats.org/officeDocument/2006/relationships/notesSlide" Target="../notesSlides/notesSlide1050.xml"/><Relationship Id="rId1" Type="http://schemas.openxmlformats.org/officeDocument/2006/relationships/slideLayout" Target="../slideLayouts/slideLayout1.xml"/></Relationships>
</file>

<file path=ppt/slides/_rels/slide1481.xml.rels><?xml version="1.0" encoding="UTF-8" standalone="yes"?>
<Relationships xmlns="http://schemas.openxmlformats.org/package/2006/relationships"><Relationship Id="rId2" Type="http://schemas.openxmlformats.org/officeDocument/2006/relationships/notesSlide" Target="../notesSlides/notesSlide1051.xml"/><Relationship Id="rId1" Type="http://schemas.openxmlformats.org/officeDocument/2006/relationships/slideLayout" Target="../slideLayouts/slideLayout1.xml"/></Relationships>
</file>

<file path=ppt/slides/_rels/slide1482.xml.rels><?xml version="1.0" encoding="UTF-8" standalone="yes"?>
<Relationships xmlns="http://schemas.openxmlformats.org/package/2006/relationships"><Relationship Id="rId2" Type="http://schemas.openxmlformats.org/officeDocument/2006/relationships/notesSlide" Target="../notesSlides/notesSlide1052.xml"/><Relationship Id="rId1" Type="http://schemas.openxmlformats.org/officeDocument/2006/relationships/slideLayout" Target="../slideLayouts/slideLayout1.xml"/></Relationships>
</file>

<file path=ppt/slides/_rels/slide1483.xml.rels><?xml version="1.0" encoding="UTF-8" standalone="yes"?>
<Relationships xmlns="http://schemas.openxmlformats.org/package/2006/relationships"><Relationship Id="rId2" Type="http://schemas.openxmlformats.org/officeDocument/2006/relationships/notesSlide" Target="../notesSlides/notesSlide1053.xml"/><Relationship Id="rId1" Type="http://schemas.openxmlformats.org/officeDocument/2006/relationships/slideLayout" Target="../slideLayouts/slideLayout1.xml"/></Relationships>
</file>

<file path=ppt/slides/_rels/slide1484.xml.rels><?xml version="1.0" encoding="UTF-8" standalone="yes"?>
<Relationships xmlns="http://schemas.openxmlformats.org/package/2006/relationships"><Relationship Id="rId2" Type="http://schemas.openxmlformats.org/officeDocument/2006/relationships/notesSlide" Target="../notesSlides/notesSlide1054.xml"/><Relationship Id="rId1" Type="http://schemas.openxmlformats.org/officeDocument/2006/relationships/slideLayout" Target="../slideLayouts/slideLayout1.xml"/></Relationships>
</file>

<file path=ppt/slides/_rels/slide1485.xml.rels><?xml version="1.0" encoding="UTF-8" standalone="yes"?>
<Relationships xmlns="http://schemas.openxmlformats.org/package/2006/relationships"><Relationship Id="rId2" Type="http://schemas.openxmlformats.org/officeDocument/2006/relationships/notesSlide" Target="../notesSlides/notesSlide1055.xml"/><Relationship Id="rId1" Type="http://schemas.openxmlformats.org/officeDocument/2006/relationships/slideLayout" Target="../slideLayouts/slideLayout1.xml"/></Relationships>
</file>

<file path=ppt/slides/_rels/slide1486.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056.xml"/><Relationship Id="rId1" Type="http://schemas.openxmlformats.org/officeDocument/2006/relationships/slideLayout" Target="../slideLayouts/slideLayout6.xml"/></Relationships>
</file>

<file path=ppt/slides/_rels/slide1487.xml.rels><?xml version="1.0" encoding="UTF-8" standalone="yes"?>
<Relationships xmlns="http://schemas.openxmlformats.org/package/2006/relationships"><Relationship Id="rId2" Type="http://schemas.openxmlformats.org/officeDocument/2006/relationships/notesSlide" Target="../notesSlides/notesSlide1057.xml"/><Relationship Id="rId1" Type="http://schemas.openxmlformats.org/officeDocument/2006/relationships/slideLayout" Target="../slideLayouts/slideLayout1.xml"/></Relationships>
</file>

<file path=ppt/slides/_rels/slide1488.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1058.xml"/><Relationship Id="rId1" Type="http://schemas.openxmlformats.org/officeDocument/2006/relationships/slideLayout" Target="../slideLayouts/slideLayout7.xml"/></Relationships>
</file>

<file path=ppt/slides/_rels/slide1489.xml.rels><?xml version="1.0" encoding="UTF-8" standalone="yes"?>
<Relationships xmlns="http://schemas.openxmlformats.org/package/2006/relationships"><Relationship Id="rId2" Type="http://schemas.openxmlformats.org/officeDocument/2006/relationships/notesSlide" Target="../notesSlides/notesSlide1059.xml"/><Relationship Id="rId1" Type="http://schemas.openxmlformats.org/officeDocument/2006/relationships/slideLayout" Target="../slideLayouts/slideLayout1.xml"/></Relationships>
</file>

<file path=ppt/slides/_rels/slide1490.xml.rels><?xml version="1.0" encoding="UTF-8" standalone="yes"?>
<Relationships xmlns="http://schemas.openxmlformats.org/package/2006/relationships"><Relationship Id="rId2" Type="http://schemas.openxmlformats.org/officeDocument/2006/relationships/notesSlide" Target="../notesSlides/notesSlide1060.xml"/><Relationship Id="rId1" Type="http://schemas.openxmlformats.org/officeDocument/2006/relationships/slideLayout" Target="../slideLayouts/slideLayout1.xml"/></Relationships>
</file>

<file path=ppt/slides/_rels/slide1491.xml.rels><?xml version="1.0" encoding="UTF-8" standalone="yes"?>
<Relationships xmlns="http://schemas.openxmlformats.org/package/2006/relationships"><Relationship Id="rId2" Type="http://schemas.openxmlformats.org/officeDocument/2006/relationships/notesSlide" Target="../notesSlides/notesSlide1061.xml"/><Relationship Id="rId1" Type="http://schemas.openxmlformats.org/officeDocument/2006/relationships/slideLayout" Target="../slideLayouts/slideLayout1.xml"/></Relationships>
</file>

<file path=ppt/slides/_rels/slide1492.xml.rels><?xml version="1.0" encoding="UTF-8" standalone="yes"?>
<Relationships xmlns="http://schemas.openxmlformats.org/package/2006/relationships"><Relationship Id="rId2" Type="http://schemas.openxmlformats.org/officeDocument/2006/relationships/notesSlide" Target="../notesSlides/notesSlide1062.xml"/><Relationship Id="rId1" Type="http://schemas.openxmlformats.org/officeDocument/2006/relationships/slideLayout" Target="../slideLayouts/slideLayout1.xml"/></Relationships>
</file>

<file path=ppt/slides/_rels/slide1493.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063.xml"/><Relationship Id="rId1" Type="http://schemas.openxmlformats.org/officeDocument/2006/relationships/slideLayout" Target="../slideLayouts/slideLayout1.xml"/></Relationships>
</file>

<file path=ppt/slides/_rels/slide1494.xml.rels><?xml version="1.0" encoding="UTF-8" standalone="yes"?>
<Relationships xmlns="http://schemas.openxmlformats.org/package/2006/relationships"><Relationship Id="rId2" Type="http://schemas.openxmlformats.org/officeDocument/2006/relationships/notesSlide" Target="../notesSlides/notesSlide1064.xml"/><Relationship Id="rId1" Type="http://schemas.openxmlformats.org/officeDocument/2006/relationships/slideLayout" Target="../slideLayouts/slideLayout1.xml"/></Relationships>
</file>

<file path=ppt/slides/_rels/slide1495.xml.rels><?xml version="1.0" encoding="UTF-8" standalone="yes"?>
<Relationships xmlns="http://schemas.openxmlformats.org/package/2006/relationships"><Relationship Id="rId2" Type="http://schemas.openxmlformats.org/officeDocument/2006/relationships/notesSlide" Target="../notesSlides/notesSlide1065.xml"/><Relationship Id="rId1" Type="http://schemas.openxmlformats.org/officeDocument/2006/relationships/slideLayout" Target="../slideLayouts/slideLayout1.xml"/></Relationships>
</file>

<file path=ppt/slides/_rels/slide1496.xml.rels><?xml version="1.0" encoding="UTF-8" standalone="yes"?>
<Relationships xmlns="http://schemas.openxmlformats.org/package/2006/relationships"><Relationship Id="rId2" Type="http://schemas.openxmlformats.org/officeDocument/2006/relationships/notesSlide" Target="../notesSlides/notesSlide1066.xml"/><Relationship Id="rId1" Type="http://schemas.openxmlformats.org/officeDocument/2006/relationships/slideLayout" Target="../slideLayouts/slideLayout1.xml"/></Relationships>
</file>

<file path=ppt/slides/_rels/slide1497.xml.rels><?xml version="1.0" encoding="UTF-8" standalone="yes"?>
<Relationships xmlns="http://schemas.openxmlformats.org/package/2006/relationships"><Relationship Id="rId2" Type="http://schemas.openxmlformats.org/officeDocument/2006/relationships/notesSlide" Target="../notesSlides/notesSlide1067.xml"/><Relationship Id="rId1" Type="http://schemas.openxmlformats.org/officeDocument/2006/relationships/slideLayout" Target="../slideLayouts/slideLayout1.xml"/></Relationships>
</file>

<file path=ppt/slides/_rels/slide1498.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068.xml"/><Relationship Id="rId1" Type="http://schemas.openxmlformats.org/officeDocument/2006/relationships/slideLayout" Target="../slideLayouts/slideLayout7.xml"/></Relationships>
</file>

<file path=ppt/slides/_rels/slide1499.xml.rels><?xml version="1.0" encoding="UTF-8" standalone="yes"?>
<Relationships xmlns="http://schemas.openxmlformats.org/package/2006/relationships"><Relationship Id="rId2" Type="http://schemas.openxmlformats.org/officeDocument/2006/relationships/notesSlide" Target="../notesSlides/notesSlide1069.xml"/><Relationship Id="rId1" Type="http://schemas.openxmlformats.org/officeDocument/2006/relationships/slideLayout" Target="../slideLayouts/slideLayout1.xml"/></Relationships>
</file>

<file path=ppt/slides/_rels/slide1500.xml.rels><?xml version="1.0" encoding="UTF-8" standalone="yes"?>
<Relationships xmlns="http://schemas.openxmlformats.org/package/2006/relationships"><Relationship Id="rId2" Type="http://schemas.openxmlformats.org/officeDocument/2006/relationships/notesSlide" Target="../notesSlides/notesSlide1070.xml"/><Relationship Id="rId1" Type="http://schemas.openxmlformats.org/officeDocument/2006/relationships/slideLayout" Target="../slideLayouts/slideLayout1.xml"/></Relationships>
</file>

<file path=ppt/slides/_rels/slide1501.xml.rels><?xml version="1.0" encoding="UTF-8" standalone="yes"?>
<Relationships xmlns="http://schemas.openxmlformats.org/package/2006/relationships"><Relationship Id="rId2" Type="http://schemas.openxmlformats.org/officeDocument/2006/relationships/notesSlide" Target="../notesSlides/notesSlide1071.xml"/><Relationship Id="rId1" Type="http://schemas.openxmlformats.org/officeDocument/2006/relationships/slideLayout" Target="../slideLayouts/slideLayout1.xml"/></Relationships>
</file>

<file path=ppt/slides/_rels/slide1502.xml.rels><?xml version="1.0" encoding="UTF-8" standalone="yes"?>
<Relationships xmlns="http://schemas.openxmlformats.org/package/2006/relationships"><Relationship Id="rId2" Type="http://schemas.openxmlformats.org/officeDocument/2006/relationships/notesSlide" Target="../notesSlides/notesSlide1072.xml"/><Relationship Id="rId1" Type="http://schemas.openxmlformats.org/officeDocument/2006/relationships/slideLayout" Target="../slideLayouts/slideLayout1.xml"/></Relationships>
</file>

<file path=ppt/slides/_rels/slide1503.xml.rels><?xml version="1.0" encoding="UTF-8" standalone="yes"?>
<Relationships xmlns="http://schemas.openxmlformats.org/package/2006/relationships"><Relationship Id="rId2" Type="http://schemas.openxmlformats.org/officeDocument/2006/relationships/notesSlide" Target="../notesSlides/notesSlide1073.xml"/><Relationship Id="rId1" Type="http://schemas.openxmlformats.org/officeDocument/2006/relationships/slideLayout" Target="../slideLayouts/slideLayout1.xml"/></Relationships>
</file>

<file path=ppt/slides/_rels/slide1504.xml.rels><?xml version="1.0" encoding="UTF-8" standalone="yes"?>
<Relationships xmlns="http://schemas.openxmlformats.org/package/2006/relationships"><Relationship Id="rId2" Type="http://schemas.openxmlformats.org/officeDocument/2006/relationships/notesSlide" Target="../notesSlides/notesSlide1074.xml"/><Relationship Id="rId1" Type="http://schemas.openxmlformats.org/officeDocument/2006/relationships/slideLayout" Target="../slideLayouts/slideLayout1.xml"/></Relationships>
</file>

<file path=ppt/slides/_rels/slide15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06.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075.xml"/><Relationship Id="rId1" Type="http://schemas.openxmlformats.org/officeDocument/2006/relationships/slideLayout" Target="../slideLayouts/slideLayout7.xml"/></Relationships>
</file>

<file path=ppt/slides/_rels/slide1507.xml.rels><?xml version="1.0" encoding="UTF-8" standalone="yes"?>
<Relationships xmlns="http://schemas.openxmlformats.org/package/2006/relationships"><Relationship Id="rId2" Type="http://schemas.openxmlformats.org/officeDocument/2006/relationships/notesSlide" Target="../notesSlides/notesSlide1076.xml"/><Relationship Id="rId1" Type="http://schemas.openxmlformats.org/officeDocument/2006/relationships/slideLayout" Target="../slideLayouts/slideLayout1.xml"/></Relationships>
</file>

<file path=ppt/slides/_rels/slide1508.xml.rels><?xml version="1.0" encoding="UTF-8" standalone="yes"?>
<Relationships xmlns="http://schemas.openxmlformats.org/package/2006/relationships"><Relationship Id="rId2" Type="http://schemas.openxmlformats.org/officeDocument/2006/relationships/notesSlide" Target="../notesSlides/notesSlide1077.xml"/><Relationship Id="rId1" Type="http://schemas.openxmlformats.org/officeDocument/2006/relationships/slideLayout" Target="../slideLayouts/slideLayout1.xml"/></Relationships>
</file>

<file path=ppt/slides/_rels/slide1509.xml.rels><?xml version="1.0" encoding="UTF-8" standalone="yes"?>
<Relationships xmlns="http://schemas.openxmlformats.org/package/2006/relationships"><Relationship Id="rId2" Type="http://schemas.openxmlformats.org/officeDocument/2006/relationships/notesSlide" Target="../notesSlides/notesSlide1078.xml"/><Relationship Id="rId1" Type="http://schemas.openxmlformats.org/officeDocument/2006/relationships/slideLayout" Target="../slideLayouts/slideLayout1.xml"/></Relationships>
</file>

<file path=ppt/slides/_rels/slide1510.xml.rels><?xml version="1.0" encoding="UTF-8" standalone="yes"?>
<Relationships xmlns="http://schemas.openxmlformats.org/package/2006/relationships"><Relationship Id="rId2" Type="http://schemas.openxmlformats.org/officeDocument/2006/relationships/notesSlide" Target="../notesSlides/notesSlide1079.xml"/><Relationship Id="rId1" Type="http://schemas.openxmlformats.org/officeDocument/2006/relationships/slideLayout" Target="../slideLayouts/slideLayout1.xml"/></Relationships>
</file>

<file path=ppt/slides/_rels/slide1511.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512.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1080.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1513.xml.rels><?xml version="1.0" encoding="UTF-8" standalone="yes"?>
<Relationships xmlns="http://schemas.openxmlformats.org/package/2006/relationships"><Relationship Id="rId2" Type="http://schemas.openxmlformats.org/officeDocument/2006/relationships/notesSlide" Target="../notesSlides/notesSlide1081.xml"/><Relationship Id="rId1" Type="http://schemas.openxmlformats.org/officeDocument/2006/relationships/slideLayout" Target="../slideLayouts/slideLayout1.xml"/></Relationships>
</file>

<file path=ppt/slides/_rels/slide1514.xml.rels><?xml version="1.0" encoding="UTF-8" standalone="yes"?>
<Relationships xmlns="http://schemas.openxmlformats.org/package/2006/relationships"><Relationship Id="rId2" Type="http://schemas.openxmlformats.org/officeDocument/2006/relationships/notesSlide" Target="../notesSlides/notesSlide1082.xml"/><Relationship Id="rId1" Type="http://schemas.openxmlformats.org/officeDocument/2006/relationships/slideLayout" Target="../slideLayouts/slideLayout1.xml"/></Relationships>
</file>

<file path=ppt/slides/_rels/slide1515.xml.rels><?xml version="1.0" encoding="UTF-8" standalone="yes"?>
<Relationships xmlns="http://schemas.openxmlformats.org/package/2006/relationships"><Relationship Id="rId2" Type="http://schemas.openxmlformats.org/officeDocument/2006/relationships/notesSlide" Target="../notesSlides/notesSlide1083.xml"/><Relationship Id="rId1" Type="http://schemas.openxmlformats.org/officeDocument/2006/relationships/slideLayout" Target="../slideLayouts/slideLayout1.xml"/></Relationships>
</file>

<file path=ppt/slides/_rels/slide1516.xml.rels><?xml version="1.0" encoding="UTF-8" standalone="yes"?>
<Relationships xmlns="http://schemas.openxmlformats.org/package/2006/relationships"><Relationship Id="rId2" Type="http://schemas.openxmlformats.org/officeDocument/2006/relationships/notesSlide" Target="../notesSlides/notesSlide1084.xml"/><Relationship Id="rId1" Type="http://schemas.openxmlformats.org/officeDocument/2006/relationships/slideLayout" Target="../slideLayouts/slideLayout1.xml"/></Relationships>
</file>

<file path=ppt/slides/_rels/slide1517.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1518.xml.rels><?xml version="1.0" encoding="UTF-8" standalone="yes"?>
<Relationships xmlns="http://schemas.openxmlformats.org/package/2006/relationships"><Relationship Id="rId2" Type="http://schemas.openxmlformats.org/officeDocument/2006/relationships/notesSlide" Target="../notesSlides/notesSlide1085.xml"/><Relationship Id="rId1" Type="http://schemas.openxmlformats.org/officeDocument/2006/relationships/slideLayout" Target="../slideLayouts/slideLayout1.xml"/></Relationships>
</file>

<file path=ppt/slides/_rels/slide1519.xml.rels><?xml version="1.0" encoding="UTF-8" standalone="yes"?>
<Relationships xmlns="http://schemas.openxmlformats.org/package/2006/relationships"><Relationship Id="rId2" Type="http://schemas.openxmlformats.org/officeDocument/2006/relationships/notesSlide" Target="../notesSlides/notesSlide1086.xml"/><Relationship Id="rId1" Type="http://schemas.openxmlformats.org/officeDocument/2006/relationships/slideLayout" Target="../slideLayouts/slideLayout1.xml"/></Relationships>
</file>

<file path=ppt/slides/_rels/slide1520.xml.rels><?xml version="1.0" encoding="UTF-8" standalone="yes"?>
<Relationships xmlns="http://schemas.openxmlformats.org/package/2006/relationships"><Relationship Id="rId2" Type="http://schemas.openxmlformats.org/officeDocument/2006/relationships/notesSlide" Target="../notesSlides/notesSlide1087.xml"/><Relationship Id="rId1" Type="http://schemas.openxmlformats.org/officeDocument/2006/relationships/slideLayout" Target="../slideLayouts/slideLayout1.xml"/></Relationships>
</file>

<file path=ppt/slides/_rels/slide1521.xml.rels><?xml version="1.0" encoding="UTF-8" standalone="yes"?>
<Relationships xmlns="http://schemas.openxmlformats.org/package/2006/relationships"><Relationship Id="rId2" Type="http://schemas.openxmlformats.org/officeDocument/2006/relationships/notesSlide" Target="../notesSlides/notesSlide1088.xml"/><Relationship Id="rId1" Type="http://schemas.openxmlformats.org/officeDocument/2006/relationships/slideLayout" Target="../slideLayouts/slideLayout1.xml"/></Relationships>
</file>

<file path=ppt/slides/_rels/slide1522.xml.rels><?xml version="1.0" encoding="UTF-8" standalone="yes"?>
<Relationships xmlns="http://schemas.openxmlformats.org/package/2006/relationships"><Relationship Id="rId2" Type="http://schemas.openxmlformats.org/officeDocument/2006/relationships/notesSlide" Target="../notesSlides/notesSlide1089.xml"/><Relationship Id="rId1" Type="http://schemas.openxmlformats.org/officeDocument/2006/relationships/slideLayout" Target="../slideLayouts/slideLayout1.xml"/></Relationships>
</file>

<file path=ppt/slides/_rels/slide1523.xml.rels><?xml version="1.0" encoding="UTF-8" standalone="yes"?>
<Relationships xmlns="http://schemas.openxmlformats.org/package/2006/relationships"><Relationship Id="rId2" Type="http://schemas.openxmlformats.org/officeDocument/2006/relationships/notesSlide" Target="../notesSlides/notesSlide1090.xml"/><Relationship Id="rId1" Type="http://schemas.openxmlformats.org/officeDocument/2006/relationships/slideLayout" Target="../slideLayouts/slideLayout1.xml"/></Relationships>
</file>

<file path=ppt/slides/_rels/slide1524.xml.rels><?xml version="1.0" encoding="UTF-8" standalone="yes"?>
<Relationships xmlns="http://schemas.openxmlformats.org/package/2006/relationships"><Relationship Id="rId2" Type="http://schemas.openxmlformats.org/officeDocument/2006/relationships/notesSlide" Target="../notesSlides/notesSlide1091.xml"/><Relationship Id="rId1" Type="http://schemas.openxmlformats.org/officeDocument/2006/relationships/slideLayout" Target="../slideLayouts/slideLayout1.xml"/></Relationships>
</file>

<file path=ppt/slides/_rels/slide1525.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092.xml"/><Relationship Id="rId1" Type="http://schemas.openxmlformats.org/officeDocument/2006/relationships/slideLayout" Target="../slideLayouts/slideLayout6.xml"/></Relationships>
</file>

<file path=ppt/slides/_rels/slide1526.xml.rels><?xml version="1.0" encoding="UTF-8" standalone="yes"?>
<Relationships xmlns="http://schemas.openxmlformats.org/package/2006/relationships"><Relationship Id="rId2" Type="http://schemas.openxmlformats.org/officeDocument/2006/relationships/notesSlide" Target="../notesSlides/notesSlide1093.xml"/><Relationship Id="rId1" Type="http://schemas.openxmlformats.org/officeDocument/2006/relationships/slideLayout" Target="../slideLayouts/slideLayout1.xml"/></Relationships>
</file>

<file path=ppt/slides/_rels/slide1527.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1094.xml"/><Relationship Id="rId1" Type="http://schemas.openxmlformats.org/officeDocument/2006/relationships/slideLayout" Target="../slideLayouts/slideLayout7.xml"/></Relationships>
</file>

<file path=ppt/slides/_rels/slide1528.xml.rels><?xml version="1.0" encoding="UTF-8" standalone="yes"?>
<Relationships xmlns="http://schemas.openxmlformats.org/package/2006/relationships"><Relationship Id="rId2" Type="http://schemas.openxmlformats.org/officeDocument/2006/relationships/notesSlide" Target="../notesSlides/notesSlide1095.xml"/><Relationship Id="rId1" Type="http://schemas.openxmlformats.org/officeDocument/2006/relationships/slideLayout" Target="../slideLayouts/slideLayout1.xml"/></Relationships>
</file>

<file path=ppt/slides/_rels/slide1529.xml.rels><?xml version="1.0" encoding="UTF-8" standalone="yes"?>
<Relationships xmlns="http://schemas.openxmlformats.org/package/2006/relationships"><Relationship Id="rId2" Type="http://schemas.openxmlformats.org/officeDocument/2006/relationships/notesSlide" Target="../notesSlides/notesSlide1096.xml"/><Relationship Id="rId1" Type="http://schemas.openxmlformats.org/officeDocument/2006/relationships/slideLayout" Target="../slideLayouts/slideLayout1.xml"/></Relationships>
</file>

<file path=ppt/slides/_rels/slide1530.xml.rels><?xml version="1.0" encoding="UTF-8" standalone="yes"?>
<Relationships xmlns="http://schemas.openxmlformats.org/package/2006/relationships"><Relationship Id="rId2" Type="http://schemas.openxmlformats.org/officeDocument/2006/relationships/notesSlide" Target="../notesSlides/notesSlide1097.xml"/><Relationship Id="rId1" Type="http://schemas.openxmlformats.org/officeDocument/2006/relationships/slideLayout" Target="../slideLayouts/slideLayout1.xml"/></Relationships>
</file>

<file path=ppt/slides/_rels/slide1531.xml.rels><?xml version="1.0" encoding="UTF-8" standalone="yes"?>
<Relationships xmlns="http://schemas.openxmlformats.org/package/2006/relationships"><Relationship Id="rId2" Type="http://schemas.openxmlformats.org/officeDocument/2006/relationships/notesSlide" Target="../notesSlides/notesSlide1098.xml"/><Relationship Id="rId1" Type="http://schemas.openxmlformats.org/officeDocument/2006/relationships/slideLayout" Target="../slideLayouts/slideLayout1.xml"/></Relationships>
</file>

<file path=ppt/slides/_rels/slide1532.xml.rels><?xml version="1.0" encoding="UTF-8" standalone="yes"?>
<Relationships xmlns="http://schemas.openxmlformats.org/package/2006/relationships"><Relationship Id="rId2" Type="http://schemas.openxmlformats.org/officeDocument/2006/relationships/notesSlide" Target="../notesSlides/notesSlide1099.xml"/><Relationship Id="rId1" Type="http://schemas.openxmlformats.org/officeDocument/2006/relationships/slideLayout" Target="../slideLayouts/slideLayout1.xml"/></Relationships>
</file>

<file path=ppt/slides/_rels/slide1533.xml.rels><?xml version="1.0" encoding="UTF-8" standalone="yes"?>
<Relationships xmlns="http://schemas.openxmlformats.org/package/2006/relationships"><Relationship Id="rId2" Type="http://schemas.openxmlformats.org/officeDocument/2006/relationships/notesSlide" Target="../notesSlides/notesSlide1100.xml"/><Relationship Id="rId1" Type="http://schemas.openxmlformats.org/officeDocument/2006/relationships/slideLayout" Target="../slideLayouts/slideLayout1.xml"/></Relationships>
</file>

<file path=ppt/slides/_rels/slide1534.xml.rels><?xml version="1.0" encoding="UTF-8" standalone="yes"?>
<Relationships xmlns="http://schemas.openxmlformats.org/package/2006/relationships"><Relationship Id="rId2" Type="http://schemas.openxmlformats.org/officeDocument/2006/relationships/notesSlide" Target="../notesSlides/notesSlide1101.xml"/><Relationship Id="rId1" Type="http://schemas.openxmlformats.org/officeDocument/2006/relationships/slideLayout" Target="../slideLayouts/slideLayout1.xml"/></Relationships>
</file>

<file path=ppt/slides/_rels/slide1535.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102.xml"/><Relationship Id="rId1" Type="http://schemas.openxmlformats.org/officeDocument/2006/relationships/slideLayout" Target="../slideLayouts/slideLayout1.xml"/></Relationships>
</file>

<file path=ppt/slides/_rels/slide1536.xml.rels><?xml version="1.0" encoding="UTF-8" standalone="yes"?>
<Relationships xmlns="http://schemas.openxmlformats.org/package/2006/relationships"><Relationship Id="rId2" Type="http://schemas.openxmlformats.org/officeDocument/2006/relationships/notesSlide" Target="../notesSlides/notesSlide1103.xml"/><Relationship Id="rId1" Type="http://schemas.openxmlformats.org/officeDocument/2006/relationships/slideLayout" Target="../slideLayouts/slideLayout1.xml"/></Relationships>
</file>

<file path=ppt/slides/_rels/slide1537.xml.rels><?xml version="1.0" encoding="UTF-8" standalone="yes"?>
<Relationships xmlns="http://schemas.openxmlformats.org/package/2006/relationships"><Relationship Id="rId2" Type="http://schemas.openxmlformats.org/officeDocument/2006/relationships/notesSlide" Target="../notesSlides/notesSlide1104.xml"/><Relationship Id="rId1" Type="http://schemas.openxmlformats.org/officeDocument/2006/relationships/slideLayout" Target="../slideLayouts/slideLayout1.xml"/></Relationships>
</file>

<file path=ppt/slides/_rels/slide1538.xml.rels><?xml version="1.0" encoding="UTF-8" standalone="yes"?>
<Relationships xmlns="http://schemas.openxmlformats.org/package/2006/relationships"><Relationship Id="rId2" Type="http://schemas.openxmlformats.org/officeDocument/2006/relationships/notesSlide" Target="../notesSlides/notesSlide1105.xml"/><Relationship Id="rId1" Type="http://schemas.openxmlformats.org/officeDocument/2006/relationships/slideLayout" Target="../slideLayouts/slideLayout1.xml"/></Relationships>
</file>

<file path=ppt/slides/_rels/slide1539.xml.rels><?xml version="1.0" encoding="UTF-8" standalone="yes"?>
<Relationships xmlns="http://schemas.openxmlformats.org/package/2006/relationships"><Relationship Id="rId2" Type="http://schemas.openxmlformats.org/officeDocument/2006/relationships/notesSlide" Target="../notesSlides/notesSlide1106.xml"/><Relationship Id="rId1" Type="http://schemas.openxmlformats.org/officeDocument/2006/relationships/slideLayout" Target="../slideLayouts/slideLayout1.xml"/></Relationships>
</file>

<file path=ppt/slides/_rels/slide1540.xml.rels><?xml version="1.0" encoding="UTF-8" standalone="yes"?>
<Relationships xmlns="http://schemas.openxmlformats.org/package/2006/relationships"><Relationship Id="rId2" Type="http://schemas.openxmlformats.org/officeDocument/2006/relationships/notesSlide" Target="../notesSlides/notesSlide1107.xml"/><Relationship Id="rId1" Type="http://schemas.openxmlformats.org/officeDocument/2006/relationships/slideLayout" Target="../slideLayouts/slideLayout1.xml"/></Relationships>
</file>

<file path=ppt/slides/_rels/slide1541.xml.rels><?xml version="1.0" encoding="UTF-8" standalone="yes"?>
<Relationships xmlns="http://schemas.openxmlformats.org/package/2006/relationships"><Relationship Id="rId2" Type="http://schemas.openxmlformats.org/officeDocument/2006/relationships/notesSlide" Target="../notesSlides/notesSlide1108.xml"/><Relationship Id="rId1" Type="http://schemas.openxmlformats.org/officeDocument/2006/relationships/slideLayout" Target="../slideLayouts/slideLayout1.xml"/></Relationships>
</file>

<file path=ppt/slides/_rels/slide1542.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109.xml"/><Relationship Id="rId1" Type="http://schemas.openxmlformats.org/officeDocument/2006/relationships/slideLayout" Target="../slideLayouts/slideLayout7.xml"/></Relationships>
</file>

<file path=ppt/slides/_rels/slide1543.xml.rels><?xml version="1.0" encoding="UTF-8" standalone="yes"?>
<Relationships xmlns="http://schemas.openxmlformats.org/package/2006/relationships"><Relationship Id="rId2" Type="http://schemas.openxmlformats.org/officeDocument/2006/relationships/notesSlide" Target="../notesSlides/notesSlide1110.xml"/><Relationship Id="rId1" Type="http://schemas.openxmlformats.org/officeDocument/2006/relationships/slideLayout" Target="../slideLayouts/slideLayout1.xml"/></Relationships>
</file>

<file path=ppt/slides/_rels/slide1544.xml.rels><?xml version="1.0" encoding="UTF-8" standalone="yes"?>
<Relationships xmlns="http://schemas.openxmlformats.org/package/2006/relationships"><Relationship Id="rId2" Type="http://schemas.openxmlformats.org/officeDocument/2006/relationships/notesSlide" Target="../notesSlides/notesSlide1111.xml"/><Relationship Id="rId1" Type="http://schemas.openxmlformats.org/officeDocument/2006/relationships/slideLayout" Target="../slideLayouts/slideLayout1.xml"/></Relationships>
</file>

<file path=ppt/slides/_rels/slide1545.xml.rels><?xml version="1.0" encoding="UTF-8" standalone="yes"?>
<Relationships xmlns="http://schemas.openxmlformats.org/package/2006/relationships"><Relationship Id="rId2" Type="http://schemas.openxmlformats.org/officeDocument/2006/relationships/notesSlide" Target="../notesSlides/notesSlide1112.xml"/><Relationship Id="rId1" Type="http://schemas.openxmlformats.org/officeDocument/2006/relationships/slideLayout" Target="../slideLayouts/slideLayout1.xml"/></Relationships>
</file>

<file path=ppt/slides/_rels/slide15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47.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113.xml"/><Relationship Id="rId1" Type="http://schemas.openxmlformats.org/officeDocument/2006/relationships/slideLayout" Target="../slideLayouts/slideLayout7.xml"/></Relationships>
</file>

<file path=ppt/slides/_rels/slide1548.xml.rels><?xml version="1.0" encoding="UTF-8" standalone="yes"?>
<Relationships xmlns="http://schemas.openxmlformats.org/package/2006/relationships"><Relationship Id="rId2" Type="http://schemas.openxmlformats.org/officeDocument/2006/relationships/notesSlide" Target="../notesSlides/notesSlide1114.xml"/><Relationship Id="rId1" Type="http://schemas.openxmlformats.org/officeDocument/2006/relationships/slideLayout" Target="../slideLayouts/slideLayout1.xml"/></Relationships>
</file>

<file path=ppt/slides/_rels/slide1549.xml.rels><?xml version="1.0" encoding="UTF-8" standalone="yes"?>
<Relationships xmlns="http://schemas.openxmlformats.org/package/2006/relationships"><Relationship Id="rId2" Type="http://schemas.openxmlformats.org/officeDocument/2006/relationships/notesSlide" Target="../notesSlides/notesSlide1115.xml"/><Relationship Id="rId1" Type="http://schemas.openxmlformats.org/officeDocument/2006/relationships/slideLayout" Target="../slideLayouts/slideLayout1.xml"/></Relationships>
</file>

<file path=ppt/slides/_rels/slide1550.xml.rels><?xml version="1.0" encoding="UTF-8" standalone="yes"?>
<Relationships xmlns="http://schemas.openxmlformats.org/package/2006/relationships"><Relationship Id="rId2" Type="http://schemas.openxmlformats.org/officeDocument/2006/relationships/notesSlide" Target="../notesSlides/notesSlide1116.xml"/><Relationship Id="rId1" Type="http://schemas.openxmlformats.org/officeDocument/2006/relationships/slideLayout" Target="../slideLayouts/slideLayout1.xml"/></Relationships>
</file>

<file path=ppt/slides/_rels/slide1551.xml.rels><?xml version="1.0" encoding="UTF-8" standalone="yes"?>
<Relationships xmlns="http://schemas.openxmlformats.org/package/2006/relationships"><Relationship Id="rId2" Type="http://schemas.openxmlformats.org/officeDocument/2006/relationships/notesSlide" Target="../notesSlides/notesSlide1117.xml"/><Relationship Id="rId1" Type="http://schemas.openxmlformats.org/officeDocument/2006/relationships/slideLayout" Target="../slideLayouts/slideLayout1.xml"/></Relationships>
</file>

<file path=ppt/slides/_rels/slide1552.xml.rels><?xml version="1.0" encoding="UTF-8" standalone="yes"?>
<Relationships xmlns="http://schemas.openxmlformats.org/package/2006/relationships"><Relationship Id="rId2" Type="http://schemas.openxmlformats.org/officeDocument/2006/relationships/notesSlide" Target="../notesSlides/notesSlide1118.xml"/><Relationship Id="rId1" Type="http://schemas.openxmlformats.org/officeDocument/2006/relationships/slideLayout" Target="../slideLayouts/slideLayout1.xml"/></Relationships>
</file>

<file path=ppt/slides/_rels/slide1553.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554.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1119.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1555.xml.rels><?xml version="1.0" encoding="UTF-8" standalone="yes"?>
<Relationships xmlns="http://schemas.openxmlformats.org/package/2006/relationships"><Relationship Id="rId2" Type="http://schemas.openxmlformats.org/officeDocument/2006/relationships/notesSlide" Target="../notesSlides/notesSlide1120.xml"/><Relationship Id="rId1" Type="http://schemas.openxmlformats.org/officeDocument/2006/relationships/slideLayout" Target="../slideLayouts/slideLayout1.xml"/></Relationships>
</file>

<file path=ppt/slides/_rels/slide1556.xml.rels><?xml version="1.0" encoding="UTF-8" standalone="yes"?>
<Relationships xmlns="http://schemas.openxmlformats.org/package/2006/relationships"><Relationship Id="rId2" Type="http://schemas.openxmlformats.org/officeDocument/2006/relationships/notesSlide" Target="../notesSlides/notesSlide1121.xml"/><Relationship Id="rId1" Type="http://schemas.openxmlformats.org/officeDocument/2006/relationships/slideLayout" Target="../slideLayouts/slideLayout1.xml"/></Relationships>
</file>

<file path=ppt/slides/_rels/slide1557.xml.rels><?xml version="1.0" encoding="UTF-8" standalone="yes"?>
<Relationships xmlns="http://schemas.openxmlformats.org/package/2006/relationships"><Relationship Id="rId2" Type="http://schemas.openxmlformats.org/officeDocument/2006/relationships/notesSlide" Target="../notesSlides/notesSlide1122.xml"/><Relationship Id="rId1" Type="http://schemas.openxmlformats.org/officeDocument/2006/relationships/slideLayout" Target="../slideLayouts/slideLayout1.xml"/></Relationships>
</file>

<file path=ppt/slides/_rels/slide1558.xml.rels><?xml version="1.0" encoding="UTF-8" standalone="yes"?>
<Relationships xmlns="http://schemas.openxmlformats.org/package/2006/relationships"><Relationship Id="rId2" Type="http://schemas.openxmlformats.org/officeDocument/2006/relationships/notesSlide" Target="../notesSlides/notesSlide1123.xml"/><Relationship Id="rId1" Type="http://schemas.openxmlformats.org/officeDocument/2006/relationships/slideLayout" Target="../slideLayouts/slideLayout1.xml"/></Relationships>
</file>

<file path=ppt/slides/_rels/slide1559.xml.rels><?xml version="1.0" encoding="UTF-8" standalone="yes"?>
<Relationships xmlns="http://schemas.openxmlformats.org/package/2006/relationships"><Relationship Id="rId2" Type="http://schemas.openxmlformats.org/officeDocument/2006/relationships/notesSlide" Target="../notesSlides/notesSlide1124.xml"/><Relationship Id="rId1" Type="http://schemas.openxmlformats.org/officeDocument/2006/relationships/slideLayout" Target="../slideLayouts/slideLayout1.xml"/></Relationships>
</file>

<file path=ppt/slides/_rels/slide1560.xml.rels><?xml version="1.0" encoding="UTF-8" standalone="yes"?>
<Relationships xmlns="http://schemas.openxmlformats.org/package/2006/relationships"><Relationship Id="rId2" Type="http://schemas.openxmlformats.org/officeDocument/2006/relationships/notesSlide" Target="../notesSlides/notesSlide1125.xml"/><Relationship Id="rId1" Type="http://schemas.openxmlformats.org/officeDocument/2006/relationships/slideLayout" Target="../slideLayouts/slideLayout1.xml"/></Relationships>
</file>

<file path=ppt/slides/_rels/slide15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62.xml.rels><?xml version="1.0" encoding="UTF-8" standalone="yes"?>
<Relationships xmlns="http://schemas.openxmlformats.org/package/2006/relationships"><Relationship Id="rId2" Type="http://schemas.openxmlformats.org/officeDocument/2006/relationships/notesSlide" Target="../notesSlides/notesSlide1126.xml"/><Relationship Id="rId1" Type="http://schemas.openxmlformats.org/officeDocument/2006/relationships/slideLayout" Target="../slideLayouts/slideLayout1.xml"/></Relationships>
</file>

<file path=ppt/slides/_rels/slide1563.xml.rels><?xml version="1.0" encoding="UTF-8" standalone="yes"?>
<Relationships xmlns="http://schemas.openxmlformats.org/package/2006/relationships"><Relationship Id="rId2" Type="http://schemas.openxmlformats.org/officeDocument/2006/relationships/notesSlide" Target="../notesSlides/notesSlide1127.xml"/><Relationship Id="rId1" Type="http://schemas.openxmlformats.org/officeDocument/2006/relationships/slideLayout" Target="../slideLayouts/slideLayout1.xml"/></Relationships>
</file>

<file path=ppt/slides/_rels/slide1564.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1565.xml.rels><?xml version="1.0" encoding="UTF-8" standalone="yes"?>
<Relationships xmlns="http://schemas.openxmlformats.org/package/2006/relationships"><Relationship Id="rId2" Type="http://schemas.openxmlformats.org/officeDocument/2006/relationships/notesSlide" Target="../notesSlides/notesSlide1128.xml"/><Relationship Id="rId1" Type="http://schemas.openxmlformats.org/officeDocument/2006/relationships/slideLayout" Target="../slideLayouts/slideLayout1.xml"/></Relationships>
</file>

<file path=ppt/slides/_rels/slide1566.xml.rels><?xml version="1.0" encoding="UTF-8" standalone="yes"?>
<Relationships xmlns="http://schemas.openxmlformats.org/package/2006/relationships"><Relationship Id="rId2" Type="http://schemas.openxmlformats.org/officeDocument/2006/relationships/notesSlide" Target="../notesSlides/notesSlide1129.xml"/><Relationship Id="rId1" Type="http://schemas.openxmlformats.org/officeDocument/2006/relationships/slideLayout" Target="../slideLayouts/slideLayout1.xml"/></Relationships>
</file>

<file path=ppt/slides/_rels/slide1567.xml.rels><?xml version="1.0" encoding="UTF-8" standalone="yes"?>
<Relationships xmlns="http://schemas.openxmlformats.org/package/2006/relationships"><Relationship Id="rId2" Type="http://schemas.openxmlformats.org/officeDocument/2006/relationships/notesSlide" Target="../notesSlides/notesSlide1130.xml"/><Relationship Id="rId1" Type="http://schemas.openxmlformats.org/officeDocument/2006/relationships/slideLayout" Target="../slideLayouts/slideLayout1.xml"/></Relationships>
</file>

<file path=ppt/slides/_rels/slide1568.xml.rels><?xml version="1.0" encoding="UTF-8" standalone="yes"?>
<Relationships xmlns="http://schemas.openxmlformats.org/package/2006/relationships"><Relationship Id="rId2" Type="http://schemas.openxmlformats.org/officeDocument/2006/relationships/notesSlide" Target="../notesSlides/notesSlide1131.xml"/><Relationship Id="rId1" Type="http://schemas.openxmlformats.org/officeDocument/2006/relationships/slideLayout" Target="../slideLayouts/slideLayout1.xml"/></Relationships>
</file>

<file path=ppt/slides/_rels/slide1569.xml.rels><?xml version="1.0" encoding="UTF-8" standalone="yes"?>
<Relationships xmlns="http://schemas.openxmlformats.org/package/2006/relationships"><Relationship Id="rId2" Type="http://schemas.openxmlformats.org/officeDocument/2006/relationships/notesSlide" Target="../notesSlides/notesSlide1132.xml"/><Relationship Id="rId1" Type="http://schemas.openxmlformats.org/officeDocument/2006/relationships/slideLayout" Target="../slideLayouts/slideLayout1.xml"/></Relationships>
</file>

<file path=ppt/slides/_rels/slide1570.xml.rels><?xml version="1.0" encoding="UTF-8" standalone="yes"?>
<Relationships xmlns="http://schemas.openxmlformats.org/package/2006/relationships"><Relationship Id="rId2" Type="http://schemas.openxmlformats.org/officeDocument/2006/relationships/notesSlide" Target="../notesSlides/notesSlide1133.xml"/><Relationship Id="rId1" Type="http://schemas.openxmlformats.org/officeDocument/2006/relationships/slideLayout" Target="../slideLayouts/slideLayout1.xml"/></Relationships>
</file>

<file path=ppt/slides/_rels/slide1571.xml.rels><?xml version="1.0" encoding="UTF-8" standalone="yes"?>
<Relationships xmlns="http://schemas.openxmlformats.org/package/2006/relationships"><Relationship Id="rId2" Type="http://schemas.openxmlformats.org/officeDocument/2006/relationships/notesSlide" Target="../notesSlides/notesSlide1134.xml"/><Relationship Id="rId1" Type="http://schemas.openxmlformats.org/officeDocument/2006/relationships/slideLayout" Target="../slideLayouts/slideLayout1.xml"/></Relationships>
</file>

<file path=ppt/slides/_rels/slide1572.xml.rels><?xml version="1.0" encoding="UTF-8" standalone="yes"?>
<Relationships xmlns="http://schemas.openxmlformats.org/package/2006/relationships"><Relationship Id="rId2" Type="http://schemas.openxmlformats.org/officeDocument/2006/relationships/notesSlide" Target="../notesSlides/notesSlide1135.xml"/><Relationship Id="rId1" Type="http://schemas.openxmlformats.org/officeDocument/2006/relationships/slideLayout" Target="../slideLayouts/slideLayout1.xml"/></Relationships>
</file>

<file path=ppt/slides/_rels/slide1573.xml.rels><?xml version="1.0" encoding="UTF-8" standalone="yes"?>
<Relationships xmlns="http://schemas.openxmlformats.org/package/2006/relationships"><Relationship Id="rId2" Type="http://schemas.openxmlformats.org/officeDocument/2006/relationships/notesSlide" Target="../notesSlides/notesSlide1136.xml"/><Relationship Id="rId1" Type="http://schemas.openxmlformats.org/officeDocument/2006/relationships/slideLayout" Target="../slideLayouts/slideLayout1.xml"/></Relationships>
</file>

<file path=ppt/slides/_rels/slide1574.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137.xml"/><Relationship Id="rId1" Type="http://schemas.openxmlformats.org/officeDocument/2006/relationships/slideLayout" Target="../slideLayouts/slideLayout6.xml"/></Relationships>
</file>

<file path=ppt/slides/_rels/slide1575.xml.rels><?xml version="1.0" encoding="UTF-8" standalone="yes"?>
<Relationships xmlns="http://schemas.openxmlformats.org/package/2006/relationships"><Relationship Id="rId2" Type="http://schemas.openxmlformats.org/officeDocument/2006/relationships/notesSlide" Target="../notesSlides/notesSlide1138.xml"/><Relationship Id="rId1" Type="http://schemas.openxmlformats.org/officeDocument/2006/relationships/slideLayout" Target="../slideLayouts/slideLayout1.xml"/></Relationships>
</file>

<file path=ppt/slides/_rels/slide1576.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1139.xml"/><Relationship Id="rId1" Type="http://schemas.openxmlformats.org/officeDocument/2006/relationships/slideLayout" Target="../slideLayouts/slideLayout7.xml"/></Relationships>
</file>

<file path=ppt/slides/_rels/slide1577.xml.rels><?xml version="1.0" encoding="UTF-8" standalone="yes"?>
<Relationships xmlns="http://schemas.openxmlformats.org/package/2006/relationships"><Relationship Id="rId2" Type="http://schemas.openxmlformats.org/officeDocument/2006/relationships/notesSlide" Target="../notesSlides/notesSlide1140.xml"/><Relationship Id="rId1" Type="http://schemas.openxmlformats.org/officeDocument/2006/relationships/slideLayout" Target="../slideLayouts/slideLayout1.xml"/></Relationships>
</file>

<file path=ppt/slides/_rels/slide1578.xml.rels><?xml version="1.0" encoding="UTF-8" standalone="yes"?>
<Relationships xmlns="http://schemas.openxmlformats.org/package/2006/relationships"><Relationship Id="rId2" Type="http://schemas.openxmlformats.org/officeDocument/2006/relationships/notesSlide" Target="../notesSlides/notesSlide1141.xml"/><Relationship Id="rId1" Type="http://schemas.openxmlformats.org/officeDocument/2006/relationships/slideLayout" Target="../slideLayouts/slideLayout1.xml"/></Relationships>
</file>

<file path=ppt/slides/_rels/slide1579.xml.rels><?xml version="1.0" encoding="UTF-8" standalone="yes"?>
<Relationships xmlns="http://schemas.openxmlformats.org/package/2006/relationships"><Relationship Id="rId2" Type="http://schemas.openxmlformats.org/officeDocument/2006/relationships/notesSlide" Target="../notesSlides/notesSlide1142.xml"/><Relationship Id="rId1" Type="http://schemas.openxmlformats.org/officeDocument/2006/relationships/slideLayout" Target="../slideLayouts/slideLayout1.xml"/></Relationships>
</file>

<file path=ppt/slides/_rels/slide1580.xml.rels><?xml version="1.0" encoding="UTF-8" standalone="yes"?>
<Relationships xmlns="http://schemas.openxmlformats.org/package/2006/relationships"><Relationship Id="rId2" Type="http://schemas.openxmlformats.org/officeDocument/2006/relationships/notesSlide" Target="../notesSlides/notesSlide1143.xml"/><Relationship Id="rId1" Type="http://schemas.openxmlformats.org/officeDocument/2006/relationships/slideLayout" Target="../slideLayouts/slideLayout1.xml"/></Relationships>
</file>

<file path=ppt/slides/_rels/slide1581.xml.rels><?xml version="1.0" encoding="UTF-8" standalone="yes"?>
<Relationships xmlns="http://schemas.openxmlformats.org/package/2006/relationships"><Relationship Id="rId2" Type="http://schemas.openxmlformats.org/officeDocument/2006/relationships/notesSlide" Target="../notesSlides/notesSlide1144.xml"/><Relationship Id="rId1" Type="http://schemas.openxmlformats.org/officeDocument/2006/relationships/slideLayout" Target="../slideLayouts/slideLayout1.xml"/></Relationships>
</file>

<file path=ppt/slides/_rels/slide1582.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145.xml"/><Relationship Id="rId1" Type="http://schemas.openxmlformats.org/officeDocument/2006/relationships/slideLayout" Target="../slideLayouts/slideLayout1.xml"/></Relationships>
</file>

<file path=ppt/slides/_rels/slide1583.xml.rels><?xml version="1.0" encoding="UTF-8" standalone="yes"?>
<Relationships xmlns="http://schemas.openxmlformats.org/package/2006/relationships"><Relationship Id="rId2" Type="http://schemas.openxmlformats.org/officeDocument/2006/relationships/notesSlide" Target="../notesSlides/notesSlide1146.xml"/><Relationship Id="rId1" Type="http://schemas.openxmlformats.org/officeDocument/2006/relationships/slideLayout" Target="../slideLayouts/slideLayout1.xml"/></Relationships>
</file>

<file path=ppt/slides/_rels/slide1584.xml.rels><?xml version="1.0" encoding="UTF-8" standalone="yes"?>
<Relationships xmlns="http://schemas.openxmlformats.org/package/2006/relationships"><Relationship Id="rId2" Type="http://schemas.openxmlformats.org/officeDocument/2006/relationships/notesSlide" Target="../notesSlides/notesSlide1147.xml"/><Relationship Id="rId1" Type="http://schemas.openxmlformats.org/officeDocument/2006/relationships/slideLayout" Target="../slideLayouts/slideLayout1.xml"/></Relationships>
</file>

<file path=ppt/slides/_rels/slide1585.xml.rels><?xml version="1.0" encoding="UTF-8" standalone="yes"?>
<Relationships xmlns="http://schemas.openxmlformats.org/package/2006/relationships"><Relationship Id="rId2" Type="http://schemas.openxmlformats.org/officeDocument/2006/relationships/notesSlide" Target="../notesSlides/notesSlide1148.xml"/><Relationship Id="rId1" Type="http://schemas.openxmlformats.org/officeDocument/2006/relationships/slideLayout" Target="../slideLayouts/slideLayout1.xml"/></Relationships>
</file>

<file path=ppt/slides/_rels/slide1586.xml.rels><?xml version="1.0" encoding="UTF-8" standalone="yes"?>
<Relationships xmlns="http://schemas.openxmlformats.org/package/2006/relationships"><Relationship Id="rId2" Type="http://schemas.openxmlformats.org/officeDocument/2006/relationships/notesSlide" Target="../notesSlides/notesSlide1149.xml"/><Relationship Id="rId1" Type="http://schemas.openxmlformats.org/officeDocument/2006/relationships/slideLayout" Target="../slideLayouts/slideLayout1.xml"/></Relationships>
</file>

<file path=ppt/slides/_rels/slide1587.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150.xml"/><Relationship Id="rId1" Type="http://schemas.openxmlformats.org/officeDocument/2006/relationships/slideLayout" Target="../slideLayouts/slideLayout7.xml"/></Relationships>
</file>

<file path=ppt/slides/_rels/slide1588.xml.rels><?xml version="1.0" encoding="UTF-8" standalone="yes"?>
<Relationships xmlns="http://schemas.openxmlformats.org/package/2006/relationships"><Relationship Id="rId2" Type="http://schemas.openxmlformats.org/officeDocument/2006/relationships/notesSlide" Target="../notesSlides/notesSlide1151.xml"/><Relationship Id="rId1" Type="http://schemas.openxmlformats.org/officeDocument/2006/relationships/slideLayout" Target="../slideLayouts/slideLayout1.xml"/></Relationships>
</file>

<file path=ppt/slides/_rels/slide1589.xml.rels><?xml version="1.0" encoding="UTF-8" standalone="yes"?>
<Relationships xmlns="http://schemas.openxmlformats.org/package/2006/relationships"><Relationship Id="rId2" Type="http://schemas.openxmlformats.org/officeDocument/2006/relationships/notesSlide" Target="../notesSlides/notesSlide1152.xml"/><Relationship Id="rId1" Type="http://schemas.openxmlformats.org/officeDocument/2006/relationships/slideLayout" Target="../slideLayouts/slideLayout1.xml"/></Relationships>
</file>

<file path=ppt/slides/_rels/slide1590.xml.rels><?xml version="1.0" encoding="UTF-8" standalone="yes"?>
<Relationships xmlns="http://schemas.openxmlformats.org/package/2006/relationships"><Relationship Id="rId2" Type="http://schemas.openxmlformats.org/officeDocument/2006/relationships/notesSlide" Target="../notesSlides/notesSlide1153.xml"/><Relationship Id="rId1" Type="http://schemas.openxmlformats.org/officeDocument/2006/relationships/slideLayout" Target="../slideLayouts/slideLayout1.xml"/></Relationships>
</file>

<file path=ppt/slides/_rels/slide1591.xml.rels><?xml version="1.0" encoding="UTF-8" standalone="yes"?>
<Relationships xmlns="http://schemas.openxmlformats.org/package/2006/relationships"><Relationship Id="rId2" Type="http://schemas.openxmlformats.org/officeDocument/2006/relationships/notesSlide" Target="../notesSlides/notesSlide1154.xml"/><Relationship Id="rId1" Type="http://schemas.openxmlformats.org/officeDocument/2006/relationships/slideLayout" Target="../slideLayouts/slideLayout1.xml"/></Relationships>
</file>

<file path=ppt/slides/_rels/slide1592.xml.rels><?xml version="1.0" encoding="UTF-8" standalone="yes"?>
<Relationships xmlns="http://schemas.openxmlformats.org/package/2006/relationships"><Relationship Id="rId2" Type="http://schemas.openxmlformats.org/officeDocument/2006/relationships/notesSlide" Target="../notesSlides/notesSlide1155.xml"/><Relationship Id="rId1" Type="http://schemas.openxmlformats.org/officeDocument/2006/relationships/slideLayout" Target="../slideLayouts/slideLayout1.xml"/></Relationships>
</file>

<file path=ppt/slides/_rels/slide1593.xml.rels><?xml version="1.0" encoding="UTF-8" standalone="yes"?>
<Relationships xmlns="http://schemas.openxmlformats.org/package/2006/relationships"><Relationship Id="rId2" Type="http://schemas.openxmlformats.org/officeDocument/2006/relationships/notesSlide" Target="../notesSlides/notesSlide1156.xml"/><Relationship Id="rId1" Type="http://schemas.openxmlformats.org/officeDocument/2006/relationships/slideLayout" Target="../slideLayouts/slideLayout1.xml"/></Relationships>
</file>

<file path=ppt/slides/_rels/slide1594.xml.rels><?xml version="1.0" encoding="UTF-8" standalone="yes"?>
<Relationships xmlns="http://schemas.openxmlformats.org/package/2006/relationships"><Relationship Id="rId2" Type="http://schemas.openxmlformats.org/officeDocument/2006/relationships/notesSlide" Target="../notesSlides/notesSlide1157.xml"/><Relationship Id="rId1" Type="http://schemas.openxmlformats.org/officeDocument/2006/relationships/slideLayout" Target="../slideLayouts/slideLayout1.xml"/></Relationships>
</file>

<file path=ppt/slides/_rels/slide15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96.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158.xml"/><Relationship Id="rId1" Type="http://schemas.openxmlformats.org/officeDocument/2006/relationships/slideLayout" Target="../slideLayouts/slideLayout7.xml"/></Relationships>
</file>

<file path=ppt/slides/_rels/slide1597.xml.rels><?xml version="1.0" encoding="UTF-8" standalone="yes"?>
<Relationships xmlns="http://schemas.openxmlformats.org/package/2006/relationships"><Relationship Id="rId2" Type="http://schemas.openxmlformats.org/officeDocument/2006/relationships/notesSlide" Target="../notesSlides/notesSlide1159.xml"/><Relationship Id="rId1" Type="http://schemas.openxmlformats.org/officeDocument/2006/relationships/slideLayout" Target="../slideLayouts/slideLayout1.xml"/></Relationships>
</file>

<file path=ppt/slides/_rels/slide1598.xml.rels><?xml version="1.0" encoding="UTF-8" standalone="yes"?>
<Relationships xmlns="http://schemas.openxmlformats.org/package/2006/relationships"><Relationship Id="rId2" Type="http://schemas.openxmlformats.org/officeDocument/2006/relationships/notesSlide" Target="../notesSlides/notesSlide1160.xml"/><Relationship Id="rId1" Type="http://schemas.openxmlformats.org/officeDocument/2006/relationships/slideLayout" Target="../slideLayouts/slideLayout1.xml"/></Relationships>
</file>

<file path=ppt/slides/_rels/slide1599.xml.rels><?xml version="1.0" encoding="UTF-8" standalone="yes"?>
<Relationships xmlns="http://schemas.openxmlformats.org/package/2006/relationships"><Relationship Id="rId2" Type="http://schemas.openxmlformats.org/officeDocument/2006/relationships/notesSlide" Target="../notesSlides/notesSlide1161.xml"/><Relationship Id="rId1" Type="http://schemas.openxmlformats.org/officeDocument/2006/relationships/slideLayout" Target="../slideLayouts/slideLayout1.xml"/></Relationships>
</file>

<file path=ppt/slides/_rels/slide1600.xml.rels><?xml version="1.0" encoding="UTF-8" standalone="yes"?>
<Relationships xmlns="http://schemas.openxmlformats.org/package/2006/relationships"><Relationship Id="rId2" Type="http://schemas.openxmlformats.org/officeDocument/2006/relationships/notesSlide" Target="../notesSlides/notesSlide1162.xml"/><Relationship Id="rId1" Type="http://schemas.openxmlformats.org/officeDocument/2006/relationships/slideLayout" Target="../slideLayouts/slideLayout1.xml"/></Relationships>
</file>

<file path=ppt/slides/_rels/slide1601.xml.rels><?xml version="1.0" encoding="UTF-8" standalone="yes"?>
<Relationships xmlns="http://schemas.openxmlformats.org/package/2006/relationships"><Relationship Id="rId2" Type="http://schemas.openxmlformats.org/officeDocument/2006/relationships/notesSlide" Target="../notesSlides/notesSlide1163.xml"/><Relationship Id="rId1" Type="http://schemas.openxmlformats.org/officeDocument/2006/relationships/slideLayout" Target="../slideLayouts/slideLayout1.xml"/></Relationships>
</file>

<file path=ppt/slides/_rels/slide1602.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603.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1164.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1604.xml.rels><?xml version="1.0" encoding="UTF-8" standalone="yes"?>
<Relationships xmlns="http://schemas.openxmlformats.org/package/2006/relationships"><Relationship Id="rId2" Type="http://schemas.openxmlformats.org/officeDocument/2006/relationships/notesSlide" Target="../notesSlides/notesSlide1165.xml"/><Relationship Id="rId1" Type="http://schemas.openxmlformats.org/officeDocument/2006/relationships/slideLayout" Target="../slideLayouts/slideLayout1.xml"/></Relationships>
</file>

<file path=ppt/slides/_rels/slide1605.xml.rels><?xml version="1.0" encoding="UTF-8" standalone="yes"?>
<Relationships xmlns="http://schemas.openxmlformats.org/package/2006/relationships"><Relationship Id="rId2" Type="http://schemas.openxmlformats.org/officeDocument/2006/relationships/notesSlide" Target="../notesSlides/notesSlide1166.xml"/><Relationship Id="rId1" Type="http://schemas.openxmlformats.org/officeDocument/2006/relationships/slideLayout" Target="../slideLayouts/slideLayout1.xml"/></Relationships>
</file>

<file path=ppt/slides/_rels/slide1606.xml.rels><?xml version="1.0" encoding="UTF-8" standalone="yes"?>
<Relationships xmlns="http://schemas.openxmlformats.org/package/2006/relationships"><Relationship Id="rId2" Type="http://schemas.openxmlformats.org/officeDocument/2006/relationships/notesSlide" Target="../notesSlides/notesSlide1167.xml"/><Relationship Id="rId1" Type="http://schemas.openxmlformats.org/officeDocument/2006/relationships/slideLayout" Target="../slideLayouts/slideLayout1.xml"/></Relationships>
</file>

<file path=ppt/slides/_rels/slide1607.xml.rels><?xml version="1.0" encoding="UTF-8" standalone="yes"?>
<Relationships xmlns="http://schemas.openxmlformats.org/package/2006/relationships"><Relationship Id="rId2" Type="http://schemas.openxmlformats.org/officeDocument/2006/relationships/notesSlide" Target="../notesSlides/notesSlide1168.xml"/><Relationship Id="rId1" Type="http://schemas.openxmlformats.org/officeDocument/2006/relationships/slideLayout" Target="../slideLayouts/slideLayout1.xml"/></Relationships>
</file>

<file path=ppt/slides/_rels/slide1608.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1609.xml.rels><?xml version="1.0" encoding="UTF-8" standalone="yes"?>
<Relationships xmlns="http://schemas.openxmlformats.org/package/2006/relationships"><Relationship Id="rId2" Type="http://schemas.openxmlformats.org/officeDocument/2006/relationships/notesSlide" Target="../notesSlides/notesSlide1169.xml"/><Relationship Id="rId1" Type="http://schemas.openxmlformats.org/officeDocument/2006/relationships/slideLayout" Target="../slideLayouts/slideLayout1.xml"/></Relationships>
</file>

<file path=ppt/slides/_rels/slide1610.xml.rels><?xml version="1.0" encoding="UTF-8" standalone="yes"?>
<Relationships xmlns="http://schemas.openxmlformats.org/package/2006/relationships"><Relationship Id="rId2" Type="http://schemas.openxmlformats.org/officeDocument/2006/relationships/notesSlide" Target="../notesSlides/notesSlide1170.xml"/><Relationship Id="rId1" Type="http://schemas.openxmlformats.org/officeDocument/2006/relationships/slideLayout" Target="../slideLayouts/slideLayout1.xml"/></Relationships>
</file>

<file path=ppt/slides/_rels/slide1611.xml.rels><?xml version="1.0" encoding="UTF-8" standalone="yes"?>
<Relationships xmlns="http://schemas.openxmlformats.org/package/2006/relationships"><Relationship Id="rId2" Type="http://schemas.openxmlformats.org/officeDocument/2006/relationships/notesSlide" Target="../notesSlides/notesSlide1171.xml"/><Relationship Id="rId1" Type="http://schemas.openxmlformats.org/officeDocument/2006/relationships/slideLayout" Target="../slideLayouts/slideLayout1.xml"/></Relationships>
</file>

<file path=ppt/slides/_rels/slide1612.xml.rels><?xml version="1.0" encoding="UTF-8" standalone="yes"?>
<Relationships xmlns="http://schemas.openxmlformats.org/package/2006/relationships"><Relationship Id="rId2" Type="http://schemas.openxmlformats.org/officeDocument/2006/relationships/notesSlide" Target="../notesSlides/notesSlide1172.xml"/><Relationship Id="rId1" Type="http://schemas.openxmlformats.org/officeDocument/2006/relationships/slideLayout" Target="../slideLayouts/slideLayout1.xml"/></Relationships>
</file>

<file path=ppt/slides/_rels/slide1613.xml.rels><?xml version="1.0" encoding="UTF-8" standalone="yes"?>
<Relationships xmlns="http://schemas.openxmlformats.org/package/2006/relationships"><Relationship Id="rId2" Type="http://schemas.openxmlformats.org/officeDocument/2006/relationships/notesSlide" Target="../notesSlides/notesSlide1173.xml"/><Relationship Id="rId1" Type="http://schemas.openxmlformats.org/officeDocument/2006/relationships/slideLayout" Target="../slideLayouts/slideLayout1.xml"/></Relationships>
</file>

<file path=ppt/slides/_rels/slide1614.xml.rels><?xml version="1.0" encoding="UTF-8" standalone="yes"?>
<Relationships xmlns="http://schemas.openxmlformats.org/package/2006/relationships"><Relationship Id="rId2" Type="http://schemas.openxmlformats.org/officeDocument/2006/relationships/notesSlide" Target="../notesSlides/notesSlide1174.xml"/><Relationship Id="rId1" Type="http://schemas.openxmlformats.org/officeDocument/2006/relationships/slideLayout" Target="../slideLayouts/slideLayout1.xml"/></Relationships>
</file>

<file path=ppt/slides/_rels/slide1615.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175.xml"/><Relationship Id="rId1" Type="http://schemas.openxmlformats.org/officeDocument/2006/relationships/slideLayout" Target="../slideLayouts/slideLayout6.xml"/></Relationships>
</file>

<file path=ppt/slides/_rels/slide1616.xml.rels><?xml version="1.0" encoding="UTF-8" standalone="yes"?>
<Relationships xmlns="http://schemas.openxmlformats.org/package/2006/relationships"><Relationship Id="rId2" Type="http://schemas.openxmlformats.org/officeDocument/2006/relationships/notesSlide" Target="../notesSlides/notesSlide1176.xml"/><Relationship Id="rId1" Type="http://schemas.openxmlformats.org/officeDocument/2006/relationships/slideLayout" Target="../slideLayouts/slideLayout1.xml"/></Relationships>
</file>

<file path=ppt/slides/_rels/slide1617.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1177.xml"/><Relationship Id="rId1" Type="http://schemas.openxmlformats.org/officeDocument/2006/relationships/slideLayout" Target="../slideLayouts/slideLayout7.xml"/></Relationships>
</file>

<file path=ppt/slides/_rels/slide1618.xml.rels><?xml version="1.0" encoding="UTF-8" standalone="yes"?>
<Relationships xmlns="http://schemas.openxmlformats.org/package/2006/relationships"><Relationship Id="rId2" Type="http://schemas.openxmlformats.org/officeDocument/2006/relationships/notesSlide" Target="../notesSlides/notesSlide1178.xml"/><Relationship Id="rId1" Type="http://schemas.openxmlformats.org/officeDocument/2006/relationships/slideLayout" Target="../slideLayouts/slideLayout1.xml"/></Relationships>
</file>

<file path=ppt/slides/_rels/slide1619.xml.rels><?xml version="1.0" encoding="UTF-8" standalone="yes"?>
<Relationships xmlns="http://schemas.openxmlformats.org/package/2006/relationships"><Relationship Id="rId2" Type="http://schemas.openxmlformats.org/officeDocument/2006/relationships/notesSlide" Target="../notesSlides/notesSlide1179.xml"/><Relationship Id="rId1" Type="http://schemas.openxmlformats.org/officeDocument/2006/relationships/slideLayout" Target="../slideLayouts/slideLayout1.xml"/></Relationships>
</file>

<file path=ppt/slides/_rels/slide1620.xml.rels><?xml version="1.0" encoding="UTF-8" standalone="yes"?>
<Relationships xmlns="http://schemas.openxmlformats.org/package/2006/relationships"><Relationship Id="rId2" Type="http://schemas.openxmlformats.org/officeDocument/2006/relationships/notesSlide" Target="../notesSlides/notesSlide1180.xml"/><Relationship Id="rId1" Type="http://schemas.openxmlformats.org/officeDocument/2006/relationships/slideLayout" Target="../slideLayouts/slideLayout1.xml"/></Relationships>
</file>

<file path=ppt/slides/_rels/slide1621.xml.rels><?xml version="1.0" encoding="UTF-8" standalone="yes"?>
<Relationships xmlns="http://schemas.openxmlformats.org/package/2006/relationships"><Relationship Id="rId2" Type="http://schemas.openxmlformats.org/officeDocument/2006/relationships/notesSlide" Target="../notesSlides/notesSlide1181.xml"/><Relationship Id="rId1" Type="http://schemas.openxmlformats.org/officeDocument/2006/relationships/slideLayout" Target="../slideLayouts/slideLayout1.xml"/></Relationships>
</file>

<file path=ppt/slides/_rels/slide1622.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182.xml"/><Relationship Id="rId1" Type="http://schemas.openxmlformats.org/officeDocument/2006/relationships/slideLayout" Target="../slideLayouts/slideLayout1.xml"/></Relationships>
</file>

<file path=ppt/slides/_rels/slide1623.xml.rels><?xml version="1.0" encoding="UTF-8" standalone="yes"?>
<Relationships xmlns="http://schemas.openxmlformats.org/package/2006/relationships"><Relationship Id="rId2" Type="http://schemas.openxmlformats.org/officeDocument/2006/relationships/notesSlide" Target="../notesSlides/notesSlide1183.xml"/><Relationship Id="rId1" Type="http://schemas.openxmlformats.org/officeDocument/2006/relationships/slideLayout" Target="../slideLayouts/slideLayout1.xml"/></Relationships>
</file>

<file path=ppt/slides/_rels/slide1624.xml.rels><?xml version="1.0" encoding="UTF-8" standalone="yes"?>
<Relationships xmlns="http://schemas.openxmlformats.org/package/2006/relationships"><Relationship Id="rId2" Type="http://schemas.openxmlformats.org/officeDocument/2006/relationships/notesSlide" Target="../notesSlides/notesSlide1184.xml"/><Relationship Id="rId1" Type="http://schemas.openxmlformats.org/officeDocument/2006/relationships/slideLayout" Target="../slideLayouts/slideLayout1.xml"/></Relationships>
</file>

<file path=ppt/slides/_rels/slide1625.xml.rels><?xml version="1.0" encoding="UTF-8" standalone="yes"?>
<Relationships xmlns="http://schemas.openxmlformats.org/package/2006/relationships"><Relationship Id="rId2" Type="http://schemas.openxmlformats.org/officeDocument/2006/relationships/notesSlide" Target="../notesSlides/notesSlide1185.xml"/><Relationship Id="rId1" Type="http://schemas.openxmlformats.org/officeDocument/2006/relationships/slideLayout" Target="../slideLayouts/slideLayout1.xml"/></Relationships>
</file>

<file path=ppt/slides/_rels/slide1626.xml.rels><?xml version="1.0" encoding="UTF-8" standalone="yes"?>
<Relationships xmlns="http://schemas.openxmlformats.org/package/2006/relationships"><Relationship Id="rId2" Type="http://schemas.openxmlformats.org/officeDocument/2006/relationships/notesSlide" Target="../notesSlides/notesSlide1186.xml"/><Relationship Id="rId1" Type="http://schemas.openxmlformats.org/officeDocument/2006/relationships/slideLayout" Target="../slideLayouts/slideLayout1.xml"/></Relationships>
</file>

<file path=ppt/slides/_rels/slide1627.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187.xml"/><Relationship Id="rId1" Type="http://schemas.openxmlformats.org/officeDocument/2006/relationships/slideLayout" Target="../slideLayouts/slideLayout7.xml"/></Relationships>
</file>

<file path=ppt/slides/_rels/slide1628.xml.rels><?xml version="1.0" encoding="UTF-8" standalone="yes"?>
<Relationships xmlns="http://schemas.openxmlformats.org/package/2006/relationships"><Relationship Id="rId2" Type="http://schemas.openxmlformats.org/officeDocument/2006/relationships/notesSlide" Target="../notesSlides/notesSlide1188.xml"/><Relationship Id="rId1" Type="http://schemas.openxmlformats.org/officeDocument/2006/relationships/slideLayout" Target="../slideLayouts/slideLayout1.xml"/></Relationships>
</file>

<file path=ppt/slides/_rels/slide1629.xml.rels><?xml version="1.0" encoding="UTF-8" standalone="yes"?>
<Relationships xmlns="http://schemas.openxmlformats.org/package/2006/relationships"><Relationship Id="rId2" Type="http://schemas.openxmlformats.org/officeDocument/2006/relationships/notesSlide" Target="../notesSlides/notesSlide1189.xml"/><Relationship Id="rId1" Type="http://schemas.openxmlformats.org/officeDocument/2006/relationships/slideLayout" Target="../slideLayouts/slideLayout1.xml"/></Relationships>
</file>

<file path=ppt/slides/_rels/slide1630.xml.rels><?xml version="1.0" encoding="UTF-8" standalone="yes"?>
<Relationships xmlns="http://schemas.openxmlformats.org/package/2006/relationships"><Relationship Id="rId2" Type="http://schemas.openxmlformats.org/officeDocument/2006/relationships/notesSlide" Target="../notesSlides/notesSlide1190.xml"/><Relationship Id="rId1" Type="http://schemas.openxmlformats.org/officeDocument/2006/relationships/slideLayout" Target="../slideLayouts/slideLayout1.xml"/></Relationships>
</file>

<file path=ppt/slides/_rels/slide1631.xml.rels><?xml version="1.0" encoding="UTF-8" standalone="yes"?>
<Relationships xmlns="http://schemas.openxmlformats.org/package/2006/relationships"><Relationship Id="rId2" Type="http://schemas.openxmlformats.org/officeDocument/2006/relationships/notesSlide" Target="../notesSlides/notesSlide1191.xml"/><Relationship Id="rId1" Type="http://schemas.openxmlformats.org/officeDocument/2006/relationships/slideLayout" Target="../slideLayouts/slideLayout1.xml"/></Relationships>
</file>

<file path=ppt/slides/_rels/slide1632.xml.rels><?xml version="1.0" encoding="UTF-8" standalone="yes"?>
<Relationships xmlns="http://schemas.openxmlformats.org/package/2006/relationships"><Relationship Id="rId2" Type="http://schemas.openxmlformats.org/officeDocument/2006/relationships/notesSlide" Target="../notesSlides/notesSlide1192.xml"/><Relationship Id="rId1" Type="http://schemas.openxmlformats.org/officeDocument/2006/relationships/slideLayout" Target="../slideLayouts/slideLayout1.xml"/></Relationships>
</file>

<file path=ppt/slides/_rels/slide16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34.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193.xml"/><Relationship Id="rId1" Type="http://schemas.openxmlformats.org/officeDocument/2006/relationships/slideLayout" Target="../slideLayouts/slideLayout7.xml"/></Relationships>
</file>

<file path=ppt/slides/_rels/slide1635.xml.rels><?xml version="1.0" encoding="UTF-8" standalone="yes"?>
<Relationships xmlns="http://schemas.openxmlformats.org/package/2006/relationships"><Relationship Id="rId2" Type="http://schemas.openxmlformats.org/officeDocument/2006/relationships/notesSlide" Target="../notesSlides/notesSlide1194.xml"/><Relationship Id="rId1" Type="http://schemas.openxmlformats.org/officeDocument/2006/relationships/slideLayout" Target="../slideLayouts/slideLayout1.xml"/></Relationships>
</file>

<file path=ppt/slides/_rels/slide1636.xml.rels><?xml version="1.0" encoding="UTF-8" standalone="yes"?>
<Relationships xmlns="http://schemas.openxmlformats.org/package/2006/relationships"><Relationship Id="rId2" Type="http://schemas.openxmlformats.org/officeDocument/2006/relationships/notesSlide" Target="../notesSlides/notesSlide1195.xml"/><Relationship Id="rId1" Type="http://schemas.openxmlformats.org/officeDocument/2006/relationships/slideLayout" Target="../slideLayouts/slideLayout1.xml"/></Relationships>
</file>

<file path=ppt/slides/_rels/slide1637.xml.rels><?xml version="1.0" encoding="UTF-8" standalone="yes"?>
<Relationships xmlns="http://schemas.openxmlformats.org/package/2006/relationships"><Relationship Id="rId2" Type="http://schemas.openxmlformats.org/officeDocument/2006/relationships/notesSlide" Target="../notesSlides/notesSlide1196.xml"/><Relationship Id="rId1" Type="http://schemas.openxmlformats.org/officeDocument/2006/relationships/slideLayout" Target="../slideLayouts/slideLayout1.xml"/></Relationships>
</file>

<file path=ppt/slides/_rels/slide1638.xml.rels><?xml version="1.0" encoding="UTF-8" standalone="yes"?>
<Relationships xmlns="http://schemas.openxmlformats.org/package/2006/relationships"><Relationship Id="rId2" Type="http://schemas.openxmlformats.org/officeDocument/2006/relationships/notesSlide" Target="../notesSlides/notesSlide1197.xml"/><Relationship Id="rId1" Type="http://schemas.openxmlformats.org/officeDocument/2006/relationships/slideLayout" Target="../slideLayouts/slideLayout1.xml"/></Relationships>
</file>

<file path=ppt/slides/_rels/slide1639.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640.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1198.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1641.xml.rels><?xml version="1.0" encoding="UTF-8" standalone="yes"?>
<Relationships xmlns="http://schemas.openxmlformats.org/package/2006/relationships"><Relationship Id="rId2" Type="http://schemas.openxmlformats.org/officeDocument/2006/relationships/notesSlide" Target="../notesSlides/notesSlide1199.xml"/><Relationship Id="rId1" Type="http://schemas.openxmlformats.org/officeDocument/2006/relationships/slideLayout" Target="../slideLayouts/slideLayout1.xml"/></Relationships>
</file>

<file path=ppt/slides/_rels/slide1642.xml.rels><?xml version="1.0" encoding="UTF-8" standalone="yes"?>
<Relationships xmlns="http://schemas.openxmlformats.org/package/2006/relationships"><Relationship Id="rId2" Type="http://schemas.openxmlformats.org/officeDocument/2006/relationships/notesSlide" Target="../notesSlides/notesSlide1200.xml"/><Relationship Id="rId1" Type="http://schemas.openxmlformats.org/officeDocument/2006/relationships/slideLayout" Target="../slideLayouts/slideLayout1.xml"/></Relationships>
</file>

<file path=ppt/slides/_rels/slide1643.xml.rels><?xml version="1.0" encoding="UTF-8" standalone="yes"?>
<Relationships xmlns="http://schemas.openxmlformats.org/package/2006/relationships"><Relationship Id="rId2" Type="http://schemas.openxmlformats.org/officeDocument/2006/relationships/notesSlide" Target="../notesSlides/notesSlide1201.xml"/><Relationship Id="rId1" Type="http://schemas.openxmlformats.org/officeDocument/2006/relationships/slideLayout" Target="../slideLayouts/slideLayout1.xml"/></Relationships>
</file>

<file path=ppt/slides/_rels/slide1644.xml.rels><?xml version="1.0" encoding="UTF-8" standalone="yes"?>
<Relationships xmlns="http://schemas.openxmlformats.org/package/2006/relationships"><Relationship Id="rId2" Type="http://schemas.openxmlformats.org/officeDocument/2006/relationships/notesSlide" Target="../notesSlides/notesSlide1202.xml"/><Relationship Id="rId1" Type="http://schemas.openxmlformats.org/officeDocument/2006/relationships/slideLayout" Target="../slideLayouts/slideLayout1.xml"/></Relationships>
</file>

<file path=ppt/slides/_rels/slide1645.xml.rels><?xml version="1.0" encoding="UTF-8" standalone="yes"?>
<Relationships xmlns="http://schemas.openxmlformats.org/package/2006/relationships"><Relationship Id="rId2" Type="http://schemas.openxmlformats.org/officeDocument/2006/relationships/notesSlide" Target="../notesSlides/notesSlide1203.xml"/><Relationship Id="rId1" Type="http://schemas.openxmlformats.org/officeDocument/2006/relationships/slideLayout" Target="../slideLayouts/slideLayout1.xml"/></Relationships>
</file>

<file path=ppt/slides/_rels/slide1646.xml.rels><?xml version="1.0" encoding="UTF-8" standalone="yes"?>
<Relationships xmlns="http://schemas.openxmlformats.org/package/2006/relationships"><Relationship Id="rId2" Type="http://schemas.openxmlformats.org/officeDocument/2006/relationships/notesSlide" Target="../notesSlides/notesSlide1204.xml"/><Relationship Id="rId1" Type="http://schemas.openxmlformats.org/officeDocument/2006/relationships/slideLayout" Target="../slideLayouts/slideLayout1.xml"/></Relationships>
</file>

<file path=ppt/slides/_rels/slide1647.xml.rels><?xml version="1.0" encoding="UTF-8" standalone="yes"?>
<Relationships xmlns="http://schemas.openxmlformats.org/package/2006/relationships"><Relationship Id="rId2" Type="http://schemas.openxmlformats.org/officeDocument/2006/relationships/notesSlide" Target="../notesSlides/notesSlide1205.xml"/><Relationship Id="rId1" Type="http://schemas.openxmlformats.org/officeDocument/2006/relationships/slideLayout" Target="../slideLayouts/slideLayout1.xml"/></Relationships>
</file>

<file path=ppt/slides/_rels/slide1648.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1649.xml.rels><?xml version="1.0" encoding="UTF-8" standalone="yes"?>
<Relationships xmlns="http://schemas.openxmlformats.org/package/2006/relationships"><Relationship Id="rId2" Type="http://schemas.openxmlformats.org/officeDocument/2006/relationships/notesSlide" Target="../notesSlides/notesSlide1206.xml"/><Relationship Id="rId1" Type="http://schemas.openxmlformats.org/officeDocument/2006/relationships/slideLayout" Target="../slideLayouts/slideLayout1.xml"/></Relationships>
</file>

<file path=ppt/slides/_rels/slide1650.xml.rels><?xml version="1.0" encoding="UTF-8" standalone="yes"?>
<Relationships xmlns="http://schemas.openxmlformats.org/package/2006/relationships"><Relationship Id="rId2" Type="http://schemas.openxmlformats.org/officeDocument/2006/relationships/notesSlide" Target="../notesSlides/notesSlide1207.xml"/><Relationship Id="rId1" Type="http://schemas.openxmlformats.org/officeDocument/2006/relationships/slideLayout" Target="../slideLayouts/slideLayout1.xml"/></Relationships>
</file>

<file path=ppt/slides/_rels/slide1651.xml.rels><?xml version="1.0" encoding="UTF-8" standalone="yes"?>
<Relationships xmlns="http://schemas.openxmlformats.org/package/2006/relationships"><Relationship Id="rId2" Type="http://schemas.openxmlformats.org/officeDocument/2006/relationships/notesSlide" Target="../notesSlides/notesSlide1208.xml"/><Relationship Id="rId1" Type="http://schemas.openxmlformats.org/officeDocument/2006/relationships/slideLayout" Target="../slideLayouts/slideLayout1.xml"/></Relationships>
</file>

<file path=ppt/slides/_rels/slide1652.xml.rels><?xml version="1.0" encoding="UTF-8" standalone="yes"?>
<Relationships xmlns="http://schemas.openxmlformats.org/package/2006/relationships"><Relationship Id="rId2" Type="http://schemas.openxmlformats.org/officeDocument/2006/relationships/notesSlide" Target="../notesSlides/notesSlide1209.xml"/><Relationship Id="rId1" Type="http://schemas.openxmlformats.org/officeDocument/2006/relationships/slideLayout" Target="../slideLayouts/slideLayout1.xml"/></Relationships>
</file>

<file path=ppt/slides/_rels/slide1653.xml.rels><?xml version="1.0" encoding="UTF-8" standalone="yes"?>
<Relationships xmlns="http://schemas.openxmlformats.org/package/2006/relationships"><Relationship Id="rId2" Type="http://schemas.openxmlformats.org/officeDocument/2006/relationships/notesSlide" Target="../notesSlides/notesSlide1210.xml"/><Relationship Id="rId1" Type="http://schemas.openxmlformats.org/officeDocument/2006/relationships/slideLayout" Target="../slideLayouts/slideLayout1.xml"/></Relationships>
</file>

<file path=ppt/slides/_rels/slide1654.xml.rels><?xml version="1.0" encoding="UTF-8" standalone="yes"?>
<Relationships xmlns="http://schemas.openxmlformats.org/package/2006/relationships"><Relationship Id="rId2" Type="http://schemas.openxmlformats.org/officeDocument/2006/relationships/notesSlide" Target="../notesSlides/notesSlide1211.xml"/><Relationship Id="rId1" Type="http://schemas.openxmlformats.org/officeDocument/2006/relationships/slideLayout" Target="../slideLayouts/slideLayout1.xml"/></Relationships>
</file>

<file path=ppt/slides/_rels/slide1655.xml.rels><?xml version="1.0" encoding="UTF-8" standalone="yes"?>
<Relationships xmlns="http://schemas.openxmlformats.org/package/2006/relationships"><Relationship Id="rId2" Type="http://schemas.openxmlformats.org/officeDocument/2006/relationships/notesSlide" Target="../notesSlides/notesSlide1212.xml"/><Relationship Id="rId1" Type="http://schemas.openxmlformats.org/officeDocument/2006/relationships/slideLayout" Target="../slideLayouts/slideLayout1.xml"/></Relationships>
</file>

<file path=ppt/slides/_rels/slide1656.xml.rels><?xml version="1.0" encoding="UTF-8" standalone="yes"?>
<Relationships xmlns="http://schemas.openxmlformats.org/package/2006/relationships"><Relationship Id="rId2" Type="http://schemas.openxmlformats.org/officeDocument/2006/relationships/notesSlide" Target="../notesSlides/notesSlide1213.xml"/><Relationship Id="rId1" Type="http://schemas.openxmlformats.org/officeDocument/2006/relationships/slideLayout" Target="../slideLayouts/slideLayout1.xml"/></Relationships>
</file>

<file path=ppt/slides/_rels/slide1657.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214.xml"/><Relationship Id="rId1" Type="http://schemas.openxmlformats.org/officeDocument/2006/relationships/slideLayout" Target="../slideLayouts/slideLayout6.xml"/></Relationships>
</file>

<file path=ppt/slides/_rels/slide16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59.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7.xml"/></Relationships>
</file>

<file path=ppt/slides/_rels/slide16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6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16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73.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215.xml"/><Relationship Id="rId1" Type="http://schemas.openxmlformats.org/officeDocument/2006/relationships/slideLayout" Target="../slideLayouts/slideLayout7.xml"/></Relationships>
</file>

<file path=ppt/slides/_rels/slide16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79.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216.xml"/><Relationship Id="rId1" Type="http://schemas.openxmlformats.org/officeDocument/2006/relationships/slideLayout" Target="../slideLayouts/slideLayout7.xml"/></Relationships>
</file>

<file path=ppt/slides/_rels/slide16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87.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688.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12.xml"/></Relationships>
</file>

<file path=ppt/slides/_rels/slide1689.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12.xml"/></Relationships>
</file>

<file path=ppt/slides/_rels/slide1690.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1217.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16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0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jpeg"/><Relationship Id="rId1" Type="http://schemas.openxmlformats.org/officeDocument/2006/relationships/slideLayout" Target="../slideLayouts/slideLayout1.xml"/><Relationship Id="rId4" Type="http://schemas.openxmlformats.org/officeDocument/2006/relationships/image" Target="../media/image4.jpeg"/></Relationships>
</file>

<file path=ppt/slides/_rels/slide17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09.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17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11.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7.xml"/></Relationships>
</file>

<file path=ppt/slides/_rels/slide17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1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17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22.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218.xml"/><Relationship Id="rId1" Type="http://schemas.openxmlformats.org/officeDocument/2006/relationships/slideLayout" Target="../slideLayouts/slideLayout7.xml"/></Relationships>
</file>

<file path=ppt/slides/_rels/slide17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27.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219.xml"/><Relationship Id="rId1" Type="http://schemas.openxmlformats.org/officeDocument/2006/relationships/slideLayout" Target="../slideLayouts/slideLayout7.xml"/></Relationships>
</file>

<file path=ppt/slides/_rels/slide17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33.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734.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1220.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17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39.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17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46.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221.xml"/><Relationship Id="rId1" Type="http://schemas.openxmlformats.org/officeDocument/2006/relationships/slideLayout" Target="../slideLayouts/slideLayout6.xml"/></Relationships>
</file>

<file path=ppt/slides/_rels/slide17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48.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7.xml"/></Relationships>
</file>

<file path=ppt/slides/_rels/slide17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5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17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62.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222.xml"/><Relationship Id="rId1" Type="http://schemas.openxmlformats.org/officeDocument/2006/relationships/slideLayout" Target="../slideLayouts/slideLayout7.xml"/></Relationships>
</file>

<file path=ppt/slides/_rels/slide17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68.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223.xml"/><Relationship Id="rId1" Type="http://schemas.openxmlformats.org/officeDocument/2006/relationships/slideLayout" Target="../slideLayouts/slideLayout7.xml"/></Relationships>
</file>

<file path=ppt/slides/_rels/slide17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7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hyperlink" Target="../../../../Abona%20Tadros/babah/02-Liturgy%20of%20the%20Word%20-%20general.ppt#-1,179,Slide 179" TargetMode="External"/><Relationship Id="rId1" Type="http://schemas.openxmlformats.org/officeDocument/2006/relationships/slideLayout" Target="../slideLayouts/slideLayout1.xml"/></Relationships>
</file>

<file path=ppt/slides/_rels/slide1773.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1224.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17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78.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17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84.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225.xml"/><Relationship Id="rId1" Type="http://schemas.openxmlformats.org/officeDocument/2006/relationships/slideLayout" Target="../slideLayouts/slideLayout6.xml"/></Relationships>
</file>

<file path=ppt/slides/_rels/slide17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86.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7.xml"/></Relationships>
</file>

<file path=ppt/slides/_rels/slide17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9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17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96.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226.xml"/><Relationship Id="rId1" Type="http://schemas.openxmlformats.org/officeDocument/2006/relationships/slideLayout" Target="../slideLayouts/slideLayout7.xml"/></Relationships>
</file>

<file path=ppt/slides/_rels/slide17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04.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227.xml"/><Relationship Id="rId1" Type="http://schemas.openxmlformats.org/officeDocument/2006/relationships/slideLayout" Target="../slideLayouts/slideLayout7.xml"/></Relationships>
</file>

<file path=ppt/slides/_rels/slide18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09.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810.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1228.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18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16.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18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2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229.xml"/><Relationship Id="rId1" Type="http://schemas.openxmlformats.org/officeDocument/2006/relationships/slideLayout" Target="../slideLayouts/slideLayout6.xml"/></Relationships>
</file>

<file path=ppt/slides/_rels/slide1823.xml.rels><?xml version="1.0" encoding="UTF-8" standalone="yes"?>
<Relationships xmlns="http://schemas.openxmlformats.org/package/2006/relationships"><Relationship Id="rId2" Type="http://schemas.openxmlformats.org/officeDocument/2006/relationships/notesSlide" Target="../notesSlides/notesSlide1230.xml"/><Relationship Id="rId1" Type="http://schemas.openxmlformats.org/officeDocument/2006/relationships/slideLayout" Target="../slideLayouts/slideLayout1.xml"/></Relationships>
</file>

<file path=ppt/slides/_rels/slide1824.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7.xml"/></Relationships>
</file>

<file path=ppt/slides/_rels/slide18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2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18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33.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231.xml"/><Relationship Id="rId1" Type="http://schemas.openxmlformats.org/officeDocument/2006/relationships/slideLayout" Target="../slideLayouts/slideLayout7.xml"/></Relationships>
</file>

<file path=ppt/slides/_rels/slide18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39.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232.xml"/><Relationship Id="rId1" Type="http://schemas.openxmlformats.org/officeDocument/2006/relationships/slideLayout" Target="../slideLayouts/slideLayout7.xml"/></Relationships>
</file>

<file path=ppt/slides/_rels/slide18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43.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844.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1233.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18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50.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18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57.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234.xml"/><Relationship Id="rId1" Type="http://schemas.openxmlformats.org/officeDocument/2006/relationships/slideLayout" Target="../slideLayouts/slideLayout6.xml"/></Relationships>
</file>

<file path=ppt/slides/_rels/slide18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59.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7.xml"/></Relationships>
</file>

<file path=ppt/slides/_rels/slide18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6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18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67.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235.xml"/><Relationship Id="rId1" Type="http://schemas.openxmlformats.org/officeDocument/2006/relationships/slideLayout" Target="../slideLayouts/slideLayout7.xml"/></Relationships>
</file>

<file path=ppt/slides/_rels/slide18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72.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236.xml"/><Relationship Id="rId1" Type="http://schemas.openxmlformats.org/officeDocument/2006/relationships/slideLayout" Target="../slideLayouts/slideLayout7.xml"/></Relationships>
</file>

<file path=ppt/slides/_rels/slide18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75.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876.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1237.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18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81.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18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86.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238.xml"/><Relationship Id="rId1" Type="http://schemas.openxmlformats.org/officeDocument/2006/relationships/slideLayout" Target="../slideLayouts/slideLayout6.xml"/></Relationships>
</file>

<file path=ppt/slides/_rels/slide18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88.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7.xml"/></Relationships>
</file>

<file path=ppt/slides/_rels/slide18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9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18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07.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239.xml"/><Relationship Id="rId1" Type="http://schemas.openxmlformats.org/officeDocument/2006/relationships/slideLayout" Target="../slideLayouts/slideLayout7.xml"/></Relationships>
</file>

<file path=ppt/slides/_rels/slide19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17.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240.xml"/><Relationship Id="rId1" Type="http://schemas.openxmlformats.org/officeDocument/2006/relationships/slideLayout" Target="../slideLayouts/slideLayout7.xml"/></Relationships>
</file>

<file path=ppt/slides/_rels/slide19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22.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923.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1241.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19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31.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19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4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242.xml"/><Relationship Id="rId1" Type="http://schemas.openxmlformats.org/officeDocument/2006/relationships/slideLayout" Target="../slideLayouts/slideLayout6.xml"/></Relationships>
</file>

<file path=ppt/slides/_rels/slide19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42.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7.xml"/></Relationships>
</file>

<file path=ppt/slides/_rels/slide19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4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19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56.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243.xml"/><Relationship Id="rId1" Type="http://schemas.openxmlformats.org/officeDocument/2006/relationships/slideLayout" Target="../slideLayouts/slideLayout7.xml"/></Relationships>
</file>

<file path=ppt/slides/_rels/slide19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71.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244.xml"/><Relationship Id="rId1" Type="http://schemas.openxmlformats.org/officeDocument/2006/relationships/slideLayout" Target="../slideLayouts/slideLayout7.xml"/></Relationships>
</file>

<file path=ppt/slides/_rels/slide19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78.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97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980.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12.xml"/></Relationships>
</file>

<file path=ppt/slides/_rels/slide1981.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1245.xml"/><Relationship Id="rId1" Type="http://schemas.openxmlformats.org/officeDocument/2006/relationships/slideLayout" Target="../slideLayouts/slideLayout7.xml"/><Relationship Id="rId4" Type="http://schemas.openxmlformats.org/officeDocument/2006/relationships/image" Target="../media/image6.jpeg"/></Relationships>
</file>

<file path=ppt/slides/_rels/slide19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9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jpeg"/><Relationship Id="rId1" Type="http://schemas.openxmlformats.org/officeDocument/2006/relationships/slideLayout" Target="../slideLayouts/slideLayout1.xml"/><Relationship Id="rId4" Type="http://schemas.openxmlformats.org/officeDocument/2006/relationships/image" Target="../media/image4.jpeg"/></Relationships>
</file>

<file path=ppt/slides/_rels/slide19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03.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Rectangle 2"/>
          <p:cNvSpPr>
            <a:spLocks noGrp="1" noChangeArrowheads="1"/>
          </p:cNvSpPr>
          <p:nvPr>
            <p:ph type="title"/>
          </p:nvPr>
        </p:nvSpPr>
        <p:spPr>
          <a:xfrm>
            <a:off x="0" y="0"/>
            <a:ext cx="9144000" cy="1571612"/>
          </a:xfrm>
          <a:solidFill>
            <a:srgbClr val="990033"/>
          </a:solidFill>
          <a:ln>
            <a:solidFill>
              <a:schemeClr val="bg1"/>
            </a:solidFill>
          </a:ln>
        </p:spPr>
        <p:txBody>
          <a:bodyPr/>
          <a:lstStyle/>
          <a:p>
            <a:pPr rtl="0" eaLnBrk="1" hangingPunct="1"/>
            <a:r>
              <a:rPr lang="ar-EG" sz="3600" dirty="0">
                <a:solidFill>
                  <a:schemeClr val="bg1"/>
                </a:solidFill>
              </a:rPr>
              <a:t>قراءات أيام الخماسين المقدسة</a:t>
            </a:r>
            <a:br>
              <a:rPr lang="ar-EG" sz="3600" dirty="0">
                <a:solidFill>
                  <a:schemeClr val="bg1"/>
                </a:solidFill>
              </a:rPr>
            </a:br>
            <a:r>
              <a:rPr lang="en-CA" sz="2800" dirty="0">
                <a:solidFill>
                  <a:schemeClr val="bg1"/>
                </a:solidFill>
              </a:rPr>
              <a:t>Lectures </a:t>
            </a:r>
            <a:r>
              <a:rPr lang="fr-CA" sz="2800" dirty="0">
                <a:solidFill>
                  <a:schemeClr val="bg1"/>
                </a:solidFill>
              </a:rPr>
              <a:t>des jours de la Résurrection</a:t>
            </a:r>
            <a:r>
              <a:rPr lang="ar-EG" sz="2800" dirty="0">
                <a:solidFill>
                  <a:schemeClr val="bg1"/>
                </a:solidFill>
              </a:rPr>
              <a:t> </a:t>
            </a:r>
            <a:endParaRPr lang="fr-CA" sz="2800" dirty="0">
              <a:solidFill>
                <a:schemeClr val="bg1"/>
              </a:solidFill>
            </a:endParaRPr>
          </a:p>
        </p:txBody>
      </p:sp>
      <p:sp>
        <p:nvSpPr>
          <p:cNvPr id="3075" name="Text Box 3"/>
          <p:cNvSpPr txBox="1">
            <a:spLocks noChangeArrowheads="1"/>
          </p:cNvSpPr>
          <p:nvPr/>
        </p:nvSpPr>
        <p:spPr bwMode="auto">
          <a:xfrm>
            <a:off x="250825" y="2205038"/>
            <a:ext cx="7886700" cy="366712"/>
          </a:xfrm>
          <a:prstGeom prst="rect">
            <a:avLst/>
          </a:prstGeom>
          <a:noFill/>
          <a:ln w="9525">
            <a:noFill/>
            <a:miter lim="800000"/>
            <a:headEnd/>
            <a:tailEnd/>
          </a:ln>
        </p:spPr>
        <p:txBody>
          <a:bodyPr>
            <a:spAutoFit/>
          </a:bodyPr>
          <a:lstStyle/>
          <a:p>
            <a:pPr marL="457200" indent="-457200" algn="l" rtl="0">
              <a:spcBef>
                <a:spcPct val="50000"/>
              </a:spcBef>
              <a:buFontTx/>
              <a:buAutoNum type="arabicPeriod"/>
            </a:pPr>
            <a:endParaRPr lang="en-US" b="1">
              <a:solidFill>
                <a:srgbClr val="FF9900"/>
              </a:solidFill>
            </a:endParaRPr>
          </a:p>
        </p:txBody>
      </p:sp>
      <p:graphicFrame>
        <p:nvGraphicFramePr>
          <p:cNvPr id="5754884" name="Group 4"/>
          <p:cNvGraphicFramePr>
            <a:graphicFrameLocks noGrp="1"/>
          </p:cNvGraphicFramePr>
          <p:nvPr>
            <p:ph idx="1"/>
            <p:extLst>
              <p:ext uri="{D42A27DB-BD31-4B8C-83A1-F6EECF244321}">
                <p14:modId xmlns:p14="http://schemas.microsoft.com/office/powerpoint/2010/main" val="3527062547"/>
              </p:ext>
            </p:extLst>
          </p:nvPr>
        </p:nvGraphicFramePr>
        <p:xfrm>
          <a:off x="1" y="1571611"/>
          <a:ext cx="9144000" cy="5164493"/>
        </p:xfrm>
        <a:graphic>
          <a:graphicData uri="http://schemas.openxmlformats.org/drawingml/2006/table">
            <a:tbl>
              <a:tblPr rtl="1"/>
              <a:tblGrid>
                <a:gridCol w="1024063">
                  <a:extLst>
                    <a:ext uri="{9D8B030D-6E8A-4147-A177-3AD203B41FA5}">
                      <a16:colId xmlns:a16="http://schemas.microsoft.com/office/drawing/2014/main" val="20000"/>
                    </a:ext>
                  </a:extLst>
                </a:gridCol>
                <a:gridCol w="1096635">
                  <a:extLst>
                    <a:ext uri="{9D8B030D-6E8A-4147-A177-3AD203B41FA5}">
                      <a16:colId xmlns:a16="http://schemas.microsoft.com/office/drawing/2014/main" val="20001"/>
                    </a:ext>
                  </a:extLst>
                </a:gridCol>
                <a:gridCol w="996648">
                  <a:extLst>
                    <a:ext uri="{9D8B030D-6E8A-4147-A177-3AD203B41FA5}">
                      <a16:colId xmlns:a16="http://schemas.microsoft.com/office/drawing/2014/main" val="20002"/>
                    </a:ext>
                  </a:extLst>
                </a:gridCol>
                <a:gridCol w="1161143">
                  <a:extLst>
                    <a:ext uri="{9D8B030D-6E8A-4147-A177-3AD203B41FA5}">
                      <a16:colId xmlns:a16="http://schemas.microsoft.com/office/drawing/2014/main" val="20003"/>
                    </a:ext>
                  </a:extLst>
                </a:gridCol>
                <a:gridCol w="293511">
                  <a:extLst>
                    <a:ext uri="{9D8B030D-6E8A-4147-A177-3AD203B41FA5}">
                      <a16:colId xmlns:a16="http://schemas.microsoft.com/office/drawing/2014/main" val="20004"/>
                    </a:ext>
                  </a:extLst>
                </a:gridCol>
                <a:gridCol w="867632">
                  <a:extLst>
                    <a:ext uri="{9D8B030D-6E8A-4147-A177-3AD203B41FA5}">
                      <a16:colId xmlns:a16="http://schemas.microsoft.com/office/drawing/2014/main" val="2649309999"/>
                    </a:ext>
                  </a:extLst>
                </a:gridCol>
                <a:gridCol w="1161143">
                  <a:extLst>
                    <a:ext uri="{9D8B030D-6E8A-4147-A177-3AD203B41FA5}">
                      <a16:colId xmlns:a16="http://schemas.microsoft.com/office/drawing/2014/main" val="20005"/>
                    </a:ext>
                  </a:extLst>
                </a:gridCol>
                <a:gridCol w="938590">
                  <a:extLst>
                    <a:ext uri="{9D8B030D-6E8A-4147-A177-3AD203B41FA5}">
                      <a16:colId xmlns:a16="http://schemas.microsoft.com/office/drawing/2014/main" val="20006"/>
                    </a:ext>
                  </a:extLst>
                </a:gridCol>
                <a:gridCol w="1604635">
                  <a:extLst>
                    <a:ext uri="{9D8B030D-6E8A-4147-A177-3AD203B41FA5}">
                      <a16:colId xmlns:a16="http://schemas.microsoft.com/office/drawing/2014/main" val="20007"/>
                    </a:ext>
                  </a:extLst>
                </a:gridCol>
              </a:tblGrid>
              <a:tr h="498041">
                <a:tc gridSpan="5">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none" strike="noStrike" cap="none" normalizeH="0" baseline="0" dirty="0">
                          <a:ln>
                            <a:noFill/>
                          </a:ln>
                          <a:solidFill>
                            <a:srgbClr val="FF9900"/>
                          </a:solidFill>
                          <a:effectLst/>
                          <a:latin typeface="Arial" charset="0"/>
                          <a:cs typeface="Arial" charset="0"/>
                          <a:hlinkClick r:id="rId3" action="ppaction://hlinksldjump"/>
                        </a:rPr>
                        <a:t>Dimanche De La Résurrection</a:t>
                      </a: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hMerge="1">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hMerge="1">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hMerge="1">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EG" sz="2800" b="0" i="0" u="none" strike="noStrike" cap="none" normalizeH="0" baseline="0" dirty="0">
                          <a:ln>
                            <a:noFill/>
                          </a:ln>
                          <a:solidFill>
                            <a:srgbClr val="FF9900"/>
                          </a:solidFill>
                          <a:effectLst/>
                          <a:latin typeface="Arial" charset="0"/>
                          <a:cs typeface="Arial" charset="0"/>
                          <a:hlinkClick r:id="rId3" action="ppaction://hlinksldjump"/>
                        </a:rPr>
                        <a:t>أحد القيامة </a:t>
                      </a:r>
                      <a:endParaRPr kumimoji="0" lang="ar-EG" sz="2800" b="0" i="0" u="none" strike="noStrike" cap="none" normalizeH="0" baseline="0" dirty="0">
                        <a:ln>
                          <a:noFill/>
                        </a:ln>
                        <a:solidFill>
                          <a:srgbClr val="FF9900"/>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hMerge="1">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gridSpan="4">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EG" sz="2800" b="0" i="0" u="none" strike="noStrike" cap="none" normalizeH="0" baseline="0" dirty="0">
                          <a:ln>
                            <a:noFill/>
                          </a:ln>
                          <a:solidFill>
                            <a:srgbClr val="FF9900"/>
                          </a:solidFill>
                          <a:effectLst/>
                          <a:latin typeface="Arial" charset="0"/>
                          <a:cs typeface="Arial" charset="0"/>
                          <a:hlinkClick r:id="rId3" action="ppaction://hlinksldjump"/>
                        </a:rPr>
                        <a:t>أحد القيامة </a:t>
                      </a:r>
                      <a:endParaRPr kumimoji="0" lang="ar-EG" sz="2800" b="0" i="0" u="none" strike="noStrike" cap="none" normalizeH="0" baseline="0" dirty="0">
                        <a:ln>
                          <a:noFill/>
                        </a:ln>
                        <a:solidFill>
                          <a:srgbClr val="FF9900"/>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hMerge="1">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800" b="0" i="0" u="none" strike="noStrike" cap="none" normalizeH="0" baseline="0" dirty="0">
                        <a:ln>
                          <a:noFill/>
                        </a:ln>
                        <a:solidFill>
                          <a:srgbClr val="FF9900"/>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hMerge="1">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hMerge="1">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CA" sz="2800" b="1"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687959">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4" action="ppaction://hlinksldjump"/>
                        </a:rPr>
                        <a:t>Sun</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5" action="ppaction://hlinksldjump"/>
                        </a:rPr>
                        <a:t>Sat</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6" action="ppaction://hlinksldjump"/>
                        </a:rPr>
                        <a:t>Fri</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err="1">
                          <a:ln>
                            <a:noFill/>
                          </a:ln>
                          <a:solidFill>
                            <a:schemeClr val="bg1"/>
                          </a:solidFill>
                          <a:effectLst/>
                          <a:latin typeface="Arial" charset="0"/>
                          <a:cs typeface="Arial" charset="0"/>
                          <a:hlinkClick r:id="rId7" action="ppaction://hlinksldjump"/>
                        </a:rPr>
                        <a:t>Thur</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8" action="ppaction://hlinksldjump"/>
                        </a:rPr>
                        <a:t>Wed</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hMerge="1">
                  <a:txBody>
                    <a:bodyPr/>
                    <a:lstStyle/>
                    <a:p>
                      <a:endParaRPr lang="fr-FR"/>
                    </a:p>
                  </a:txBody>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9" action="ppaction://hlinksldjump"/>
                        </a:rPr>
                        <a:t>Tues</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10" action="ppaction://hlinksldjump"/>
                        </a:rPr>
                        <a:t>Mon</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1" i="0" u="none" strike="noStrike" cap="none" normalizeH="0" baseline="0" dirty="0">
                          <a:ln>
                            <a:noFill/>
                          </a:ln>
                          <a:solidFill>
                            <a:schemeClr val="bg1"/>
                          </a:solidFill>
                          <a:effectLst/>
                          <a:latin typeface="Arial" charset="0"/>
                          <a:cs typeface="Arial" charset="0"/>
                        </a:rPr>
                        <a:t>Week 1:</a:t>
                      </a: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684587">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11" action="ppaction://hlinksldjump"/>
                        </a:rPr>
                        <a:t>Sun</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12" action="ppaction://hlinksldjump"/>
                        </a:rPr>
                        <a:t>Sat</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13" action="ppaction://hlinksldjump"/>
                        </a:rPr>
                        <a:t>Fri</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14" action="ppaction://hlinksldjump"/>
                        </a:rPr>
                        <a:t>Thur</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15" action="ppaction://hlinksldjump"/>
                        </a:rPr>
                        <a:t>Wed</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hMerge="1">
                  <a:txBody>
                    <a:bodyPr/>
                    <a:lstStyle/>
                    <a:p>
                      <a:endParaRPr lang="fr-FR"/>
                    </a:p>
                  </a:txBody>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16" action="ppaction://hlinksldjump"/>
                        </a:rPr>
                        <a:t>Tues</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17" action="ppaction://hlinksldjump"/>
                        </a:rPr>
                        <a:t>Mon</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1" i="0" u="none" strike="noStrike" cap="none" normalizeH="0" baseline="0" dirty="0">
                          <a:ln>
                            <a:noFill/>
                          </a:ln>
                          <a:solidFill>
                            <a:schemeClr val="bg1"/>
                          </a:solidFill>
                          <a:effectLst/>
                          <a:latin typeface="Arial" charset="0"/>
                          <a:cs typeface="Arial" charset="0"/>
                        </a:rPr>
                        <a:t>Week 2:</a:t>
                      </a: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687959">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18" action="ppaction://hlinksldjump"/>
                        </a:rPr>
                        <a:t>Sun</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19" action="ppaction://hlinksldjump"/>
                        </a:rPr>
                        <a:t>Sat</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20" action="ppaction://hlinksldjump"/>
                        </a:rPr>
                        <a:t>Fri</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21" action="ppaction://hlinksldjump"/>
                        </a:rPr>
                        <a:t>Thur</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22" action="ppaction://hlinksldjump"/>
                        </a:rPr>
                        <a:t>Wed</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hMerge="1">
                  <a:txBody>
                    <a:bodyPr/>
                    <a:lstStyle/>
                    <a:p>
                      <a:endParaRPr lang="fr-FR"/>
                    </a:p>
                  </a:txBody>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23" action="ppaction://hlinksldjump"/>
                        </a:rPr>
                        <a:t>Tues</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24" action="ppaction://hlinksldjump"/>
                        </a:rPr>
                        <a:t>Mon</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1" i="0" u="none" strike="noStrike" cap="none" normalizeH="0" baseline="0">
                          <a:ln>
                            <a:noFill/>
                          </a:ln>
                          <a:solidFill>
                            <a:schemeClr val="bg1"/>
                          </a:solidFill>
                          <a:effectLst/>
                          <a:latin typeface="Arial" charset="0"/>
                          <a:cs typeface="Arial" charset="0"/>
                        </a:rPr>
                        <a:t>Week 3:</a:t>
                      </a: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8627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25" action="ppaction://hlinksldjump"/>
                        </a:rPr>
                        <a:t>Sun</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26" action="ppaction://hlinksldjump"/>
                        </a:rPr>
                        <a:t>Sat</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27" action="ppaction://hlinksldjump"/>
                        </a:rPr>
                        <a:t>Fri</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28" action="ppaction://hlinksldjump"/>
                        </a:rPr>
                        <a:t>Thur</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29" action="ppaction://hlinksldjump"/>
                        </a:rPr>
                        <a:t>Wed</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hMerge="1">
                  <a:txBody>
                    <a:bodyPr/>
                    <a:lstStyle/>
                    <a:p>
                      <a:endParaRPr lang="fr-FR"/>
                    </a:p>
                  </a:txBody>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30" action="ppaction://hlinksldjump"/>
                        </a:rPr>
                        <a:t>Tues</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31" action="ppaction://hlinksldjump"/>
                        </a:rPr>
                        <a:t>Mon</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1" i="0" u="none" strike="noStrike" cap="none" normalizeH="0" baseline="0">
                          <a:ln>
                            <a:noFill/>
                          </a:ln>
                          <a:solidFill>
                            <a:schemeClr val="bg1"/>
                          </a:solidFill>
                          <a:effectLst/>
                          <a:latin typeface="Arial" charset="0"/>
                          <a:cs typeface="Arial" charset="0"/>
                        </a:rPr>
                        <a:t>Week 4:</a:t>
                      </a: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87959">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32" action="ppaction://hlinksldjump"/>
                        </a:rPr>
                        <a:t>Sun</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33" action="ppaction://hlinksldjump"/>
                        </a:rPr>
                        <a:t>Sat</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34" action="ppaction://hlinksldjump"/>
                        </a:rPr>
                        <a:t>Fri</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35" action="ppaction://hlinksldjump"/>
                        </a:rPr>
                        <a:t>Thur</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36" action="ppaction://hlinksldjump"/>
                        </a:rPr>
                        <a:t>Wed</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hMerge="1">
                  <a:txBody>
                    <a:bodyPr/>
                    <a:lstStyle/>
                    <a:p>
                      <a:endParaRPr lang="fr-FR"/>
                    </a:p>
                  </a:txBody>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37" action="ppaction://hlinksldjump"/>
                        </a:rPr>
                        <a:t>Tues</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38" action="ppaction://hlinksldjump"/>
                        </a:rPr>
                        <a:t>Mon</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1" i="0" u="none" strike="noStrike" cap="none" normalizeH="0" baseline="0">
                          <a:ln>
                            <a:noFill/>
                          </a:ln>
                          <a:solidFill>
                            <a:schemeClr val="bg1"/>
                          </a:solidFill>
                          <a:effectLst/>
                          <a:latin typeface="Arial" charset="0"/>
                          <a:cs typeface="Arial" charset="0"/>
                        </a:rPr>
                        <a:t>Week 5:</a:t>
                      </a: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684587">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39" action="ppaction://hlinksldjump"/>
                        </a:rPr>
                        <a:t>Sun</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40" action="ppaction://hlinksldjump"/>
                        </a:rPr>
                        <a:t>Sat</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41" action="ppaction://hlinksldjump"/>
                        </a:rPr>
                        <a:t>Fri</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42" action="ppaction://hlinksldjump"/>
                        </a:rPr>
                        <a:t>Thur</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43" action="ppaction://hlinksldjump"/>
                        </a:rPr>
                        <a:t>Wed</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hMerge="1">
                  <a:txBody>
                    <a:bodyPr/>
                    <a:lstStyle/>
                    <a:p>
                      <a:endParaRPr lang="fr-FR"/>
                    </a:p>
                  </a:txBody>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44" action="ppaction://hlinksldjump"/>
                        </a:rPr>
                        <a:t>Tues</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45" action="ppaction://hlinksldjump"/>
                        </a:rPr>
                        <a:t>Mon</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1" i="0" u="none" strike="noStrike" cap="none" normalizeH="0" baseline="0">
                          <a:ln>
                            <a:noFill/>
                          </a:ln>
                          <a:solidFill>
                            <a:schemeClr val="bg1"/>
                          </a:solidFill>
                          <a:effectLst/>
                          <a:latin typeface="Arial" charset="0"/>
                          <a:cs typeface="Arial" charset="0"/>
                        </a:rPr>
                        <a:t>Week 6:</a:t>
                      </a: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527009">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46" action="ppaction://hlinksldjump"/>
                        </a:rPr>
                        <a:t>Sun</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47" action="ppaction://hlinksldjump"/>
                        </a:rPr>
                        <a:t>Sat</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48" action="ppaction://hlinksldjump"/>
                        </a:rPr>
                        <a:t>Fri</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49" action="ppaction://hlinksldjump"/>
                        </a:rPr>
                        <a:t>Thur</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50" action="ppaction://hlinksldjump"/>
                        </a:rPr>
                        <a:t>Wed</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hMerge="1">
                  <a:txBody>
                    <a:bodyPr/>
                    <a:lstStyle/>
                    <a:p>
                      <a:endParaRPr lang="fr-FR"/>
                    </a:p>
                  </a:txBody>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hlinkClick r:id="rId51" action="ppaction://hlinksldjump"/>
                        </a:rPr>
                        <a:t>Tues</a:t>
                      </a:r>
                      <a:endParaRPr kumimoji="0" lang="en-CA" sz="2800" b="0" i="0" u="none" strike="noStrike" cap="none" normalizeH="0" baseline="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rgbClr val="FFFF66"/>
                          </a:solidFill>
                          <a:effectLst/>
                          <a:latin typeface="Arial" charset="0"/>
                          <a:cs typeface="Arial" charset="0"/>
                          <a:hlinkClick r:id="rId52" action="ppaction://hlinksldjump"/>
                        </a:rPr>
                        <a:t>Mon</a:t>
                      </a:r>
                      <a:endParaRPr kumimoji="0" lang="en-CA" sz="2800" b="0" i="0" u="none" strike="noStrike" cap="none" normalizeH="0" baseline="0">
                        <a:ln>
                          <a:noFill/>
                        </a:ln>
                        <a:solidFill>
                          <a:srgbClr val="FFFF66"/>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1" i="0" u="none" strike="noStrike" cap="none" normalizeH="0" baseline="0" dirty="0">
                          <a:ln>
                            <a:noFill/>
                          </a:ln>
                          <a:solidFill>
                            <a:schemeClr val="bg1"/>
                          </a:solidFill>
                          <a:effectLst/>
                          <a:latin typeface="Arial" charset="0"/>
                          <a:cs typeface="Arial" charset="0"/>
                        </a:rPr>
                        <a:t>Week 7:</a:t>
                      </a: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bl>
          </a:graphicData>
        </a:graphic>
      </p:graphicFrame>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0735" name="Group 31"/>
          <p:cNvGraphicFramePr>
            <a:graphicFrameLocks noGrp="1"/>
          </p:cNvGraphicFramePr>
          <p:nvPr/>
        </p:nvGraphicFramePr>
        <p:xfrm>
          <a:off x="395288" y="404813"/>
          <a:ext cx="8137525" cy="5894832"/>
        </p:xfrm>
        <a:graphic>
          <a:graphicData uri="http://schemas.openxmlformats.org/drawingml/2006/table">
            <a:tbl>
              <a:tblPr rtl="1"/>
              <a:tblGrid>
                <a:gridCol w="8137525">
                  <a:extLst>
                    <a:ext uri="{9D8B030D-6E8A-4147-A177-3AD203B41FA5}">
                      <a16:colId xmlns:a16="http://schemas.microsoft.com/office/drawing/2014/main" val="20000"/>
                    </a:ext>
                  </a:extLst>
                </a:gridCol>
              </a:tblGrid>
              <a:tr h="20875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9900"/>
                          </a:solidFill>
                          <a:effectLst/>
                          <a:latin typeface="Arial" charset="0"/>
                          <a:cs typeface="Arial" charset="0"/>
                        </a:rPr>
                        <a:t>Easter Sunday</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dirty="0">
                          <a:ln>
                            <a:noFill/>
                          </a:ln>
                          <a:solidFill>
                            <a:srgbClr val="FF9900"/>
                          </a:solidFill>
                          <a:effectLst/>
                          <a:latin typeface="Arial" charset="0"/>
                          <a:cs typeface="Arial" charset="0"/>
                        </a:rPr>
                        <a:t>أحد القيامة </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fr-CA" sz="4000" b="0" i="0" u="none" strike="noStrike" cap="none" normalizeH="0" baseline="0" dirty="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4000" b="0" i="0" u="none" strike="noStrike" cap="none" normalizeH="0" baseline="0" dirty="0">
                          <a:ln>
                            <a:noFill/>
                          </a:ln>
                          <a:solidFill>
                            <a:srgbClr val="FF9900"/>
                          </a:solidFill>
                          <a:effectLst/>
                          <a:latin typeface="Arial" charset="0"/>
                          <a:cs typeface="Arial" charset="0"/>
                        </a:rPr>
                        <a:t>Dimanche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4000" b="0" i="0" u="none" strike="noStrike" cap="none" normalizeH="0" baseline="0" dirty="0">
                          <a:ln>
                            <a:noFill/>
                          </a:ln>
                          <a:solidFill>
                            <a:srgbClr val="FF9900"/>
                          </a:solidFill>
                          <a:effectLst/>
                          <a:latin typeface="Arial" charset="0"/>
                          <a:cs typeface="Arial" charset="0"/>
                        </a:rPr>
                        <a:t>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4000" b="0" i="0" u="none" strike="noStrike" cap="none" normalizeH="0" baseline="0" dirty="0">
                          <a:ln>
                            <a:noFill/>
                          </a:ln>
                          <a:solidFill>
                            <a:srgbClr val="FF9900"/>
                          </a:solidFill>
                          <a:effectLst/>
                          <a:latin typeface="Arial" charset="0"/>
                          <a:cs typeface="Arial" charset="0"/>
                        </a:rPr>
                        <a:t>Résurrection</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fr-CA" sz="4000" b="1" i="0" u="none" strike="noStrike" cap="none" normalizeH="0" baseline="0" dirty="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4099"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07333" name="Group 69"/>
          <p:cNvGraphicFramePr>
            <a:graphicFrameLocks noGrp="1"/>
          </p:cNvGraphicFramePr>
          <p:nvPr/>
        </p:nvGraphicFramePr>
        <p:xfrm>
          <a:off x="34925" y="44450"/>
          <a:ext cx="9145588" cy="6681280"/>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a:t>
                      </a:r>
                      <a:r>
                        <a:rPr kumimoji="0" lang="ar-SA" sz="3600" b="0" i="0" u="sng" strike="noStrike" cap="none" normalizeH="0" baseline="0" dirty="0">
                          <a:ln>
                            <a:noFill/>
                          </a:ln>
                          <a:solidFill>
                            <a:srgbClr val="FF9933"/>
                          </a:solidFill>
                          <a:effectLst/>
                          <a:latin typeface="Arial" charset="0"/>
                          <a:cs typeface="Arial" charset="0"/>
                        </a:rPr>
                        <a:t> </a:t>
                      </a:r>
                      <a:r>
                        <a:rPr kumimoji="0" lang="en-US" sz="3600" b="0" i="0" u="sng" strike="noStrike" cap="none" normalizeH="0" baseline="0" dirty="0">
                          <a:ln>
                            <a:noFill/>
                          </a:ln>
                          <a:solidFill>
                            <a:srgbClr val="FF9933"/>
                          </a:solidFill>
                          <a:effectLst/>
                          <a:latin typeface="Arial" charset="0"/>
                          <a:cs typeface="Times New Roman" pitchFamily="18" charset="0"/>
                        </a:rPr>
                        <a:t>78:65, 69</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فاستيقظ الرب كنائم كجبار معّيط من الخمر.</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وبنى مثل مرتفعات مقدسه كالارض التي اسسها الى الابد</a:t>
                      </a:r>
                      <a:r>
                        <a:rPr kumimoji="0" lang="en-US" sz="3200" b="0" i="0" u="none" strike="noStrike" cap="none" normalizeH="0" baseline="0" dirty="0">
                          <a:ln>
                            <a:noFill/>
                          </a:ln>
                          <a:solidFill>
                            <a:schemeClr val="bg1"/>
                          </a:solidFill>
                          <a:effectLst/>
                          <a:latin typeface="Arial" charset="0"/>
                          <a:cs typeface="Arial" charset="0"/>
                        </a:rPr>
                        <a:t>        </a:t>
                      </a:r>
                      <a:r>
                        <a:rPr kumimoji="0" lang="ar-SA" sz="36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78:65, 69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65 Tel un dormeur, le Seigneur s'éveilla, tel un brave que le vin ragaillardit.</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 69 Il bâtit son sanctuaire pareil aux cimes, et comme la terre, il l'a fondé pour toujours.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78:65, 69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65 Then the Lord awoke as from sleep, Like a mighty man who shouts because of wine.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69 And He built His sanctuary like the heights, Like the earth which He has established forever.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a:xfrm>
            <a:off x="0" y="1"/>
            <a:ext cx="571472" cy="357165"/>
          </a:xfrm>
        </p:spPr>
        <p:txBody>
          <a:bodyPr/>
          <a:lstStyle/>
          <a:p>
            <a:r>
              <a:rPr lang="en-CA" sz="1800" dirty="0"/>
              <a:t>1pm</a:t>
            </a: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14312" name="Group 72"/>
          <p:cNvGraphicFramePr>
            <a:graphicFrameLocks noGrp="1"/>
          </p:cNvGraphicFramePr>
          <p:nvPr/>
        </p:nvGraphicFramePr>
        <p:xfrm>
          <a:off x="34925" y="-26988"/>
          <a:ext cx="9145588" cy="635634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مرقس ( 16 : 2- 11 )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وباكرا جدا في اول الاسبوع أتين الى القبر اذ طلعت الشمس.وكنّ يقلن فيما بينهنّ من يدحرج لنا الحجر عن باب القبر.</a:t>
                      </a:r>
                      <a:r>
                        <a:rPr kumimoji="0" lang="ar-EG" sz="32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005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Marc 16:2 - 11</a:t>
                      </a:r>
                      <a:endParaRPr kumimoji="0" lang="fr-FR" sz="36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a:t>
                      </a:r>
                      <a:r>
                        <a:rPr kumimoji="0" lang="fr-FR" sz="2800" b="0" i="0" u="none" strike="noStrike" cap="none" normalizeH="0" baseline="0">
                          <a:ln>
                            <a:noFill/>
                          </a:ln>
                          <a:solidFill>
                            <a:schemeClr val="bg1"/>
                          </a:solidFill>
                          <a:effectLst/>
                          <a:latin typeface="Arial" charset="0"/>
                          <a:cs typeface="Arial" charset="0"/>
                        </a:rPr>
                        <a:t>Et de grand matin, le premier jour de la semaine, elles vont à la tombe, le soleil étant levé. 3 Elles se disaient entre elles: "Qui nous roulera la pierre de l'entrée du tombeau?"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Mark 16 : 2 -11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Very early in the morning, on the first day of the week, they came to the tomb when the sun had risen. 3 And they said among themselves, Who will roll away the stone from the door of the tomb for 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a:xfrm>
            <a:off x="0" y="1"/>
            <a:ext cx="571472" cy="357165"/>
          </a:xfrm>
        </p:spPr>
        <p:txBody>
          <a:bodyPr/>
          <a:lstStyle/>
          <a:p>
            <a:r>
              <a:rPr lang="en-CA" sz="1000" dirty="0"/>
              <a:t>1m</a:t>
            </a: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15348" name="Group 84"/>
          <p:cNvGraphicFramePr>
            <a:graphicFrameLocks noGrp="1"/>
          </p:cNvGraphicFramePr>
          <p:nvPr/>
        </p:nvGraphicFramePr>
        <p:xfrm>
          <a:off x="34925" y="71415"/>
          <a:ext cx="9145588" cy="5872353"/>
        </p:xfrm>
        <a:graphic>
          <a:graphicData uri="http://schemas.openxmlformats.org/drawingml/2006/table">
            <a:tbl>
              <a:tblPr rtl="1"/>
              <a:tblGrid>
                <a:gridCol w="4563837">
                  <a:extLst>
                    <a:ext uri="{9D8B030D-6E8A-4147-A177-3AD203B41FA5}">
                      <a16:colId xmlns:a16="http://schemas.microsoft.com/office/drawing/2014/main" val="20000"/>
                    </a:ext>
                  </a:extLst>
                </a:gridCol>
                <a:gridCol w="4581751">
                  <a:extLst>
                    <a:ext uri="{9D8B030D-6E8A-4147-A177-3AD203B41FA5}">
                      <a16:colId xmlns:a16="http://schemas.microsoft.com/office/drawing/2014/main" val="20001"/>
                    </a:ext>
                  </a:extLst>
                </a:gridCol>
              </a:tblGrid>
              <a:tr h="1357321">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فتطلعن ورأين ان الحجر قد دحرج.لانه كان عظيما جدا. ولما دخلن القبر رأين شابا جالسا عن اليمين لابسا حلة بيضاء فاندهشن. فقال لهنّ لا تندهشن</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 Et, levant les yeux, elles voient que la pierre est roulée; or, elle était très grande. 5 Entrées dans le tombeau, elles virent, assis à droite, un jeune homme, vêtu d'une robe blanche, et elles furent saisies de frayeur. 6 Mais il leur dit: "Ne vous effrayez pas.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But when they looked up, they saw that the stone had been rolled away--for it was very large. 5 And entering the tomb, they saw a young man clothed in a long white robe sitting on the right side; and they were alarmed. 6 But he said to them, Do not be alarmed.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43153" name="Group 49"/>
          <p:cNvGraphicFramePr>
            <a:graphicFrameLocks noGrp="1"/>
          </p:cNvGraphicFramePr>
          <p:nvPr/>
        </p:nvGraphicFramePr>
        <p:xfrm>
          <a:off x="34925" y="115888"/>
          <a:ext cx="9145588" cy="5945505"/>
        </p:xfrm>
        <a:graphic>
          <a:graphicData uri="http://schemas.openxmlformats.org/drawingml/2006/table">
            <a:tbl>
              <a:tblPr rtl="1"/>
              <a:tblGrid>
                <a:gridCol w="4432075">
                  <a:extLst>
                    <a:ext uri="{9D8B030D-6E8A-4147-A177-3AD203B41FA5}">
                      <a16:colId xmlns:a16="http://schemas.microsoft.com/office/drawing/2014/main" val="20000"/>
                    </a:ext>
                  </a:extLst>
                </a:gridCol>
                <a:gridCol w="4713513">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انتنّ تطلبن يسوع الناصري المصلوب.</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قد قام.ليس هو ههنا.هوذا الموضع الذي وضعوه فيه.لكن اذهبن وقلن لتلاميذه ولبطرس انه يسبقكم الى الجليل.هناك ترونه كما قال لكم.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Vous cherchez Jésus de Nazareth, le crucifié: il est ressuscité, il n'est pas ici; voyez l'endroit où on l'avait déposé. 7Mais allez dire à ses disciples et à Pierre: "Il vous précède en Galilée; c'est là que vous le verrez, comme il vous l'a dit.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You seek Jesus of Nazareth, who was crucified. He is risen! He is not here. See the place where they laid Him. 7 But go, tell His disciples--and Peter--that He is going before you into Galilee; there you will see Him, as He said to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75622" name="Group 38"/>
          <p:cNvGraphicFramePr>
            <a:graphicFrameLocks noGrp="1"/>
          </p:cNvGraphicFramePr>
          <p:nvPr/>
        </p:nvGraphicFramePr>
        <p:xfrm>
          <a:off x="34925" y="115888"/>
          <a:ext cx="9145588" cy="665353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فخرجن سريعا وهربن من القبر لان الرعدة والحيرة اخذتاهنّ ولم يقلن لاحد شيئا لانهنّ كنّ خائفات</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وبعد ما قام باكرا في اول الاسبوع ظهر اولا لمريم المجدلية التي كان قد اخرج منها سبعة شياطين.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Elles sortirent et s'enfuirent loin du tombeau, car elles étaient toutes tremblantes et bouleversées; et elles ne dirent rien à personne, car elles avaient peur. 9 Ressuscité le matin du premier jour de la semaine, Jésus apparut d'abord à Marie de Magdala, dont il avait chassé sept démons.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So they went out quickly and fled from the tomb, for they trembled and were amazed. And they said nothing to anyone, for they were afraid. 9 Now when He rose early on the first day of the week, He appeared first to Mary Magdalene, out of whom He had cast seven demons.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17378" name="Group 66"/>
          <p:cNvGraphicFramePr>
            <a:graphicFrameLocks noGrp="1"/>
          </p:cNvGraphicFramePr>
          <p:nvPr/>
        </p:nvGraphicFramePr>
        <p:xfrm>
          <a:off x="34925" y="115888"/>
          <a:ext cx="9001125" cy="576262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فذهبت هذه واخبرت الذين كانوا معه وهم ينوحون ويبكون.</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فلما سمع اولئك انه حيّ وقد نظرته لم يصدقوا</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Celle-ci partit l'annoncer à ceux qui avaient été avec lui et qui étaient dans le deuil et les pleurs.11 Mais, entendant dire qu'il vivait et qu'elle l'avait vu, ceux-ci ne la crurent pas.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She went and told those who had been with Him, as they mourned and wept. 11 And when they heard that He was alive and had been seen by her, they did not believe.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0246"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dirty="0">
                <a:solidFill>
                  <a:schemeClr val="bg1"/>
                </a:solidFill>
              </a:rPr>
              <a:t>Paul, the servant of our Lord, Jesus Christ, called to be an apostle, appointed to the Gospel of God. </a:t>
            </a:r>
          </a:p>
        </p:txBody>
      </p:sp>
      <p:sp>
        <p:nvSpPr>
          <p:cNvPr id="11267"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rtl="0"/>
            <a:endParaRPr lang="en-US" sz="2800">
              <a:solidFill>
                <a:schemeClr val="bg1"/>
              </a:solidFill>
              <a:latin typeface="Avva_Shenouda" pitchFamily="34" charset="0"/>
            </a:endParaRPr>
          </a:p>
        </p:txBody>
      </p:sp>
      <p:sp>
        <p:nvSpPr>
          <p:cNvPr id="11268"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11269"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20466" name="Group 82"/>
          <p:cNvGraphicFramePr>
            <a:graphicFrameLocks noGrp="1"/>
          </p:cNvGraphicFramePr>
          <p:nvPr/>
        </p:nvGraphicFramePr>
        <p:xfrm>
          <a:off x="34925" y="44450"/>
          <a:ext cx="9074150" cy="669036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 </a:t>
                      </a:r>
                      <a:r>
                        <a:rPr kumimoji="0" lang="ar-EG" sz="3200" b="0" i="0" u="sng" strike="noStrike" cap="none" normalizeH="0" baseline="0">
                          <a:ln>
                            <a:noFill/>
                          </a:ln>
                          <a:solidFill>
                            <a:srgbClr val="FF9933"/>
                          </a:solidFill>
                          <a:effectLst/>
                          <a:latin typeface="Arial" charset="0"/>
                          <a:cs typeface="Arial" charset="0"/>
                        </a:rPr>
                        <a:t>الاولى</a:t>
                      </a:r>
                      <a:r>
                        <a:rPr kumimoji="0" lang="ar-SA" sz="3200" b="0" i="0" u="sng" strike="noStrike" cap="none" normalizeH="0" baseline="0">
                          <a:ln>
                            <a:noFill/>
                          </a:ln>
                          <a:solidFill>
                            <a:srgbClr val="FF9933"/>
                          </a:solidFill>
                          <a:effectLst/>
                          <a:latin typeface="Arial" charset="0"/>
                          <a:cs typeface="Arial" charset="0"/>
                        </a:rPr>
                        <a:t> إلى أهل كورنثوس</a:t>
                      </a:r>
                      <a:r>
                        <a:rPr kumimoji="0" lang="ar-EG" sz="3200" b="0" i="0" u="sng" strike="noStrike" cap="none" normalizeH="0" baseline="0">
                          <a:ln>
                            <a:noFill/>
                          </a:ln>
                          <a:solidFill>
                            <a:srgbClr val="FF9933"/>
                          </a:solidFill>
                          <a:effectLst/>
                          <a:latin typeface="Arial" charset="0"/>
                          <a:cs typeface="Arial" charset="0"/>
                        </a:rPr>
                        <a:t>(</a:t>
                      </a:r>
                      <a:r>
                        <a:rPr kumimoji="0" lang="fr-FR" sz="3200" b="0" i="0" u="sng" strike="noStrike" cap="none" normalizeH="0" baseline="0">
                          <a:ln>
                            <a:noFill/>
                          </a:ln>
                          <a:solidFill>
                            <a:srgbClr val="FF9933"/>
                          </a:solidFill>
                          <a:effectLst/>
                          <a:latin typeface="Arial" charset="0"/>
                          <a:cs typeface="Arial" charset="0"/>
                        </a:rPr>
                        <a:t>15:23-50</a:t>
                      </a:r>
                      <a:r>
                        <a:rPr kumimoji="0" lang="ar-EG" sz="3200" b="0" i="0" u="sng" strike="noStrike" cap="none" normalizeH="0" baseline="0">
                          <a:ln>
                            <a:noFill/>
                          </a:ln>
                          <a:solidFill>
                            <a:srgbClr val="FF9933"/>
                          </a:solidFill>
                          <a:effectLst/>
                          <a:latin typeface="Arial" charset="0"/>
                          <a:cs typeface="Arial" charset="0"/>
                        </a:rPr>
                        <a:t>)</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كل واحد في رتبته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المسيح باكورة ثم الذين للمسيح في مجيئه.  وبعد ذلك النهاية متى سلم الملك للّه الآب متى ابطل كل رياسة وكل سلطان وكل قوة.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Times New Roman" pitchFamily="18" charset="0"/>
                        </a:rPr>
                        <a:t>1 Corinthiens 15:23-50</a:t>
                      </a:r>
                    </a:p>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Mais chacun à son rang: d'abord les prémices, Christ, puis ceux qui appartiennent à Christ, lors de sa venue; 24 ensuite viendra la fin, quand il remettra la royauté à Dieu le Père, après avoir détruit toute domination, toute autorité, toute puissance.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1 Corinthians 15:23-50</a:t>
                      </a:r>
                    </a:p>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But each one in his own order: Christ the firstfruits, afterward those who are Christ's at His coming. 24 Then comes the end, when He delivers the kingdom to God the Father, when He puts an end to all rule and all authority and power.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a:xfrm>
            <a:off x="0" y="1"/>
            <a:ext cx="571472" cy="428604"/>
          </a:xfrm>
        </p:spPr>
        <p:txBody>
          <a:bodyPr/>
          <a:lstStyle/>
          <a:p>
            <a:r>
              <a:rPr lang="en-CA" sz="1000" dirty="0"/>
              <a:t>1p</a:t>
            </a: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21474" name="Group 66"/>
          <p:cNvGraphicFramePr>
            <a:graphicFrameLocks noGrp="1"/>
          </p:cNvGraphicFramePr>
          <p:nvPr/>
        </p:nvGraphicFramePr>
        <p:xfrm>
          <a:off x="34925" y="44450"/>
          <a:ext cx="9145588" cy="6350889"/>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لانه يجب ان يملك حتى يضع جميع الاعداء تحت قدميه. آخر عدو يبطل هو الموت. لانه اخضع كل شيء تحت قدميه.ولكن حينما يقول ان كل شيء قد أخضع فواضح انه غير الذي اخضع له الكل.</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Car il faut qu'il règne, jusqu'à ce qu'il ait mis tous ses ennemis sous ses pieds. 26 Le dernier ennemi qui sera détruit, c'est la mort, 27 car il a tout mis sous ses pieds. Mais quand il dira: "Tout est soumis", c'est évidemment à l'exclusion de Celui qui lui a tout soumis.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For He must reign till He has put all enemies under His feet. 26 The last enemy that will be destroyed is death. 27 For He has put all things under His feet. But when He says all things are put under Him, it is evident that He who put all things under Him is excepted.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22486" name="Group 54"/>
          <p:cNvGraphicFramePr>
            <a:graphicFrameLocks noGrp="1"/>
          </p:cNvGraphicFramePr>
          <p:nvPr/>
        </p:nvGraphicFramePr>
        <p:xfrm>
          <a:off x="34925" y="44450"/>
          <a:ext cx="9145588" cy="6547104"/>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ومتى اخضع له الكل فحينئذ الابن نفسه ايضا سيخضع للذي اخضع له الكل كي يكون الله الكل في الكل والا فماذا يصنع الذين يعتمدون من اجل الاموات</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ان كان الاموات لا يقومون البتة فلماذا يعتمدون من اجل الاموات.</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Et quand toutes choses lui auront été soumises, alors le Fils lui-même sera soumis à Celui qui lui a tout soumis, pour que Dieu soit tout en tous. 29 S'il en était autrement, que chercheraient ceux qui se font baptiser pour les morts? Si, en tout cas, les morts ne ressuscitent pas, pourquoi se font-ils baptiser pour eux?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Now when all things are made subject to Him, then the Son Himself will also be subject to Him who put all things under Him, that God may be all in all. 29 Otherwise, what will they do who are baptized for the dead, if the dead do not rise at all? Why then are they baptized for the dead?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23524" name="Group 68"/>
          <p:cNvGraphicFramePr>
            <a:graphicFrameLocks noGrp="1"/>
          </p:cNvGraphicFramePr>
          <p:nvPr/>
        </p:nvGraphicFramePr>
        <p:xfrm>
          <a:off x="34925" y="44450"/>
          <a:ext cx="9145588" cy="6915912"/>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ولماذا نخاطر نحن كل ساعة.اني بافتخاركم الذي لي في يسوع المسيح ربنا اموت كل يوم.ان كنت كانسان قد حاربت وحوشا في افسس فما المنفعة لي.ان كان الاموات لا يقومون فلنأكل ونشرب لاننا غدا نموت.</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30Et nous-mêmes, pourquoi à tout moment sommes-nous en danger? 31 Tous les jours, je meurs, aussi vrai, frères, que vous êtes mon orgueil en Jésus Christ notre Seigneur. 32 A quoi m'aurait servi de combattre contre les bêtes à Ephèse si je m'en tenais à des vues humaines? Si les morts ne ressuscitent pas, mangeons et buvons, car demain nous mourrons.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30 And why do we stand in jeopardy every hour? 31 I affirm, by the boasting in you which I have in Christ Jesus our Lord, I die daily. 32 If, in the manner of men, I have fought with beasts at Ephesus, what advantage is it to me? If the dead do not rise, Let us eat and drink, for tomorrow we die!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44171" name="Group 43"/>
          <p:cNvGraphicFramePr>
            <a:graphicFrameLocks noGrp="1"/>
          </p:cNvGraphicFramePr>
          <p:nvPr/>
        </p:nvGraphicFramePr>
        <p:xfrm>
          <a:off x="34925" y="44450"/>
          <a:ext cx="9145588" cy="6540373"/>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تضلوا.فان المعاشرات الرديّة تفسد الاخلاق الجيدة. اصحوا للبر ولا تخطئوا لان قوما ليست لهم معرفة بالله.اقول ذلك لتخجيلكم لكن يقول قائل كيف يقام الاموات وباي جسم يأتون</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Ne vous y trompez pas: les mauvaises compagnies corrompent les bonnes mœurs. 34 Revenez sérieusement à la raison et ne péchez pas! Car quelques-uns n'ont pas la connaissance de Dieu, je le dis à votre honte. 35 Mais, dira-t-on, comment les morts ressuscitent-ils? Avec quel corps reviennent-ils?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Do not be deceived: Evil company corrupts good habits. 34 Awake to righteousness, and do not sin; for some do not have the knowledge of God. I speak this to your shame. 35 But someone will say, How are the dead raised up? And with what body do they come?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45199" name="Group 47"/>
          <p:cNvGraphicFramePr>
            <a:graphicFrameLocks noGrp="1"/>
          </p:cNvGraphicFramePr>
          <p:nvPr/>
        </p:nvGraphicFramePr>
        <p:xfrm>
          <a:off x="34925" y="44450"/>
          <a:ext cx="9145588" cy="6410326"/>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1605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غبي.الذي تزرعه لا يحيا ان لم يمت. والذي تزرعه لست تزرع الجسم الذي سوف يصير بل حبة مجردة ربما من حنطة او احد البواقي. ولكن الله يعطيها جسما كما اراد ولكل واحد من البزور جسمه.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36 Insensé! Toi, ce que tu sèmes ne prend vie qu'à condition de mourir. 37 Et ce que tu sèmes n'est pas la plante qui doit naître, mais un grain nu, de blé ou d'autre chose. 38 Puis Dieu lui donne corps, comme il le veut et à chaque semence de façon particulière.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36 Foolish one, what you sow is not made alive unless it dies. 37 And what you sow, you do not sow that body that shall be, but mere grain--perhaps wheat or some other grain. 38 But God gives it a body as He pleases, and to each seed its own body.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76636" name="Group 28"/>
          <p:cNvGraphicFramePr>
            <a:graphicFrameLocks noGrp="1"/>
          </p:cNvGraphicFramePr>
          <p:nvPr/>
        </p:nvGraphicFramePr>
        <p:xfrm>
          <a:off x="34925" y="44450"/>
          <a:ext cx="9145588" cy="6554648"/>
        </p:xfrm>
        <a:graphic>
          <a:graphicData uri="http://schemas.openxmlformats.org/drawingml/2006/table">
            <a:tbl>
              <a:tblPr rtl="1"/>
              <a:tblGrid>
                <a:gridCol w="4032250">
                  <a:extLst>
                    <a:ext uri="{9D8B030D-6E8A-4147-A177-3AD203B41FA5}">
                      <a16:colId xmlns:a16="http://schemas.microsoft.com/office/drawing/2014/main" val="20000"/>
                    </a:ext>
                  </a:extLst>
                </a:gridCol>
                <a:gridCol w="5113338">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ليس كل جسد جسدا واحدا بل للناس جسد واحد وللبهائم جسد آخر.</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وللسمك آخر وللطير آخر.واجسام سماوية واجسام ارضية.لكن مجد </a:t>
                      </a:r>
                      <a:r>
                        <a:rPr kumimoji="0" lang="ar-SA" sz="3000" b="0" i="0" u="none" strike="noStrike" cap="none" normalizeH="0" baseline="0" dirty="0">
                          <a:ln>
                            <a:noFill/>
                          </a:ln>
                          <a:solidFill>
                            <a:schemeClr val="bg1"/>
                          </a:solidFill>
                          <a:effectLst/>
                          <a:latin typeface="Arial" charset="0"/>
                          <a:cs typeface="Arial" charset="0"/>
                        </a:rPr>
                        <a:t>السماويات شيء ومجد الارضيات آخر.مجد الشمس شيء ومجد القمر آخر</a:t>
                      </a:r>
                      <a:r>
                        <a:rPr kumimoji="0" lang="ar-EG" sz="3000" b="0" i="0" u="none" strike="noStrike" cap="none" normalizeH="0" baseline="0" dirty="0">
                          <a:ln>
                            <a:noFill/>
                          </a:ln>
                          <a:solidFill>
                            <a:schemeClr val="bg1"/>
                          </a:solidFill>
                          <a:effectLst/>
                          <a:latin typeface="Arial" charset="0"/>
                          <a:cs typeface="Arial" charset="0"/>
                        </a:rPr>
                        <a:t> </a:t>
                      </a:r>
                      <a:endParaRPr kumimoji="0" lang="en-CA" sz="30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39 Aucune chair n'est identique à une autre: il y a une différence entre celle des hommes, des bêtes, des oiseaux, des poissons.40 Il y a des corps célestes et des corps terrestres et ils n'ont pas le même éclat; 41 autre est l'éclat du soleil, autre celui de la lune,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39 All flesh is not the same flesh, but there is one kind of flesh of men, another flesh of animals, another of fish, and another of birds. 40 There are also celestial bodies and terrestrial bodies; but the glory of the celestial is one, and the glory of the terrestrial is another. 41 There is one glory of the sun, another glory of the moon,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77664" name="Group 32"/>
          <p:cNvGraphicFramePr>
            <a:graphicFrameLocks noGrp="1"/>
          </p:cNvGraphicFramePr>
          <p:nvPr/>
        </p:nvGraphicFramePr>
        <p:xfrm>
          <a:off x="34925" y="44450"/>
          <a:ext cx="9145588" cy="6171554"/>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ومجد النجوم آخر</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لان نجما يمتاز عن نجم في المجد. هكذا ايضا قيامة الاموات.يزرع في فساد ويقام في عدم فساد. يزرع في هوان ويقام في مجد.يزرع في ضعف ويقام في قوة.</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autre celui des étoiles; une étoile même diffère en éclat d'une autre étoile. 42 Il en est ainsi pour la résurrection des morts: semé corruptible, 43 on ressuscite incorruptible dans la gloire; semé dans la faiblesse, on ressuscite plein de force;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another glory of the stars; for one star differs from another star in glory. 42 So also is the resurrection of the dead. The body is sown in corruption, it is raised in incorruption. 43 It is sown in dishonor, it is raised in glory. It is sown in weakness, it is raised in power.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78687" name="Group 31"/>
          <p:cNvGraphicFramePr>
            <a:graphicFrameLocks noGrp="1"/>
          </p:cNvGraphicFramePr>
          <p:nvPr/>
        </p:nvGraphicFramePr>
        <p:xfrm>
          <a:off x="34925" y="44450"/>
          <a:ext cx="9145588" cy="619442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يزرع جسما حيوانيا ويقام جسما روحانيا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يوجد جسم حيواني ويوجد جسم روحاني</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هكذا مكتوب ايضا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صار آدم الانسان الاول نفسا حية وآدم الآخير روحا محييا</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44 semé un corps animal, on ressuscite corps spirituel. S'il y a un corps animal, il y a aussi un corps spirituel.45 C'est ainsi qu'il est écrit: le premier homme Adam fut un être animal doué de vie, le dernier Adam est un être spirituel donnant la vie.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44 It is sown a natural body, it is raised a spiritual body. There is a natural body, and there is a spiritual body. 45 And so it is written, The first man Adam became a living being. The last Adam became a life-giving spirit.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79709" name="Group 29"/>
          <p:cNvGraphicFramePr>
            <a:graphicFrameLocks noGrp="1"/>
          </p:cNvGraphicFramePr>
          <p:nvPr/>
        </p:nvGraphicFramePr>
        <p:xfrm>
          <a:off x="34925" y="44450"/>
          <a:ext cx="9145588" cy="6611811"/>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لكن ليس الروحاني اولا بل الحيواني وبعد ذلك الروحاني. الانسان الاول من الارض ترابي.الانسان الثاني الرب من السماء. كما هو الترابي هكذا الترابيون ايضا.وكما هو السماوي هكذا السماويون ايضا.</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46 Mais ce qui est premier, c'est l'être animal, ce n'est pas l'être spirituel; il vient ensuite. 47 Le premier homme tiré de la terre est terrestre. Le second homme, lui, vient du ciel. 48 Tel a été l'homme terrestre, tels sont aussi les terrestres et tel est l'homme céleste, tels seront les célestes.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46 However, the spiritual is not first, but the natural, and afterward the spiritual. 47 The first man was of the earth, made of dust; the second Man is the Lord from heaven. 48 As was the man of dust, so also are those who are made of dust; and as is the heavenly Man, so also are those who are heavenly.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80722" name="Group 18"/>
          <p:cNvGraphicFramePr>
            <a:graphicFrameLocks noGrp="1"/>
          </p:cNvGraphicFramePr>
          <p:nvPr/>
        </p:nvGraphicFramePr>
        <p:xfrm>
          <a:off x="34925" y="44450"/>
          <a:ext cx="9145588" cy="6194426"/>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وكما لبسنا صورة الترابي سنلبس ايضا صورة السماوي.  فاقول هذا ايها الاخوة ان لحما ودما لا يقدران ان يرثا ملكوت الله.ولا يرث الفساد عدم الفساد</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49 Et de même que nous avons été à l'image de l'homme terrestre, nous serons aussi à l'image de l'homme céleste. 50 Voici ce que j'affirme, frères: la chair et le sang ne peuvent hériter du Royaume de Dieu, ni la corruption hériter de l'incorruptibilité.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49 And as we have borne the image of the man of dust, we shall also bear the image of the heavenly Man. 50 Now this I say, brethren, that flesh and blood cannot inherit the kingdom of God; nor does corruption inherit incorruption.</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2457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24580"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30726" name="Group 102"/>
          <p:cNvGraphicFramePr>
            <a:graphicFrameLocks noGrp="1"/>
          </p:cNvGraphicFramePr>
          <p:nvPr/>
        </p:nvGraphicFramePr>
        <p:xfrm>
          <a:off x="34925" y="-26988"/>
          <a:ext cx="9217025" cy="6265863"/>
        </p:xfrm>
        <a:graphic>
          <a:graphicData uri="http://schemas.openxmlformats.org/drawingml/2006/table">
            <a:tbl>
              <a:tblPr rtl="1"/>
              <a:tblGrid>
                <a:gridCol w="48958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 بطرس الرسول </a:t>
                      </a:r>
                      <a:r>
                        <a:rPr kumimoji="0" lang="ar-EG" sz="3600" b="0" i="0" u="sng" strike="noStrike" cap="none" normalizeH="0" baseline="0">
                          <a:ln>
                            <a:noFill/>
                          </a:ln>
                          <a:solidFill>
                            <a:srgbClr val="FF9933"/>
                          </a:solidFill>
                          <a:effectLst/>
                          <a:latin typeface="Arial" charset="0"/>
                          <a:cs typeface="Arial" charset="0"/>
                        </a:rPr>
                        <a:t>الاولى (3 : 15 – 4 : 6 </a:t>
                      </a:r>
                      <a:r>
                        <a:rPr kumimoji="0" lang="ar-SA" sz="3600" b="0" i="0" u="sng" strike="noStrike" cap="none" normalizeH="0" baseline="0">
                          <a:ln>
                            <a:noFill/>
                          </a:ln>
                          <a:solidFill>
                            <a:srgbClr val="FF9933"/>
                          </a:solidFill>
                          <a:effectLst/>
                          <a:latin typeface="Arial" charset="0"/>
                          <a:cs typeface="Arial" charset="0"/>
                        </a:rPr>
                        <a:t>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مستعدين دائما لمجاوبة كل من يسألكم عن سبب الرجاء الذي فيكم بوداعة وخوف</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1 Pierre 3:15 -4:6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a:ln>
                            <a:noFill/>
                          </a:ln>
                          <a:solidFill>
                            <a:schemeClr val="bg1"/>
                          </a:solidFill>
                          <a:effectLst/>
                          <a:latin typeface="Arial" charset="0"/>
                          <a:cs typeface="Arial" charset="0"/>
                        </a:rPr>
                        <a:t>15 </a:t>
                      </a:r>
                      <a:r>
                        <a:rPr kumimoji="0" lang="en-US" sz="2800" b="0" i="0" u="none" strike="noStrike" cap="none" normalizeH="0" baseline="0">
                          <a:ln>
                            <a:noFill/>
                          </a:ln>
                          <a:solidFill>
                            <a:schemeClr val="bg1"/>
                          </a:solidFill>
                          <a:effectLst/>
                          <a:latin typeface="Arial" charset="0"/>
                          <a:cs typeface="Arial" charset="0"/>
                        </a:rPr>
                        <a:t> </a:t>
                      </a:r>
                      <a:r>
                        <a:rPr kumimoji="0" lang="fr-FR" sz="2800" b="0" i="0" u="none" strike="noStrike" cap="none" normalizeH="0" baseline="0">
                          <a:ln>
                            <a:noFill/>
                          </a:ln>
                          <a:solidFill>
                            <a:schemeClr val="bg1"/>
                          </a:solidFill>
                          <a:effectLst/>
                          <a:latin typeface="Arial" charset="0"/>
                          <a:cs typeface="Arial" charset="0"/>
                        </a:rPr>
                        <a:t>Soyez toujours prêts à justifier votre espérance devant ceux qui vous en demandent compte. Mais que ce soit avec douceur et respect,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1 Peter 3:15-4:6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always be ready to give a defense to everyone who asks you a reason for the hope that is in you, with meekness and fear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a:xfrm>
            <a:off x="0" y="1"/>
            <a:ext cx="571472" cy="357166"/>
          </a:xfrm>
        </p:spPr>
        <p:txBody>
          <a:bodyPr/>
          <a:lstStyle/>
          <a:p>
            <a:r>
              <a:rPr lang="en-CA" sz="1000" dirty="0"/>
              <a:t>1c</a:t>
            </a: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89936" name="Group 16"/>
          <p:cNvGraphicFramePr>
            <a:graphicFrameLocks noGrp="1"/>
          </p:cNvGraphicFramePr>
          <p:nvPr/>
        </p:nvGraphicFramePr>
        <p:xfrm>
          <a:off x="34925" y="-26988"/>
          <a:ext cx="9217025" cy="6230303"/>
        </p:xfrm>
        <a:graphic>
          <a:graphicData uri="http://schemas.openxmlformats.org/drawingml/2006/table">
            <a:tbl>
              <a:tblPr rtl="1"/>
              <a:tblGrid>
                <a:gridCol w="48958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ولكم ضمير صالح لكي يكون الذين يشتمون سيرتكم الصالحة في المسيح يخزون في ما يفترون عليكم كفاعلي شر. لان تألمكم ان شاءت مشيئة الله وانتم صانعون خيرا افضل منه وانتم صانعون شرا.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en ayant une bonne conscience, afin que, sur le point même où l'on vous calomnie, ceux qui décrient votre bonne conduite en Christ soient confondus. 17 Car mieux vaut souffrir en faisant le bien, si telle est la volonté de Dieu, qu'en faisant le mal.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having a good conscience, that when they defame you as evildoers, those who revile your good conduct in Christ may be ashamed. 17 For it is better, if it is the will of God, to suffer for doing good than for doing evil.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31725" name="Group 77"/>
          <p:cNvGraphicFramePr>
            <a:graphicFrameLocks noGrp="1"/>
          </p:cNvGraphicFramePr>
          <p:nvPr/>
        </p:nvGraphicFramePr>
        <p:xfrm>
          <a:off x="34925" y="115888"/>
          <a:ext cx="9074150" cy="6087428"/>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فان المسيح ايضا تألم مرة واحدة من اجل الخطايا البار من اجل الاثمة لكي يقربنا الى الله مماتا في الجسد ولكن محيى في الروح الذي فيه ايضا ذهب فكرز للارواح التي في السجن</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En effet, le Christ lui-même a souffert pour les péchés, une fois pour toutes, lui juste pour les injustes, afin de vous présenter à Dieu, lui mis à mort en sa chair, mais rendu à la vie par l'Esprit. 19 C'est alors qu'il est allé prêcher même aux esprits en prison,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For Christ also suffered once for sins, the just for the unjust, that He might bring us to God, being put to death in the flesh but made alive by the Spirit, 19 by whom also He went and preached to the spirits in prison,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32717" name="Group 45"/>
          <p:cNvGraphicFramePr>
            <a:graphicFrameLocks noGrp="1"/>
          </p:cNvGraphicFramePr>
          <p:nvPr/>
        </p:nvGraphicFramePr>
        <p:xfrm>
          <a:off x="34925" y="44450"/>
          <a:ext cx="9074150" cy="6194426"/>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اذ عصت قديما حين كانت اناة الله تنتظر مرة في ايام نوح اذ كان الفلك يبنى الذي فيه خلص قليلون اي ثماني انفس بالماء.</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aux rebelles d'autrefois, quand se prolongeait la patience de Dieu aux jours où Noé construisait l'arche, dans laquelle peu de gens, huit personnes, furent sauvés par l'eau.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who formerly were disobedient, when once the Divine longsuffering waited in the days of Noah, while the ark was being prepared, in which a few, that is, eight souls, were saved through water.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33751" name="Group 55"/>
          <p:cNvGraphicFramePr>
            <a:graphicFrameLocks noGrp="1"/>
          </p:cNvGraphicFramePr>
          <p:nvPr/>
        </p:nvGraphicFramePr>
        <p:xfrm>
          <a:off x="34925" y="44450"/>
          <a:ext cx="9217025" cy="5834063"/>
        </p:xfrm>
        <a:graphic>
          <a:graphicData uri="http://schemas.openxmlformats.org/drawingml/2006/table">
            <a:tbl>
              <a:tblPr rtl="1"/>
              <a:tblGrid>
                <a:gridCol w="48958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مثاله يخلّصنا نحن الآن اي المعمودية لا ازالة وسخ الجسد بل سؤال ضمير صالح عن الله بقيامة يسوع المسيح</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C'était l'image du baptême qui vous sauve maintenant: il n'est pas la purification des souillures du corps, mais l'engagement envers Dieu d'une bonne conscience; il vous sauve par la résurrection de Jésus Christ,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There is also an antitype which now saves us--baptism (not the removal of the filth of the flesh, but the answer of a good conscience toward God), through the resurrection of Jesus Christ,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90966" name="Group 22"/>
          <p:cNvGraphicFramePr>
            <a:graphicFrameLocks noGrp="1"/>
          </p:cNvGraphicFramePr>
          <p:nvPr/>
        </p:nvGraphicFramePr>
        <p:xfrm>
          <a:off x="34925" y="115888"/>
          <a:ext cx="9217025" cy="6881749"/>
        </p:xfrm>
        <a:graphic>
          <a:graphicData uri="http://schemas.openxmlformats.org/drawingml/2006/table">
            <a:tbl>
              <a:tblPr rtl="1"/>
              <a:tblGrid>
                <a:gridCol w="4175125">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هو في يمين الله اذ قد مضى الى السماء وملائكة وسلاطين وقوات مخضعة له</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فاذ قد تألم المسيح لاجلنا بالجسد تسلحوا انتم ايضا بهذه النية.</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فان من تألم في الجسد كفّ عن الخطية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qui, parti pour le ciel, est à la droite de Dieu et à qui sont soumis anges, autorités et puissances. 4:1 Ainsi donc, puisque Christ a souffert dans la chair, vous aussi armez–vous de la même pensée; car celui qui a souffert dans la chair en a fini avec le péché,</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who has gone into heaven and is at the right hand of God, angels and authorities and powers having been made subject to Him. 4:1 Therefore, since Christ suffered for us in the flesh, arm yourselves also with the same mind, for he who has suffered in the flesh has ceased from sin,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87910" name="Group 38"/>
          <p:cNvGraphicFramePr>
            <a:graphicFrameLocks noGrp="1"/>
          </p:cNvGraphicFramePr>
          <p:nvPr/>
        </p:nvGraphicFramePr>
        <p:xfrm>
          <a:off x="34925" y="44450"/>
          <a:ext cx="9217025" cy="6848856"/>
        </p:xfrm>
        <a:graphic>
          <a:graphicData uri="http://schemas.openxmlformats.org/drawingml/2006/table">
            <a:tbl>
              <a:tblPr rtl="1"/>
              <a:tblGrid>
                <a:gridCol w="49672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لكي لا يعيش ايضا الزمان الباقي في الجسد لشهوات الناس بل لارادة الله.</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لان زمان الحياة الذي مضى يكفينا لنكون قد عملنا ارادة الامم سالكين في الدعارة والشهوات وادمان الخمر والبطر والمنادمات وعبادة الاوثان المحرمة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85000"/>
                        </a:lnSpc>
                        <a:spcBef>
                          <a:spcPct val="1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afin de vivre, non plus selon les désirs humains, mais selon la volonté de Dieu pendant le temps qui lui reste (à vivre) dans la chair.</a:t>
                      </a:r>
                      <a:r>
                        <a:rPr kumimoji="0" lang="ar-EG" sz="2800" b="0" i="0" u="none" strike="noStrike" cap="none" normalizeH="0" baseline="0">
                          <a:ln>
                            <a:noFill/>
                          </a:ln>
                          <a:solidFill>
                            <a:schemeClr val="bg1"/>
                          </a:solidFill>
                          <a:effectLst/>
                          <a:latin typeface="Arial" charset="0"/>
                          <a:cs typeface="Arial" charset="0"/>
                        </a:rPr>
                        <a:t> </a:t>
                      </a:r>
                      <a:r>
                        <a:rPr kumimoji="0" lang="fr-FR" sz="2800" b="0" i="0" u="none" strike="noStrike" cap="none" normalizeH="0" baseline="0">
                          <a:ln>
                            <a:noFill/>
                          </a:ln>
                          <a:solidFill>
                            <a:schemeClr val="bg1"/>
                          </a:solidFill>
                          <a:effectLst/>
                          <a:latin typeface="Arial" charset="0"/>
                          <a:cs typeface="Arial" charset="0"/>
                        </a:rPr>
                        <a:t>3  C’est suffisant, en effet, d’avoir, dans le passé, accompli la volonté des païens en marchant dans le dérèglement, les convoitises, l’ivrognerie, les orgies, les beuveries et l’idolâtrie criminelle.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85000"/>
                        </a:lnSpc>
                        <a:spcBef>
                          <a:spcPct val="1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that he no longer should live the rest of his time in the flesh for the lusts of men, but for the will of God. 3 For we have spent enough of our past lifetime in doing the will of the Gentiles--when we walked in lewdness, lusts, drunkenness, revelries, drinking parties, and abominable idolatries.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88919" name="Group 23"/>
          <p:cNvGraphicFramePr>
            <a:graphicFrameLocks noGrp="1"/>
          </p:cNvGraphicFramePr>
          <p:nvPr/>
        </p:nvGraphicFramePr>
        <p:xfrm>
          <a:off x="34925" y="44450"/>
          <a:ext cx="9109075" cy="6258116"/>
        </p:xfrm>
        <a:graphic>
          <a:graphicData uri="http://schemas.openxmlformats.org/drawingml/2006/table">
            <a:tbl>
              <a:tblPr rtl="1"/>
              <a:tblGrid>
                <a:gridCol w="4379914">
                  <a:extLst>
                    <a:ext uri="{9D8B030D-6E8A-4147-A177-3AD203B41FA5}">
                      <a16:colId xmlns:a16="http://schemas.microsoft.com/office/drawing/2014/main" val="20000"/>
                    </a:ext>
                  </a:extLst>
                </a:gridCol>
                <a:gridCol w="4729161">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الامر الذي فيه يستغربون انكم لستم تركضون معهم الى فيض هذه الخلاعة عينها مجدفين</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الذين سوف يعطون حسابا للذي هو على استعداد ان يدين الاحياء والاموات</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 Ils trouvent étrange que vous ne couriez pas avec eux vers ce débordement de débauche, et ils vous calomnient : 5  ils en rendront compte à celui qui est prêt à juger les vivants et les morts.</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In regard to these, they think it strange that you do not run with them in the same flood of dissipation, speaking evil of you.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 They will give an account to Him who is ready to judge the living and the dead.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31917" name="Group 13"/>
          <p:cNvGraphicFramePr>
            <a:graphicFrameLocks noGrp="1"/>
          </p:cNvGraphicFramePr>
          <p:nvPr/>
        </p:nvGraphicFramePr>
        <p:xfrm>
          <a:off x="34925" y="44450"/>
          <a:ext cx="8894793" cy="5978526"/>
        </p:xfrm>
        <a:graphic>
          <a:graphicData uri="http://schemas.openxmlformats.org/drawingml/2006/table">
            <a:tbl>
              <a:tblPr rtl="1"/>
              <a:tblGrid>
                <a:gridCol w="4431422">
                  <a:extLst>
                    <a:ext uri="{9D8B030D-6E8A-4147-A177-3AD203B41FA5}">
                      <a16:colId xmlns:a16="http://schemas.microsoft.com/office/drawing/2014/main" val="20000"/>
                    </a:ext>
                  </a:extLst>
                </a:gridCol>
                <a:gridCol w="4463371">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فانه لاجل هذا بشر الموتى ايضا لكي يدانوا حسب الناس بالجسد ولكن ليحيوا حسب الله بالروح</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C’est pour cela, en effet, que les morts aussi ont été évangélisés, afin qu’après avoir été jugés selon les hommes quant à la chair, ils vivent selon Dieu quant à l’esprit.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 For this reason the gospel was preached also to those who are dead, that they might be judged according to men in the flesh, but live according to God in the spirit.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dirty="0">
                <a:solidFill>
                  <a:schemeClr val="bg1"/>
                </a:solidFill>
              </a:rPr>
              <a:t>The Acts of our fathers, the apostles, may their blessings be with us.  Amen.</a:t>
            </a:r>
          </a:p>
        </p:txBody>
      </p:sp>
      <p:sp>
        <p:nvSpPr>
          <p:cNvPr id="3789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37892"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37893"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37884" name="Group 92"/>
          <p:cNvGraphicFramePr>
            <a:graphicFrameLocks noGrp="1"/>
          </p:cNvGraphicFramePr>
          <p:nvPr/>
        </p:nvGraphicFramePr>
        <p:xfrm>
          <a:off x="34925" y="115888"/>
          <a:ext cx="9109075" cy="6771386"/>
        </p:xfrm>
        <a:graphic>
          <a:graphicData uri="http://schemas.openxmlformats.org/drawingml/2006/table">
            <a:tbl>
              <a:tblPr rtl="1"/>
              <a:tblGrid>
                <a:gridCol w="464343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rgbClr val="FF9933"/>
                          </a:solidFill>
                          <a:effectLst/>
                          <a:latin typeface="Arial" charset="0"/>
                          <a:cs typeface="Arial" charset="0"/>
                        </a:rPr>
                        <a:t>الإبركسيس فصل من أعمال آبائنا الرسل </a:t>
                      </a:r>
                      <a:r>
                        <a:rPr kumimoji="0" lang="ar-SA" sz="2800" b="0" i="0" u="sng" strike="noStrike" cap="none" normalizeH="0" baseline="0" dirty="0">
                          <a:ln>
                            <a:noFill/>
                          </a:ln>
                          <a:solidFill>
                            <a:srgbClr val="FF9900"/>
                          </a:solidFill>
                          <a:effectLst/>
                          <a:latin typeface="Arial" charset="0"/>
                          <a:cs typeface="Arial" charset="0"/>
                        </a:rPr>
                        <a:t>الأطهار</a:t>
                      </a:r>
                      <a:r>
                        <a:rPr kumimoji="0" lang="ar-EG" sz="2800" b="0" i="0" u="sng" strike="noStrike" cap="none" normalizeH="0" baseline="0" dirty="0">
                          <a:ln>
                            <a:noFill/>
                          </a:ln>
                          <a:solidFill>
                            <a:srgbClr val="FF9933"/>
                          </a:solidFill>
                          <a:effectLst/>
                          <a:latin typeface="Arial" charset="0"/>
                          <a:cs typeface="Arial" charset="0"/>
                        </a:rPr>
                        <a:t> (</a:t>
                      </a:r>
                      <a:r>
                        <a:rPr kumimoji="0" lang="en-US" sz="2800" b="0" i="0" u="sng" strike="noStrike" cap="none" normalizeH="0" baseline="0" dirty="0">
                          <a:ln>
                            <a:noFill/>
                          </a:ln>
                          <a:solidFill>
                            <a:srgbClr val="FF9900"/>
                          </a:solidFill>
                          <a:effectLst/>
                          <a:latin typeface="Arial" charset="0"/>
                          <a:cs typeface="Arial" charset="0"/>
                        </a:rPr>
                        <a:t>2 : 22 – 28 </a:t>
                      </a:r>
                      <a:r>
                        <a:rPr kumimoji="0" lang="ar-SA" sz="2800" b="0" i="0" u="sng" strike="noStrike" cap="none" normalizeH="0" baseline="0" dirty="0">
                          <a:ln>
                            <a:noFill/>
                          </a:ln>
                          <a:solidFill>
                            <a:srgbClr val="FF9933"/>
                          </a:solidFill>
                          <a:effectLst/>
                          <a:latin typeface="Arial" charset="0"/>
                          <a:cs typeface="Arial" charset="0"/>
                        </a:rPr>
                        <a:t>)</a:t>
                      </a:r>
                      <a:endParaRPr kumimoji="0" lang="en-US" sz="28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ايها الرجال الاسرائيليون اسمعوا هذه الاقوال.يسوع الناصري رجل قد تبرهن لكم من قبل الله بقوات وعجائب وآيات صنعها الله بيده في وسطكم كما انتم ايضا تعلمون.</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2:22 - 28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Israélites, écoutez mes paroles: Jésus le Nazaréen, homme que Dieu avait accrédité auprès de vous en opérant par lui des miracles, des prodiges et des signes au milieu de vous, comme vous le savez,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2 : 22 - 28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Men of Israel, hear these words: Jesus of Nazareth, a Man attested by God to you by miracles, wonders, and signs which God did through Him in your midst, as you yourselves also know--</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a:xfrm>
            <a:off x="0" y="1"/>
            <a:ext cx="714348" cy="500041"/>
          </a:xfrm>
        </p:spPr>
        <p:txBody>
          <a:bodyPr/>
          <a:lstStyle/>
          <a:p>
            <a:r>
              <a:rPr lang="en-CA" sz="1000" dirty="0"/>
              <a:t>1a</a:t>
            </a: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38881" name="Group 65"/>
          <p:cNvGraphicFramePr>
            <a:graphicFrameLocks noGrp="1"/>
          </p:cNvGraphicFramePr>
          <p:nvPr/>
        </p:nvGraphicFramePr>
        <p:xfrm>
          <a:off x="34925" y="44450"/>
          <a:ext cx="9145588" cy="633984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هذا اخذتموه مسلّما بمشورة الله المحتومة وعلمه السابق وبايدي اثمة صلبتموه وقتلتموه. الذي اقامه الله ناقضا اوجاع الموت اذ لم يكن ممكنا ان يمسك منه.</a:t>
                      </a: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cet homme, selon le plan bien arrêté par Dieu dans sa prescience,vous l'avez livré et supprimé en le faisant crucifier par la main des impies; 24 mais Dieu l'a ressuscité en le délivrant des douleurs de la mort, car il n'était pas possible que la mort le retienne en son pouvoir.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Him, being delivered by the determined purpose and foreknowledge of God, you have taken by lawless hands, have crucified, and put to death; 24 whom God raised up, having loosed the pains of death, because it was not possible that He should be held by 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39891" name="Group 51"/>
          <p:cNvGraphicFramePr>
            <a:graphicFrameLocks noGrp="1"/>
          </p:cNvGraphicFramePr>
          <p:nvPr/>
        </p:nvGraphicFramePr>
        <p:xfrm>
          <a:off x="34925" y="44450"/>
          <a:ext cx="9145588" cy="6498336"/>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داود يقول فيه كنت ارى الرب امامي في كل حين انه عن يميني لكي لا اتزعزع. لذلك سرّ قلبي وتهلل لساني حتى جسدي ايضا سيسكن على رجاء</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David en effet dit de lui: Je voyais constamment le Seigneur devant moi, car il est à ma droite pour que je ne sois pas ébranlé. 26 Aussi mon coeur était-il dans la joie et ma langue a chanté d'allégresse. Bien mieux, ma chair reposera dans l'espérance,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For David says concerning Him: `I foresaw the Lord always before my face, For He is at my right hand, that I may not be shaken. 26 Therefore my heart rejoiced, and my tongue was glad; Moreover my flesh also will rest in hope.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47252" name="Group 52"/>
          <p:cNvGraphicFramePr>
            <a:graphicFrameLocks noGrp="1"/>
          </p:cNvGraphicFramePr>
          <p:nvPr/>
        </p:nvGraphicFramePr>
        <p:xfrm>
          <a:off x="34925" y="44450"/>
          <a:ext cx="9145588" cy="6049963"/>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لانك لن تترك نفسي في الهاوية ولا تدع قدوسك يرى فسادا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عرفتني سبل الحياة وستملأني سرورا مع وجهك</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car tu n'abandonneras pas ma vie au séjour des morts et tu ne laisseras pas ton saint connaître la décomposition. 28 Tu m'as montré les chemins de la vie, tu me rempliras de joie par ta présence.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For You will not leave my soul in Hades, Nor will You allow Your Holy One to see corruption. 28 You have made known to me the ways of life; You will make me full of joy in Your presence.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Rectangle 2"/>
          <p:cNvSpPr>
            <a:spLocks noChangeArrowheads="1"/>
          </p:cNvSpPr>
          <p:nvPr/>
        </p:nvSpPr>
        <p:spPr bwMode="auto">
          <a:xfrm>
            <a:off x="250825" y="142852"/>
            <a:ext cx="8642350" cy="4647426"/>
          </a:xfrm>
          <a:prstGeom prst="rect">
            <a:avLst/>
          </a:prstGeom>
          <a:noFill/>
          <a:ln w="9525">
            <a:noFill/>
            <a:miter lim="800000"/>
            <a:headEnd/>
            <a:tailEnd/>
          </a:ln>
        </p:spPr>
        <p:txBody>
          <a:bodyPr>
            <a:spAutoFit/>
          </a:bodyPr>
          <a:lstStyle/>
          <a:p>
            <a:pPr algn="ctr"/>
            <a:r>
              <a:rPr lang="en-US" sz="3600" dirty="0">
                <a:solidFill>
                  <a:srgbClr val="FF9900"/>
                </a:solidFill>
              </a:rPr>
              <a:t>The word of the Lord shall grow, multiply, be mighty and be confirmed in the holy church of God. Amen</a:t>
            </a:r>
          </a:p>
          <a:p>
            <a:pPr algn="ctr"/>
            <a:r>
              <a:rPr lang="ar-SA" sz="4000" dirty="0">
                <a:solidFill>
                  <a:srgbClr val="FF9900"/>
                </a:solidFill>
              </a:rPr>
              <a:t>لم تَزَلْ كَلِمَةُ الربِّ تَنمُو وتكثر وتَعتَزوتَثبت،</a:t>
            </a:r>
            <a:r>
              <a:rPr lang="ar-EG" sz="4000" dirty="0">
                <a:solidFill>
                  <a:srgbClr val="FF9900"/>
                </a:solidFill>
              </a:rPr>
              <a:t>        </a:t>
            </a:r>
            <a:r>
              <a:rPr lang="ar-SA" sz="4000" dirty="0">
                <a:solidFill>
                  <a:srgbClr val="FF9900"/>
                </a:solidFill>
              </a:rPr>
              <a:t> في </a:t>
            </a:r>
            <a:r>
              <a:rPr lang="ar-EG" sz="4000" dirty="0">
                <a:solidFill>
                  <a:srgbClr val="FF9900"/>
                </a:solidFill>
              </a:rPr>
              <a:t>كنيسة </a:t>
            </a:r>
            <a:r>
              <a:rPr lang="ar-SA" sz="4000" dirty="0">
                <a:solidFill>
                  <a:srgbClr val="FF9900"/>
                </a:solidFill>
              </a:rPr>
              <a:t>اللـه المُقدَّسة. آمين.</a:t>
            </a:r>
            <a:endParaRPr lang="fr-CA" sz="4000" dirty="0">
              <a:solidFill>
                <a:srgbClr val="FF9900"/>
              </a:solidFill>
            </a:endParaRPr>
          </a:p>
          <a:p>
            <a:pPr algn="ctr" rtl="0"/>
            <a:r>
              <a:rPr lang="fr-CA" sz="3600" dirty="0">
                <a:solidFill>
                  <a:srgbClr val="FF9900"/>
                </a:solidFill>
              </a:rPr>
              <a:t>Que la parole de Dieu croisse, multiplie et soit affermis dans la sainte église de Dieu. Amen</a:t>
            </a:r>
          </a:p>
        </p:txBody>
      </p:sp>
      <p:grpSp>
        <p:nvGrpSpPr>
          <p:cNvPr id="2" name="Group 2"/>
          <p:cNvGrpSpPr/>
          <p:nvPr/>
        </p:nvGrpSpPr>
        <p:grpSpPr>
          <a:xfrm>
            <a:off x="142844" y="4357694"/>
            <a:ext cx="2571768" cy="2357454"/>
            <a:chOff x="2352028" y="1337316"/>
            <a:chExt cx="4364177" cy="3377568"/>
          </a:xfrm>
        </p:grpSpPr>
        <p:pic>
          <p:nvPicPr>
            <p:cNvPr id="4" name="Picture 3" descr="resurc.jpg"/>
            <p:cNvPicPr>
              <a:picLocks noChangeAspect="1"/>
            </p:cNvPicPr>
            <p:nvPr/>
          </p:nvPicPr>
          <p:blipFill>
            <a:blip r:embed="rId2" cstate="print"/>
            <a:srcRect r="4456"/>
            <a:stretch>
              <a:fillRect/>
            </a:stretch>
          </p:blipFill>
          <p:spPr>
            <a:xfrm>
              <a:off x="3428992" y="1337316"/>
              <a:ext cx="2237038" cy="3020378"/>
            </a:xfrm>
            <a:prstGeom prst="rect">
              <a:avLst/>
            </a:prstGeom>
          </p:spPr>
        </p:pic>
        <p:pic>
          <p:nvPicPr>
            <p:cNvPr id="5" name="Picture 3"/>
            <p:cNvPicPr>
              <a:picLocks noChangeAspect="1" noChangeArrowheads="1"/>
            </p:cNvPicPr>
            <p:nvPr/>
          </p:nvPicPr>
          <p:blipFill>
            <a:blip r:embed="rId3" cstate="print"/>
            <a:srcRect l="19608" r="16666"/>
            <a:stretch>
              <a:fillRect/>
            </a:stretch>
          </p:blipFill>
          <p:spPr bwMode="auto">
            <a:xfrm rot="21269777">
              <a:off x="2352028" y="2521055"/>
              <a:ext cx="928694" cy="2193829"/>
            </a:xfrm>
            <a:prstGeom prst="rect">
              <a:avLst/>
            </a:prstGeom>
            <a:noFill/>
            <a:ln w="9525">
              <a:noFill/>
              <a:miter lim="800000"/>
              <a:headEnd/>
              <a:tailEnd/>
            </a:ln>
            <a:effectLst/>
          </p:spPr>
        </p:pic>
        <p:pic>
          <p:nvPicPr>
            <p:cNvPr id="6" name="Picture 3"/>
            <p:cNvPicPr>
              <a:picLocks noChangeAspect="1" noChangeArrowheads="1"/>
            </p:cNvPicPr>
            <p:nvPr/>
          </p:nvPicPr>
          <p:blipFill>
            <a:blip r:embed="rId3" cstate="print"/>
            <a:srcRect l="19608" r="16666"/>
            <a:stretch>
              <a:fillRect/>
            </a:stretch>
          </p:blipFill>
          <p:spPr bwMode="auto">
            <a:xfrm rot="351600">
              <a:off x="5787511" y="2521055"/>
              <a:ext cx="928694" cy="2193829"/>
            </a:xfrm>
            <a:prstGeom prst="rect">
              <a:avLst/>
            </a:prstGeom>
            <a:noFill/>
            <a:ln w="9525">
              <a:noFill/>
              <a:miter lim="800000"/>
              <a:headEnd/>
              <a:tailEnd/>
            </a:ln>
            <a:effectLst/>
          </p:spPr>
        </p:pic>
      </p:grpSp>
      <p:sp>
        <p:nvSpPr>
          <p:cNvPr id="7" name="Text Box 2">
            <a:hlinkClick r:id="" action="ppaction://macro?name=GoToHeavenlyHosts"/>
          </p:cNvPr>
          <p:cNvSpPr txBox="1">
            <a:spLocks noChangeArrowheads="1"/>
          </p:cNvSpPr>
          <p:nvPr/>
        </p:nvSpPr>
        <p:spPr bwMode="auto">
          <a:xfrm>
            <a:off x="4464080" y="5554181"/>
            <a:ext cx="4465638" cy="1089529"/>
          </a:xfrm>
          <a:prstGeom prst="rect">
            <a:avLst/>
          </a:prstGeom>
          <a:solidFill>
            <a:srgbClr val="3333FF"/>
          </a:solidFill>
          <a:ln w="57150" cmpd="thickThin">
            <a:solidFill>
              <a:schemeClr val="tx1"/>
            </a:solidFill>
            <a:miter lim="800000"/>
            <a:headEnd/>
            <a:tailEnd/>
          </a:ln>
        </p:spPr>
        <p:txBody>
          <a:bodyPr>
            <a:spAutoFit/>
          </a:bodyPr>
          <a:lstStyle/>
          <a:p>
            <a:pPr algn="ctr" rtl="0">
              <a:lnSpc>
                <a:spcPct val="90000"/>
              </a:lnSpc>
            </a:pPr>
            <a:r>
              <a:rPr lang="en-CA" sz="2400" b="1" dirty="0">
                <a:solidFill>
                  <a:schemeClr val="bg1"/>
                </a:solidFill>
              </a:rPr>
              <a:t>O heavenly Hosts</a:t>
            </a:r>
          </a:p>
          <a:p>
            <a:pPr algn="ctr">
              <a:lnSpc>
                <a:spcPct val="90000"/>
              </a:lnSpc>
            </a:pPr>
            <a:r>
              <a:rPr lang="ar-EG" sz="2400" b="1" dirty="0">
                <a:solidFill>
                  <a:schemeClr val="bg1"/>
                </a:solidFill>
              </a:rPr>
              <a:t>يا كل الصفوف السمائيين</a:t>
            </a:r>
            <a:endParaRPr lang="en-CA" sz="2400" b="1" dirty="0">
              <a:solidFill>
                <a:schemeClr val="bg1"/>
              </a:solidFill>
            </a:endParaRPr>
          </a:p>
          <a:p>
            <a:pPr algn="ctr">
              <a:lnSpc>
                <a:spcPct val="90000"/>
              </a:lnSpc>
            </a:pPr>
            <a:r>
              <a:rPr lang="fr-CA" sz="2400" b="1" dirty="0">
                <a:solidFill>
                  <a:schemeClr val="bg1"/>
                </a:solidFill>
              </a:rPr>
              <a:t>O chœurs célestes</a:t>
            </a:r>
            <a:endParaRPr lang="en-CA" sz="2400" b="1" dirty="0">
              <a:solidFill>
                <a:schemeClr val="bg1"/>
              </a:solidFill>
            </a:endParaRPr>
          </a:p>
        </p:txBody>
      </p:sp>
      <p:pic>
        <p:nvPicPr>
          <p:cNvPr id="8" name="Picture 3" descr="pointing"/>
          <p:cNvPicPr>
            <a:picLocks noChangeAspect="1" noChangeArrowheads="1"/>
          </p:cNvPicPr>
          <p:nvPr/>
        </p:nvPicPr>
        <p:blipFill>
          <a:blip r:embed="rId4" cstate="print"/>
          <a:srcRect/>
          <a:stretch>
            <a:fillRect/>
          </a:stretch>
        </p:blipFill>
        <p:spPr bwMode="auto">
          <a:xfrm>
            <a:off x="3047998" y="5754099"/>
            <a:ext cx="1238250" cy="628650"/>
          </a:xfrm>
          <a:prstGeom prst="rect">
            <a:avLst/>
          </a:prstGeom>
          <a:noFill/>
          <a:ln w="9525">
            <a:noFill/>
            <a:miter lim="800000"/>
            <a:headEnd/>
            <a:tailEnd/>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0-#ppt_w/2"/>
                                          </p:val>
                                        </p:tav>
                                        <p:tav tm="100000">
                                          <p:val>
                                            <p:strVal val="#ppt_x"/>
                                          </p:val>
                                        </p:tav>
                                      </p:tavLst>
                                    </p:anim>
                                    <p:anim calcmode="lin" valueType="num">
                                      <p:cBhvr additive="base">
                                        <p:cTn id="8" dur="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46043" name="Group 59"/>
          <p:cNvGraphicFramePr>
            <a:graphicFrameLocks noGrp="1"/>
          </p:cNvGraphicFramePr>
          <p:nvPr/>
        </p:nvGraphicFramePr>
        <p:xfrm>
          <a:off x="107950" y="44450"/>
          <a:ext cx="9072563" cy="6620320"/>
        </p:xfrm>
        <a:graphic>
          <a:graphicData uri="http://schemas.openxmlformats.org/drawingml/2006/table">
            <a:tbl>
              <a:tblPr rtl="1"/>
              <a:tblGrid>
                <a:gridCol w="4824413">
                  <a:extLst>
                    <a:ext uri="{9D8B030D-6E8A-4147-A177-3AD203B41FA5}">
                      <a16:colId xmlns:a16="http://schemas.microsoft.com/office/drawing/2014/main" val="20000"/>
                    </a:ext>
                  </a:extLst>
                </a:gridCol>
                <a:gridCol w="42481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ar-EG" sz="3600" b="0" i="0" u="sng" strike="noStrike" cap="none" normalizeH="0" baseline="0">
                          <a:ln>
                            <a:noFill/>
                          </a:ln>
                          <a:solidFill>
                            <a:srgbClr val="FF9933"/>
                          </a:solidFill>
                          <a:effectLst/>
                          <a:latin typeface="Arial" charset="0"/>
                          <a:cs typeface="Times New Roman" pitchFamily="18" charset="0"/>
                        </a:rPr>
                        <a:t> </a:t>
                      </a:r>
                      <a:r>
                        <a:rPr kumimoji="0" lang="en-US" sz="3600" b="0" i="0" u="sng" strike="noStrike" cap="none" normalizeH="0" baseline="0">
                          <a:ln>
                            <a:noFill/>
                          </a:ln>
                          <a:solidFill>
                            <a:srgbClr val="FF9933"/>
                          </a:solidFill>
                          <a:effectLst/>
                          <a:latin typeface="Arial" charset="0"/>
                          <a:cs typeface="Arial" charset="0"/>
                        </a:rPr>
                        <a:t>118:24-25, 27</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هذا هو اليوم الذي صنعه الرب.نبتهج ونفرح فيه.آه يا رب خلّص</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آه يا رب انقذ.الرب هو الله وقد انار </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Psaume</a:t>
                      </a:r>
                      <a:r>
                        <a:rPr kumimoji="0" lang="en-US" sz="3200" b="0" i="0" u="sng" strike="noStrike" cap="none" normalizeH="0" baseline="0">
                          <a:ln>
                            <a:noFill/>
                          </a:ln>
                          <a:solidFill>
                            <a:srgbClr val="FF9933"/>
                          </a:solidFill>
                          <a:effectLst/>
                          <a:latin typeface="Arial" charset="0"/>
                          <a:cs typeface="Times New Roman" pitchFamily="18" charset="0"/>
                        </a:rPr>
                        <a:t>118:24,25,27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Voici le jour que le Seigneur a fait: qu'il soit notre bonheur et notre joie. 25 Donne, Seigneur, donne la victoire, Donne, Seigneur, donne le triomphe.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Le Seigneur est Dieu et il nous a donné la lumière,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118:24-25, 27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This is the day the Lord has made; We will rejoice and be glad in it. 25 Save now, I pray, O Lord; O Lord, I pray, send now prosperity.</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God is the Lord, And He has given us light.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a:xfrm>
            <a:off x="0" y="1"/>
            <a:ext cx="571472" cy="500042"/>
          </a:xfrm>
        </p:spPr>
        <p:txBody>
          <a:bodyPr/>
          <a:lstStyle/>
          <a:p>
            <a:r>
              <a:rPr lang="en-CA" sz="1000" dirty="0"/>
              <a:t>1pg</a:t>
            </a: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47092" name="Group 84"/>
          <p:cNvGraphicFramePr>
            <a:graphicFrameLocks noGrp="1"/>
          </p:cNvGraphicFramePr>
          <p:nvPr/>
        </p:nvGraphicFramePr>
        <p:xfrm>
          <a:off x="34925" y="44450"/>
          <a:ext cx="9145588" cy="673608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sng" strike="noStrike" cap="none" normalizeH="0" baseline="0" dirty="0">
                          <a:ln>
                            <a:noFill/>
                          </a:ln>
                          <a:solidFill>
                            <a:srgbClr val="FF9933"/>
                          </a:solidFill>
                          <a:effectLst/>
                          <a:latin typeface="Arial" charset="0"/>
                          <a:cs typeface="Arial" charset="0"/>
                        </a:rPr>
                        <a:t>يوحنا ( 20 :  1- 18 )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وفي اول الاسبوع جاءت مريم المجدلية الى القبر باكرا والظلام باق فنظرت الحجر مرفوعا عن القبر. فركضت وجاءت الى سمعان بطرس والى التلميذ الآخر الذي كان يسوع يحبه</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Jean 20:1 - 18</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1Le premier jour de la semaine, à l'aube, alors qu'il faisait encore sombre, Marie de Magdala se rend au tombeau et voit que la pierre a été enlevée du tombeau.2 Elle court, rejoint Simon Pierre et l'autre disciple, celui que Jésus aimait,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20:1-18</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Now on the first day of the week Mary Magdalene went to the tomb early, while it was still dark, and saw that the stone had been taken away from the tomb. 2 Then she ran and came to Simon Peter, and to the other disciple, whom Jesus loved,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a:xfrm>
            <a:off x="0" y="1"/>
            <a:ext cx="714348" cy="500042"/>
          </a:xfrm>
        </p:spPr>
        <p:txBody>
          <a:bodyPr/>
          <a:lstStyle/>
          <a:p>
            <a:r>
              <a:rPr lang="en-CA" sz="1000" dirty="0"/>
              <a:t>1g</a:t>
            </a: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48086" name="Group 54"/>
          <p:cNvGraphicFramePr>
            <a:graphicFrameLocks noGrp="1"/>
          </p:cNvGraphicFramePr>
          <p:nvPr/>
        </p:nvGraphicFramePr>
        <p:xfrm>
          <a:off x="34925" y="115888"/>
          <a:ext cx="9145588" cy="633984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وقالت لهما اخذوا السيد من القبر ولسنا نعلم اين وضعوه.فخرج بطرس والتلميذ الآخر وأتيا الى القبر.وكان الاثنان يركضان معا.فسبق التلميذ الآخر بطرس وجاء اولا الى القبر</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elle leur dit: "On a enlevé du tombeau le Seigneur, et nous ne savons pas où on l'a mis. 3 Alors Pierre sortit, ainsi que l'autre disciple, et ils allèrent au tombeau. 4 Ils couraient tous les deux ensemble, mais l'autre disciple courut plus vite que Pierre et arriva le premier au tombeau.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said to them, They have taken away the Lord out of the tomb, and we do not know where they have laid Him. 3 Peter therefore went out, and the other disciple, and were going to the tomb. 4 So they both ran together, and the other disciple outran Peter and came to the tomb first.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22689" name="Group 65"/>
          <p:cNvGraphicFramePr>
            <a:graphicFrameLocks noGrp="1"/>
          </p:cNvGraphicFramePr>
          <p:nvPr/>
        </p:nvGraphicFramePr>
        <p:xfrm>
          <a:off x="34925" y="115888"/>
          <a:ext cx="9145588" cy="676656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وانحنى فنظر الاكفان موضوعة ولكنه لم يدخل. ثم جاء سمعان بطرس يتبعه ودخل القبر ونظر الاكفان موضوعة والمنديل الذي كان على راسه ليس موضوعا مع الاكفان</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Il se penche et voit les bandelettes qui étaient posées là. Toutefois il n'entra pas. 6 Arrive, à son tour, Simon Pierre qui le suivait; il entre dans le tombeau et considère les bandelettes posées là 7 et le linge qui avait recouvert la tête; celui-ci n'avait pas été déposé avec les bandelettes,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And he, stooping down and looking in, saw the linen cloths lying there; yet he did not go in. 6 Then Simon Peter came, following him, and went into the tomb; and he saw the linen cloths lying there, 7 and the handkerchief that had been around His head, not lying with the linen cloths,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26770" name="Group 50"/>
          <p:cNvGraphicFramePr>
            <a:graphicFrameLocks noGrp="1"/>
          </p:cNvGraphicFramePr>
          <p:nvPr/>
        </p:nvGraphicFramePr>
        <p:xfrm>
          <a:off x="34925" y="44450"/>
          <a:ext cx="9145588" cy="6766560"/>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بل ملفوفا في موضع وحده. فحينئذ دخل ايضا التلميذ الآخر الذي جاء اولا الى القبر ورأى فآمن.لانهم لم يكونوا بعد يعرفون الكتاب انه ينبغي ان يقوم من الاموات. فمضى التلميذان ايضا الى موضعهما</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il était roulé à part, dans un autre endroit. 8 C'est alors que l'autre disciple, celui qui était arrivé le premier, entra à son tour dans le tombeau; il vit et il crut. 9 En effet, ils n'avaient pas encore compris l'Écriture selon laquelle Jésus devait se relever d'entre les morts.10 Après quoi, les disciples s'en retournèrent chez eux.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folded together in a place by itself. 8 Then the other disciple, who came to the tomb first, went in also; and he saw and believed. 9 For as yet they did not know the Scripture, that He must rise again from the dead. 10 Then the disciples went away again to their own homes.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23719" name="Group 71"/>
          <p:cNvGraphicFramePr>
            <a:graphicFrameLocks noGrp="1"/>
          </p:cNvGraphicFramePr>
          <p:nvPr/>
        </p:nvGraphicFramePr>
        <p:xfrm>
          <a:off x="34925" y="44450"/>
          <a:ext cx="9145588" cy="6931152"/>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اما مريم فكانت واقفة عند القبر خارجا تبكي.وفيما هي تبكي انحنت الى القبر فنظرت ملاكين بثياب بيض جالسين واحدا عند الراس والآخر عند الرجلين حيث كان جسد يسوع موضوعا. فقالا لها يا امرأة لماذا تبكين.</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Marie était restée dehors, près du tombeau, et elle pleurait. Tout en pleurant elle se penche vers le tombeau 12 et elle voit deux anges vêtus de blanc, assis à l'endroit même où le corps de Jésus avait été déposé, l'un à la tête et l'autre aux pieds. 13 "Femme, lui dirent-ils, pourquoi pleures-tu?" Elle leur répondit: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But Mary stood outside by the tomb weeping, and as she wept she stooped down and looked into the tomb. 12 And she saw two angels in white sitting, one at the head and the other at the feet, where the body of Jesus had lain. 13 Then they said to her, Woman, why are you weeping? She said to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24741" name="Group 69"/>
          <p:cNvGraphicFramePr>
            <a:graphicFrameLocks noGrp="1"/>
          </p:cNvGraphicFramePr>
          <p:nvPr/>
        </p:nvGraphicFramePr>
        <p:xfrm>
          <a:off x="34925" y="115888"/>
          <a:ext cx="9145588" cy="6339840"/>
        </p:xfrm>
        <a:graphic>
          <a:graphicData uri="http://schemas.openxmlformats.org/drawingml/2006/table">
            <a:tbl>
              <a:tblPr rtl="1"/>
              <a:tblGrid>
                <a:gridCol w="4176713">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قالت لهما انهم اخذوا سيدي ولست اعلم اين وضعوه. ولما قالت هذا التفتت الى الوراء فنظرت يسوع واقفا ولم تعلم انه يسوع. قال لها يسوع يا امرأة لماذا تبكين.من تطلبين.</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"On a enlevé mon Seigneur, et je ne sais où on l'a mis.14  Tout en parlant elle se retourne et elle voit Jésus qui se tenait là, mais elle ne savait pas que c'était lui. 15 Jésus lui dit: "Femme, pourquoi pleures-tu? qui cherches-tu?"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Because they have taken away my Lord, and I do not know where they have laid Him. 14 Now when she had said this, she turned around and saw Jesus standing there, and did not know that it was Jesus. 15 Jesus said to her, Woman, why are you weeping? Whom are you seeking?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50309" name="Group 37"/>
          <p:cNvGraphicFramePr>
            <a:graphicFrameLocks noGrp="1"/>
          </p:cNvGraphicFramePr>
          <p:nvPr/>
        </p:nvGraphicFramePr>
        <p:xfrm>
          <a:off x="34925" y="115888"/>
          <a:ext cx="9145588" cy="601599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فظنت تلك انه البستاني فقالت له يا سيد ان كنت انت قد حملته فقل لي اين وضعته وانا آخذه. قال لها يسوع يا مريم.فالتفتت تلك وقالت له ربوني الذي تفسيره يا معلّم.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elle, croyant qu'elle avait affaire au gardien du jardin, lui dit: "Seigneur, si c'est toi qui l'as enlevé, dis-moi où tu l'as mis et j'irai le prendre. 16 Jésus lui dit: "Marie". Elle se retourna et lui dit en hébreu: "Rabouni", ce qui signifie maître.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She, supposing Him to be the gardener, said to Him, Sir, if You have carried Him away, tell me where You have laid Him, and I will take Him away. 16 Jesus said to her, Mary! She turned and said to Him, Rabboni! (which is to say, Teacher).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91987" name="Group 19"/>
          <p:cNvGraphicFramePr>
            <a:graphicFrameLocks noGrp="1"/>
          </p:cNvGraphicFramePr>
          <p:nvPr/>
        </p:nvGraphicFramePr>
        <p:xfrm>
          <a:off x="34925" y="115888"/>
          <a:ext cx="9145588" cy="619442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قال لها يسوع لا تلمسيني لاني لم اصعد بعد الى ابي.ولكن اذهبي الى اخوتي وقولي لهم اني اصعد الى ابي وابيكم والهي والهكم.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Jésus lui dit: "Ne me retiens pas! car je ne suis pas encore monté vers mon Père. Pour toi, va trouver mes frères et dis leur que je monte vers mon Père qui est votre Père, vers mon Dieu qui est votre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Jesus said to her, Do not cling to Me, for I have not yet ascended to My Father; but go to My brethren and say to them, `I am ascending to My Father and your Father, and to My God and your God.'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49087" name="Group 31"/>
          <p:cNvGraphicFramePr>
            <a:graphicFrameLocks noGrp="1"/>
          </p:cNvGraphicFramePr>
          <p:nvPr/>
        </p:nvGraphicFramePr>
        <p:xfrm>
          <a:off x="34925" y="44450"/>
          <a:ext cx="9145588" cy="6194426"/>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فجاءت مريم المجدلية واخبرت التلاميذ انها رأت الرب وانه قال لها هذا</a:t>
                      </a:r>
                      <a:r>
                        <a:rPr kumimoji="0" lang="ar-EG"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Marie de Magdala vint donc annoncer aux disciples: "J'ai vu le Seigneur, et voilà ce qu'il m'a dit."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Mary Magdalene came and told the disciples that she had seen the Lord, and that He had spoken these things to her.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4"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pic>
        <p:nvPicPr>
          <p:cNvPr id="5" name="Picture 3" descr="pointing"/>
          <p:cNvPicPr>
            <a:picLocks noChangeAspect="1" noChangeArrowheads="1"/>
          </p:cNvPicPr>
          <p:nvPr/>
        </p:nvPicPr>
        <p:blipFill>
          <a:blip r:embed="rId2" cstate="print"/>
          <a:srcRect/>
          <a:stretch>
            <a:fillRect/>
          </a:stretch>
        </p:blipFill>
        <p:spPr bwMode="auto">
          <a:xfrm>
            <a:off x="2643174" y="5929330"/>
            <a:ext cx="1238250" cy="628650"/>
          </a:xfrm>
          <a:prstGeom prst="rect">
            <a:avLst/>
          </a:prstGeom>
          <a:noFill/>
        </p:spPr>
      </p:pic>
      <p:sp>
        <p:nvSpPr>
          <p:cNvPr id="6"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0758" name="Group 54"/>
          <p:cNvGraphicFramePr>
            <a:graphicFrameLocks noGrp="1"/>
          </p:cNvGraphicFramePr>
          <p:nvPr/>
        </p:nvGraphicFramePr>
        <p:xfrm>
          <a:off x="539750" y="404813"/>
          <a:ext cx="8424863" cy="639470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Monday of the First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الأثنين من الإسبوع الأول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Lundi de la première semaine 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5123"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49662" name="Group 30"/>
          <p:cNvGraphicFramePr>
            <a:graphicFrameLocks noGrp="1"/>
          </p:cNvGraphicFramePr>
          <p:nvPr/>
        </p:nvGraphicFramePr>
        <p:xfrm>
          <a:off x="34925" y="44450"/>
          <a:ext cx="9001125" cy="6049963"/>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عشية 96:10</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قولوا بين الامم الرب قد ملك.ايضا تثبتت المسكونة فلا تتزعزع.يدين الشعوب بالاستقامة</a:t>
                      </a:r>
                      <a:r>
                        <a:rPr kumimoji="0" lang="en-US" sz="3200" b="0" i="0" u="none" strike="noStrike" cap="none" normalizeH="0" baseline="0" dirty="0">
                          <a:ln>
                            <a:noFill/>
                          </a:ln>
                          <a:solidFill>
                            <a:schemeClr val="bg1"/>
                          </a:solidFill>
                          <a:effectLst/>
                          <a:latin typeface="Arial" charset="0"/>
                          <a:cs typeface="Arial" charset="0"/>
                        </a:rPr>
                        <a:t> . </a:t>
                      </a:r>
                      <a:r>
                        <a:rPr kumimoji="0" lang="ar-SA" sz="3200" b="1" i="0" u="none" strike="noStrike" cap="none" normalizeH="0" baseline="0" dirty="0">
                          <a:ln>
                            <a:noFill/>
                          </a:ln>
                          <a:solidFill>
                            <a:schemeClr val="bg1"/>
                          </a:solidFill>
                          <a:effectLst/>
                          <a:latin typeface="Arial" charset="0"/>
                          <a:cs typeface="Arial" charset="0"/>
                        </a:rPr>
                        <a:t>هللويا.</a:t>
                      </a:r>
                      <a:endParaRPr kumimoji="0" lang="en-CA"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96:10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10 Dites parmi les nations : l’Éternel règne ; Aussi le monde est ferme, il ne chancelle pas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Alléluia.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96:10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10 Say among the nations, The Lord reigns; The world also is firmly established, It shall not be moved.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endParaRPr kumimoji="0" lang="en-CA"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5" name="Title 4"/>
          <p:cNvSpPr>
            <a:spLocks noGrp="1"/>
          </p:cNvSpPr>
          <p:nvPr>
            <p:ph type="ctrTitle"/>
          </p:nvPr>
        </p:nvSpPr>
        <p:spPr>
          <a:xfrm>
            <a:off x="0" y="1"/>
            <a:ext cx="642910" cy="500042"/>
          </a:xfrm>
        </p:spPr>
        <p:txBody>
          <a:bodyPr/>
          <a:lstStyle/>
          <a:p>
            <a:r>
              <a:rPr lang="en-CA" sz="1000" dirty="0"/>
              <a:t>2pv</a:t>
            </a: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50692" name="Group 36"/>
          <p:cNvGraphicFramePr>
            <a:graphicFrameLocks noGrp="1"/>
          </p:cNvGraphicFramePr>
          <p:nvPr/>
        </p:nvGraphicFramePr>
        <p:xfrm>
          <a:off x="34925" y="44450"/>
          <a:ext cx="9074150" cy="6851904"/>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يوحنا ( 20 : 19 – 23 )</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ولما كانت عشية ذلك اليوم وهو اول الاسبوع وكانت الابواب مغلقة حيث كان التلاميذ مجتمعين لسبب الخوف من اليهود جاء يسوع ووقف في الوسط وقال لهم سلام لكم.</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9740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Jean 20:19 - 23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Le soir de ce même jour qui était le premier de la semaine, alors que, par crainte des Juifs, les portes de la maison où se trouvaient les disciples étaient verrouillées, Jésus vint, il se tint au milieu d'eux et leur dit: "La paix soit avec vous". </a:t>
                      </a:r>
                      <a:endParaRPr kumimoji="0" lang="fr-FR" sz="2800" b="0" i="0" u="none" strike="noStrike" cap="none" normalizeH="0" baseline="0">
                        <a:ln>
                          <a:noFill/>
                        </a:ln>
                        <a:solidFill>
                          <a:schemeClr val="bg1"/>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John 20:19-23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Times New Roman" pitchFamily="18" charset="0"/>
                        </a:rPr>
                        <a:t>19 Then, the same day at evening, being the first day of the week, when the doors were shut where the disciples were assembled, for fear of the Jews, Jesus came and stood in the midst, and said to them, Peace be with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a:xfrm>
            <a:off x="0" y="1"/>
            <a:ext cx="500034" cy="428603"/>
          </a:xfrm>
        </p:spPr>
        <p:txBody>
          <a:bodyPr/>
          <a:lstStyle/>
          <a:p>
            <a:r>
              <a:rPr lang="en-CA" sz="1000" dirty="0"/>
              <a:t>2v</a:t>
            </a: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51710" name="Group 30"/>
          <p:cNvGraphicFramePr>
            <a:graphicFrameLocks noGrp="1"/>
          </p:cNvGraphicFramePr>
          <p:nvPr/>
        </p:nvGraphicFramePr>
        <p:xfrm>
          <a:off x="34925" y="115888"/>
          <a:ext cx="9074150" cy="5808663"/>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قال هذا أراهم يديه وجنبه.ففرح التلاميذ اذ رأوا الرب. فقال لهم يسوع ايضا سلام لكم.كما ارسلني الآب ارسلكم انا.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957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Tout en parlant, il leur montra ses mains et son côté. En voyant le Seigneur, les disciples furent tout à la joie. Alors, à nouveau, Jésus leur dit: "La paix soit avec vous. Comme le Père m'a envoyé, à mon tour je vous envoie".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20 When He had said this, He showed them His hands and His side. Then the disciples were glad when they saw the Lord. 21 So Jesus said to them again, Peace to you! As the Father has sent Me, I also send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53747" name="Group 19"/>
          <p:cNvGraphicFramePr>
            <a:graphicFrameLocks noGrp="1"/>
          </p:cNvGraphicFramePr>
          <p:nvPr/>
        </p:nvGraphicFramePr>
        <p:xfrm>
          <a:off x="34925" y="115888"/>
          <a:ext cx="9074150" cy="590708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قال هذا نفخ وقال لهم اقبلوا الروح القدس. من غفرتم خطاياه تغفر له.</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ومن امسكتم خطاياه أمسكت</a:t>
                      </a:r>
                      <a:r>
                        <a:rPr kumimoji="0" lang="ar-EG" sz="3200" b="0" i="0" u="none" strike="noStrike" cap="none" normalizeH="0" baseline="0">
                          <a:ln>
                            <a:noFill/>
                          </a:ln>
                          <a:solidFill>
                            <a:schemeClr val="bg1"/>
                          </a:solidFill>
                          <a:effectLst/>
                          <a:latin typeface="Arial" charset="0"/>
                          <a:cs typeface="Arial" charset="0"/>
                        </a:rPr>
                        <a:t>   </a:t>
                      </a:r>
                      <a:r>
                        <a:rPr kumimoji="0" lang="ar-SA" sz="2800" b="1" i="0" u="none" strike="noStrike" cap="none" normalizeH="0" baseline="0">
                          <a:ln>
                            <a:noFill/>
                          </a:ln>
                          <a:solidFill>
                            <a:srgbClr val="FF9900"/>
                          </a:solidFill>
                          <a:effectLst/>
                          <a:latin typeface="Arial" charset="0"/>
                          <a:cs typeface="Arial" charset="0"/>
                        </a:rPr>
                        <a:t>( والمجد للـه دائماً )</a:t>
                      </a:r>
                      <a:endParaRPr kumimoji="0" lang="en-CA" sz="28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a:ln>
                            <a:noFill/>
                          </a:ln>
                          <a:solidFill>
                            <a:schemeClr val="bg1"/>
                          </a:solidFill>
                          <a:effectLst/>
                          <a:latin typeface="Arial" charset="0"/>
                          <a:cs typeface="Arial" charset="0"/>
                        </a:rPr>
                        <a:t>22 </a:t>
                      </a:r>
                      <a:r>
                        <a:rPr kumimoji="0" lang="fr-FR" sz="2800" b="0" i="0" u="none" strike="noStrike" cap="none" normalizeH="0" baseline="0">
                          <a:ln>
                            <a:noFill/>
                          </a:ln>
                          <a:solidFill>
                            <a:schemeClr val="bg1"/>
                          </a:solidFill>
                          <a:effectLst/>
                          <a:latin typeface="Arial" charset="0"/>
                          <a:cs typeface="Arial" charset="0"/>
                        </a:rPr>
                        <a:t>Ayant ainsi parlé, il souffla sur eux et leur dit: "Recevez l'Esprit Saint; ceux à qui vous remettrez les péchés, ils leur seront remis. Ceux à qui vous les retiendrez, ils leur seront retenus.</a:t>
                      </a:r>
                      <a:r>
                        <a:rPr kumimoji="0" lang="fr-FR" sz="2800" b="0" i="0" u="none" strike="noStrike" cap="none" normalizeH="0" baseline="0">
                          <a:ln>
                            <a:noFill/>
                          </a:ln>
                          <a:solidFill>
                            <a:schemeClr val="bg1"/>
                          </a:solidFill>
                          <a:effectLst/>
                          <a:latin typeface="Arial" charset="0"/>
                          <a:cs typeface="Times New Roman" pitchFamily="18" charset="0"/>
                        </a:rPr>
                        <a:t> </a:t>
                      </a:r>
                      <a:endParaRPr kumimoji="0" lang="fr-FR"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en-US"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22 And when He had said this, He breathed on them, and said to them, Receive the Holy Spirit. 23 If you forgive the sins of any, they are forgiven them; if you retain the sins of any, they are retained.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9222"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10243"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07339" name="Group 75"/>
          <p:cNvGraphicFramePr>
            <a:graphicFrameLocks noGrp="1"/>
          </p:cNvGraphicFramePr>
          <p:nvPr/>
        </p:nvGraphicFramePr>
        <p:xfrm>
          <a:off x="34925" y="44450"/>
          <a:ext cx="9145588" cy="6681280"/>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4000" b="0" i="0" u="sng" strike="noStrike" cap="none" normalizeH="0" baseline="0" dirty="0">
                          <a:ln>
                            <a:noFill/>
                          </a:ln>
                          <a:solidFill>
                            <a:srgbClr val="FF9933"/>
                          </a:solidFill>
                          <a:effectLst/>
                          <a:latin typeface="Arial" charset="0"/>
                          <a:cs typeface="Arial" charset="0"/>
                        </a:rPr>
                        <a:t>مز</a:t>
                      </a:r>
                      <a:r>
                        <a:rPr kumimoji="0" lang="ar-EG" sz="4000" b="0" i="0" u="sng" strike="noStrike" cap="none" normalizeH="0" baseline="0" dirty="0">
                          <a:ln>
                            <a:noFill/>
                          </a:ln>
                          <a:solidFill>
                            <a:srgbClr val="FF9933"/>
                          </a:solidFill>
                          <a:effectLst/>
                          <a:latin typeface="Arial" charset="0"/>
                          <a:cs typeface="Arial" charset="0"/>
                        </a:rPr>
                        <a:t>مور باكر</a:t>
                      </a:r>
                      <a:r>
                        <a:rPr kumimoji="0" lang="ar-SA" sz="4000" b="0" i="0" u="sng" strike="noStrike" cap="none" normalizeH="0" baseline="0" dirty="0">
                          <a:ln>
                            <a:noFill/>
                          </a:ln>
                          <a:solidFill>
                            <a:srgbClr val="FF9933"/>
                          </a:solidFill>
                          <a:effectLst/>
                          <a:latin typeface="Arial" charset="0"/>
                          <a:cs typeface="Arial" charset="0"/>
                        </a:rPr>
                        <a:t> </a:t>
                      </a:r>
                      <a:r>
                        <a:rPr kumimoji="0" lang="ar-EG" sz="4000" b="0" i="0" u="sng" strike="noStrike" cap="none" normalizeH="0" baseline="0" dirty="0">
                          <a:ln>
                            <a:noFill/>
                          </a:ln>
                          <a:solidFill>
                            <a:srgbClr val="FF9933"/>
                          </a:solidFill>
                          <a:effectLst/>
                          <a:latin typeface="Arial" charset="0"/>
                          <a:cs typeface="Arial" charset="0"/>
                        </a:rPr>
                        <a:t>(</a:t>
                      </a:r>
                      <a:r>
                        <a:rPr kumimoji="0" lang="en-US" sz="4000" b="0" i="0" u="sng" strike="noStrike" cap="none" normalizeH="0" baseline="0" dirty="0">
                          <a:ln>
                            <a:noFill/>
                          </a:ln>
                          <a:solidFill>
                            <a:srgbClr val="FF9933"/>
                          </a:solidFill>
                          <a:effectLst/>
                          <a:latin typeface="Arial" charset="0"/>
                          <a:cs typeface="Arial" charset="0"/>
                        </a:rPr>
                        <a:t>97:1-2</a:t>
                      </a:r>
                      <a:r>
                        <a:rPr kumimoji="0" lang="ar-EG" sz="4000" b="0" i="0" u="sng" strike="noStrike" cap="none" normalizeH="0" baseline="0" dirty="0">
                          <a:ln>
                            <a:noFill/>
                          </a:ln>
                          <a:solidFill>
                            <a:srgbClr val="FF9933"/>
                          </a:solidFill>
                          <a:effectLst/>
                          <a:latin typeface="Arial" charset="0"/>
                          <a:cs typeface="Arial" charset="0"/>
                        </a:rPr>
                        <a:t>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الرب قد ملك فلتبتهج الارض ولتفرح الجزائر الكثيرة.</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السحاب</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والضباب حوله</a:t>
                      </a:r>
                      <a:r>
                        <a:rPr kumimoji="0" lang="ar-EG" sz="3200" b="0" i="0" u="none" strike="noStrike" cap="none" normalizeH="0" baseline="0" dirty="0">
                          <a:ln>
                            <a:noFill/>
                          </a:ln>
                          <a:solidFill>
                            <a:schemeClr val="bg1"/>
                          </a:solidFill>
                          <a:effectLst/>
                          <a:latin typeface="Arial" charset="0"/>
                          <a:cs typeface="Arial" charset="0"/>
                        </a:rPr>
                        <a:t>.</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العدل والحق قاعدة كرسيه.</a:t>
                      </a:r>
                      <a:r>
                        <a:rPr kumimoji="0" lang="ar-EG" sz="3200" b="1" i="0" u="none" strike="noStrike" cap="none" normalizeH="0" baseline="0" dirty="0">
                          <a:ln>
                            <a:noFill/>
                          </a:ln>
                          <a:solidFill>
                            <a:schemeClr val="bg1"/>
                          </a:solidFill>
                          <a:effectLst/>
                          <a:latin typeface="Arial" charset="0"/>
                          <a:cs typeface="Arial" charset="0"/>
                        </a:rPr>
                        <a:t> </a:t>
                      </a:r>
                      <a:r>
                        <a:rPr kumimoji="0" lang="ar-SA" sz="36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97:1-2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Le Seigneur est roi. Que la terre exulte, que tous les rivages se réjouissent.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Ténèbres et nuée l'entourent; la justice et le droit sont les bases de son trône,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97:1-2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97:1 The Lord reigns; Let the earth rejoice; Let the multitude of isles be glad!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Clouds and darkness surround Him; Righteousness and justice are the foundation of His throne.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5" name="Title 4"/>
          <p:cNvSpPr>
            <a:spLocks noGrp="1"/>
          </p:cNvSpPr>
          <p:nvPr>
            <p:ph type="ctrTitle"/>
          </p:nvPr>
        </p:nvSpPr>
        <p:spPr>
          <a:xfrm>
            <a:off x="0" y="1"/>
            <a:ext cx="714348" cy="428604"/>
          </a:xfrm>
        </p:spPr>
        <p:txBody>
          <a:bodyPr/>
          <a:lstStyle/>
          <a:p>
            <a:r>
              <a:rPr lang="en-CA" sz="1000" dirty="0"/>
              <a:t>2pm</a:t>
            </a: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14365" name="Group 125"/>
          <p:cNvGraphicFramePr>
            <a:graphicFrameLocks noGrp="1"/>
          </p:cNvGraphicFramePr>
          <p:nvPr/>
        </p:nvGraphicFramePr>
        <p:xfrm>
          <a:off x="34925" y="44450"/>
          <a:ext cx="9074150" cy="6480176"/>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لوقا ( 24 : 1 – 13 )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ثم في اول الاسبوع اول الفجر أتين الى القبر حاملات الحنوط الذي أعددنه ومعهنّ اناس. فوجدن الحجر مدحرجا عن القبر.</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Luc 24:1 </a:t>
                      </a:r>
                      <a:r>
                        <a:rPr kumimoji="0" lang="en-US" sz="3200" b="0" i="0" u="sng" strike="noStrike" cap="none" normalizeH="0" baseline="0">
                          <a:ln>
                            <a:noFill/>
                          </a:ln>
                          <a:solidFill>
                            <a:srgbClr val="FF9933"/>
                          </a:solidFill>
                          <a:effectLst/>
                          <a:latin typeface="Times New Roman"/>
                          <a:cs typeface="Times New Roman" pitchFamily="18" charset="0"/>
                        </a:rPr>
                        <a:t>–</a:t>
                      </a:r>
                      <a:r>
                        <a:rPr kumimoji="0" lang="en-US" sz="3200" b="0" i="0" u="sng" strike="noStrike" cap="none" normalizeH="0" baseline="0">
                          <a:ln>
                            <a:noFill/>
                          </a:ln>
                          <a:solidFill>
                            <a:srgbClr val="FF9933"/>
                          </a:solidFill>
                          <a:effectLst/>
                          <a:latin typeface="Arial" charset="0"/>
                          <a:cs typeface="Times New Roman" pitchFamily="18" charset="0"/>
                        </a:rPr>
                        <a:t> 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Le premier jour de la semaine, de grand matin, elles vinrent à la tombe en portant les aromates qu'elles avaient préparés. 2 Elles trouvèrent la pierre roulée de devant le tombeau.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24:1-12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24:1 Now on the first day of the week, very early in the morning, they, and certain other women with them, came to the tomb bringing the spices which they had prepared. 2 But they found the stone rolled away from the tomb.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a:xfrm>
            <a:off x="0" y="1"/>
            <a:ext cx="500034" cy="357165"/>
          </a:xfrm>
        </p:spPr>
        <p:txBody>
          <a:bodyPr/>
          <a:lstStyle/>
          <a:p>
            <a:r>
              <a:rPr lang="en-CA" sz="1000" dirty="0"/>
              <a:t>2m</a:t>
            </a: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43159" name="Group 55"/>
          <p:cNvGraphicFramePr>
            <a:graphicFrameLocks noGrp="1"/>
          </p:cNvGraphicFramePr>
          <p:nvPr/>
        </p:nvGraphicFramePr>
        <p:xfrm>
          <a:off x="34925" y="115888"/>
          <a:ext cx="9074150" cy="633984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فدخلن ولم يجدن جسد الرب يسوع.وفيما هنّ محتارات في ذلك اذا رجلان وقفا بهنّ بثياب براقة. واذ كنّ خائفات ومنكسات وجوههنّ الى الارض قالا لهنّ.</a:t>
                      </a: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Étant entrées, elles ne trouvèrent pas le corps du Seigneur Jésus.4 Or, comme elles en étaient déconcertées, voici que deux hommes se présentèrent à elles en vêtements éblouissants. 5 Saisies de crainte, elles baissaient le visage vers la terre quand ils leur dirent: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Then they went in and did not find the body of the Lord Jesus. 4 And it happened, as they were greatly perplexed about this, that behold, two men stood by them in shining garments. 5 Then, as they were afraid and bowed their faces to the earth, they said to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54789" name="Group 37"/>
          <p:cNvGraphicFramePr>
            <a:graphicFrameLocks noGrp="1"/>
          </p:cNvGraphicFramePr>
          <p:nvPr/>
        </p:nvGraphicFramePr>
        <p:xfrm>
          <a:off x="34925" y="115888"/>
          <a:ext cx="9145588" cy="6442710"/>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لماذا تطلبن الحي بين الاموات.</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ليس هو ههنا لكنه قام.اذكرن كيف كلمكنّ وهو بعد في الجليل  قائلا انه ينبغي ان يسلّم ابن الانسان في ايدي اناس خطاة ويصلب وفي اليوم الثالث يقوم.</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"Pourquoi cherchez-vous le vivant parmi les morts? 6 Il n'est pas ici, mais il est ressuscité. Rappelez-vous comment il vous a parlé quand il était encore en Galilée; il disait: "Il faut que le Fils de l'homme soit livré aux mains des hommes pécheurs, qu'il soit crucifié et que le troisième jour il ressuscite".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Why do you seek the living among the dead? 6 He is not here, but is risen! Remember how He spoke to you when He was still in Galilee, 7 saying, `The Son of Man must be delivered into the hands of sinful men, and be crucified, and the third day rise again.'</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55805" name="Group 29"/>
          <p:cNvGraphicFramePr>
            <a:graphicFrameLocks noGrp="1"/>
          </p:cNvGraphicFramePr>
          <p:nvPr/>
        </p:nvGraphicFramePr>
        <p:xfrm>
          <a:off x="34925" y="115888"/>
          <a:ext cx="9145588" cy="6048375"/>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فتذكرن كلامه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ورجعن من القبر واخبرن الاحد عشر وجميع الباقين بهذا كله. وكانت مريم المجدلية ويونّا ومريم ام يعقوب والباقيات معهنّ اللواتي قلن هذا للرسل.</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Alors, elles se rappelèrent ses paroles; 9 elles revinrent du tombeau et rapportèrent tout cela aux onze et à tous les autres. 10 C'étaient Marie de Magdala et Jeanne et Marie mère de Jacques; leurs autres compagnes le disaient aussi aux apôtres.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And they remembered His words. 9 Then they returned from the tomb and told all these things to the eleven and to all the rest. 10 It was Mary Magdalene, Joanna, Mary the mother of James, and the other women with them, who told these things to the apostles.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17392" name="Group 80"/>
          <p:cNvGraphicFramePr>
            <a:graphicFrameLocks noGrp="1"/>
          </p:cNvGraphicFramePr>
          <p:nvPr/>
        </p:nvGraphicFramePr>
        <p:xfrm>
          <a:off x="34925" y="115888"/>
          <a:ext cx="9074150" cy="6352032"/>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فتراءى كلامهنّ لهم كالهذيان ولم يصدقوهنّ. فقام بطرس وركض الى القبر فانحنى ونظر الاكفان موضوعة وحدها فمضى متعجبا في نفسه مما كان.</a:t>
                      </a: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Aux yeux de ceux-ci ces paroles semblèrent un délire et ils ne croyaient pas ces femmes. Pierre cependant partit et courut au tombeau; en se penchant, il ne vit que les bandelettes, et il s'en alla de son côté en s'étonnant de ce qui était arrivé</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And their words seemed to them like idle tales, and they did not believe them. 12 But Peter arose and ran to the tomb; and stooping down, he saw the linen cloths lying by themselves; and he departed, marveling to himself at what had happened.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6390"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17411"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17412"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17413"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20493" name="Group 109"/>
          <p:cNvGraphicFramePr>
            <a:graphicFrameLocks noGrp="1"/>
          </p:cNvGraphicFramePr>
          <p:nvPr/>
        </p:nvGraphicFramePr>
        <p:xfrm>
          <a:off x="34925" y="44450"/>
          <a:ext cx="9074150" cy="6578600"/>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رسالة بولس الرسول ال</a:t>
                      </a:r>
                      <a:r>
                        <a:rPr kumimoji="0" lang="ar-EG" sz="3200" b="0" i="0" u="sng" strike="noStrike" cap="none" normalizeH="0" baseline="0" dirty="0">
                          <a:ln>
                            <a:noFill/>
                          </a:ln>
                          <a:solidFill>
                            <a:srgbClr val="FF9933"/>
                          </a:solidFill>
                          <a:effectLst/>
                          <a:latin typeface="Arial" charset="0"/>
                          <a:cs typeface="Arial" charset="0"/>
                        </a:rPr>
                        <a:t>أولى</a:t>
                      </a:r>
                      <a:r>
                        <a:rPr kumimoji="0" lang="ar-SA" sz="3200" b="0" i="0" u="sng" strike="noStrike" cap="none" normalizeH="0" baseline="0" dirty="0">
                          <a:ln>
                            <a:noFill/>
                          </a:ln>
                          <a:solidFill>
                            <a:srgbClr val="FF9933"/>
                          </a:solidFill>
                          <a:effectLst/>
                          <a:latin typeface="Arial" charset="0"/>
                          <a:cs typeface="Arial" charset="0"/>
                        </a:rPr>
                        <a:t> إلى أهل</a:t>
                      </a:r>
                      <a:r>
                        <a:rPr kumimoji="0" lang="en-CA" sz="3200" b="0" i="0" u="sng" strike="noStrike" cap="none" normalizeH="0" baseline="0" dirty="0">
                          <a:ln>
                            <a:noFill/>
                          </a:ln>
                          <a:solidFill>
                            <a:srgbClr val="FF9933"/>
                          </a:solidFill>
                          <a:effectLst/>
                          <a:latin typeface="Arial" charset="0"/>
                          <a:cs typeface="Arial" charset="0"/>
                        </a:rPr>
                        <a:t> </a:t>
                      </a:r>
                      <a:r>
                        <a:rPr kumimoji="0" lang="ar-EG" sz="3200" b="0" i="0" u="sng" strike="noStrike" cap="none" normalizeH="0" baseline="0" dirty="0">
                          <a:ln>
                            <a:noFill/>
                          </a:ln>
                          <a:solidFill>
                            <a:srgbClr val="FF9933"/>
                          </a:solidFill>
                          <a:effectLst/>
                          <a:latin typeface="Arial" charset="0"/>
                          <a:cs typeface="Arial" charset="0"/>
                        </a:rPr>
                        <a:t>تسالونيكى( 4: 13-5:11</a:t>
                      </a:r>
                      <a:r>
                        <a:rPr kumimoji="0" lang="ar-SA" sz="3200" b="0" i="0" u="sng" strike="noStrike" cap="none" normalizeH="0" baseline="0" dirty="0">
                          <a:ln>
                            <a:noFill/>
                          </a:ln>
                          <a:solidFill>
                            <a:srgbClr val="FF9933"/>
                          </a:solidFill>
                          <a:effectLst/>
                          <a:latin typeface="Arial" charset="0"/>
                          <a:cs typeface="Arial" charset="0"/>
                        </a:rPr>
                        <a:t> ) </a:t>
                      </a:r>
                      <a:endParaRPr kumimoji="0" lang="ar-EG"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 ثم لا اريد ان تجهلوا ايها الاخوة من جهة الراقدين لكي لا تحزنوا كالباقين الذين لا رجاء لهم. لانه ان كنا نؤمن ان يسوع مات وقام</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sng" strike="noStrike" cap="none" normalizeH="0" baseline="0">
                          <a:ln>
                            <a:noFill/>
                          </a:ln>
                          <a:solidFill>
                            <a:srgbClr val="FF9933"/>
                          </a:solidFill>
                          <a:effectLst/>
                          <a:latin typeface="Arial" charset="0"/>
                          <a:cs typeface="Times New Roman" pitchFamily="18" charset="0"/>
                        </a:rPr>
                        <a:t>1 Thessaloniciens 4:13-5:1-11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Times New Roman" pitchFamily="18" charset="0"/>
                        </a:rPr>
                        <a:t>13 </a:t>
                      </a:r>
                      <a:r>
                        <a:rPr kumimoji="0" lang="fr-FR" sz="2800" b="0" i="0" u="none" strike="noStrike" cap="none" normalizeH="0" baseline="0">
                          <a:ln>
                            <a:noFill/>
                          </a:ln>
                          <a:solidFill>
                            <a:schemeClr val="bg1"/>
                          </a:solidFill>
                          <a:effectLst/>
                          <a:latin typeface="Arial" charset="0"/>
                          <a:cs typeface="Arial" charset="0"/>
                        </a:rPr>
                        <a:t>Nous ne voulons pas, frères, vous laisser dans l'ignorance au sujet des morts, afin que vous ne soyez pas dans la tristesse comme les autres, qui n'ont pas d'espérance.14 Si en effet nous croyons que Jésus est mort et qu'il est ressuscité,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a:ln>
                            <a:noFill/>
                          </a:ln>
                          <a:solidFill>
                            <a:srgbClr val="FF9933"/>
                          </a:solidFill>
                          <a:effectLst/>
                          <a:latin typeface="Arial" charset="0"/>
                          <a:cs typeface="Times New Roman" pitchFamily="18" charset="0"/>
                        </a:rPr>
                        <a:t>1 Thessalonians 4:13-5:11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13 But I do not want you to be ignorant, brethren, concerning those who have fallen asleep, lest you sorrow as others who have no hope. 14 For if we believe that Jesus died and rose again,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2p</a:t>
            </a:r>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21496" name="Group 88"/>
          <p:cNvGraphicFramePr>
            <a:graphicFrameLocks noGrp="1"/>
          </p:cNvGraphicFramePr>
          <p:nvPr/>
        </p:nvGraphicFramePr>
        <p:xfrm>
          <a:off x="34925" y="44450"/>
          <a:ext cx="9145588" cy="6303328"/>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فكذلك الراقدون بيسوع سيحضرهم الله ايضا معه. فاننا نقول لكم هذا بكلمة الرب اننا نحن الاحياء الباقين الى مجيء الرب لا نسبق الراقدين.</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de même aussi ceux qui sont morts, Dieu, à cause de ce Jésus, à Jésus les réunira. 15 Voici ce que nous vous disons, d'après une parole du Seigneur: nous, les vivants, qui serons restés jusqu'à la venue du Seigneur, nous ne devancerons pas du tout ceux qui sont morts.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even so God will bring with Him those who sleep in Jesus. 15 For this we say to you by the word of the Lord, that we who are alive and remain until the coming of the Lord will by no means precede those who are asleep.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22516" name="Group 84"/>
          <p:cNvGraphicFramePr>
            <a:graphicFrameLocks noGrp="1"/>
          </p:cNvGraphicFramePr>
          <p:nvPr/>
        </p:nvGraphicFramePr>
        <p:xfrm>
          <a:off x="34925" y="44450"/>
          <a:ext cx="9145588" cy="6626226"/>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الرب نفسه بهتاف بصوت رئيس ملائكة وبوق الله سوف ينزل من السماء والاموات في المسيح سيقومون اولا.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1133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Car lui-même, le Seigneur, au signal donné, à la voix de l'archange et au son de la trompette de Dieu, descendra du ciel: alors les morts en Christ ressusciteront d'abord;</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For the Lord Himself will descend from heaven with a shout, with the voice of an archangel, and with the trumpet of God. And the dead in Christ will rise first.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76272" name="Group 16"/>
          <p:cNvGraphicFramePr>
            <a:graphicFrameLocks noGrp="1"/>
          </p:cNvGraphicFramePr>
          <p:nvPr/>
        </p:nvGraphicFramePr>
        <p:xfrm>
          <a:off x="34925" y="44450"/>
          <a:ext cx="9145588" cy="6337300"/>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نحن الاحياء الباقين سنخطف جميعا معهم في السحب لملاقاة الرب في الهواء.وهكذا نكون كل حين مع الرب.</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370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a:t>
                      </a:r>
                      <a:r>
                        <a:rPr kumimoji="0" lang="fr-FR" sz="2800" b="0" i="0" u="none" strike="noStrike" cap="none" normalizeH="0" baseline="0">
                          <a:ln>
                            <a:noFill/>
                          </a:ln>
                          <a:solidFill>
                            <a:schemeClr val="bg1"/>
                          </a:solidFill>
                          <a:effectLst/>
                          <a:latin typeface="Arial" charset="0"/>
                          <a:cs typeface="Arial" charset="0"/>
                        </a:rPr>
                        <a:t>ensuite nous, les vivants, qui seront restés, nous serons enlevés avec eux sur les nuées, à la rencontre du Seigneur, dans les airs, et ainsi nous serons toujours avec le Seigneur.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Then we who are alive and remain shall be caught up together with them in the clouds to meet the Lord in the air. And thus we shall always be with the Lord.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23530" name="Group 74"/>
          <p:cNvGraphicFramePr>
            <a:graphicFrameLocks noGrp="1"/>
          </p:cNvGraphicFramePr>
          <p:nvPr/>
        </p:nvGraphicFramePr>
        <p:xfrm>
          <a:off x="34925" y="44450"/>
          <a:ext cx="9145588" cy="6460109"/>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لذلك عزوا بعضكم بعضا بهذا الكلام واما الازمنة والاوقات فلا حاجة لكم ايها الاخوة ان اكتب اليكم عنها. لانكم انتم تعلمون بالتحقيق ان يوم الرب كلص في الليل هكذا يجيء.</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Réconfortez-vous donc les uns les autres par cet enseignement. 1 	Quant aux temps et aux moments, frères, vous n'avez pas besoin qu'on vous en écrive. Vous-mêmes le savez parfaitement: le Jour du Seigneur vient comme un voleur dans la nuit.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Therefore comfort one another with these words.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5:1 But concerning the times and the seasons, brethren, you have no need that I should write to you. 2 For you yourselves know perfectly that the day of the Lord so comes as a thief in the night.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44181" name="Group 53"/>
          <p:cNvGraphicFramePr>
            <a:graphicFrameLocks noGrp="1"/>
          </p:cNvGraphicFramePr>
          <p:nvPr/>
        </p:nvGraphicFramePr>
        <p:xfrm>
          <a:off x="34925" y="44450"/>
          <a:ext cx="9145588" cy="6842760"/>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لانه حينما يقولون سلام وامان حينئذ يفاجئهم هلاك بغتة كالمخاض للحبلى فلا ينجون. واما انتم ايها الاخوة فلستم في ظلمة حتى يدرككم ذلك اليوم كلص. جميعكم ابناء نور.وابناء نهار.</a:t>
                      </a:r>
                      <a:r>
                        <a:rPr kumimoji="0" lang="en-US"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Quand les gens diront: "Quelle paix, quelle sécurité!", c'est alors que soudain la ruine fondra sur eux comme les douleurs sur la femme enceinte, et ils ne pourront y échapper. Mais vous, frères, vous n'êtes pas dans les ténèbres, pour que ce jour vous surprenne comme un voleur. 5 Tous, en effet, vous êtes fils de la lumière, fils du jour;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For when they say, Peace and safety! then sudden destruction comes upon them, as labor pains upon a pregnant woman. And they shall not escape. 4 But you, brethren, are not in darkness, so that this Day should overtake you as a thief. 5 You are all sons of light and sons of the day.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56843" name="Group 43"/>
          <p:cNvGraphicFramePr>
            <a:graphicFrameLocks noGrp="1"/>
          </p:cNvGraphicFramePr>
          <p:nvPr/>
        </p:nvGraphicFramePr>
        <p:xfrm>
          <a:off x="34925" y="44450"/>
          <a:ext cx="9145588" cy="6915912"/>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لسنا من ليل ولا ظلمة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فلا ننم اذا كالباقين بل لنسهر ونصح</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لان الذين ينامون فبالليل ينامون والذين يسكرون فبالليل يسكرون.واما نحن الذين من نهار فلنصح لابسين درع الايمان والمحبة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216525">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nous ne sommes ni de la nuit, ni des ténèbres. 6 Donc ne dormons pas comme les autres, mais soyons vigilants et sobres. 7 Ceux qui dorment, c'est la nuit qu'ils dorment, et ceux qui s'enivrent, c'est la nuit qu'ils s'enivrent; mais nous qui sommes du jour, soyons sobres, revêtus de la cuirasse de la foi et de l'amour,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We are not of the night nor of darkness. 6 Therefore let us not sleep, as others do, but let us watch and be sober. 7 For those who sleep, sleep at night, and those who get drunk are drunk at night. 8 But let us who are of the day be sober, putting on the breastplate of faith and love,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57860" name="Group 36"/>
          <p:cNvGraphicFramePr>
            <a:graphicFrameLocks noGrp="1"/>
          </p:cNvGraphicFramePr>
          <p:nvPr/>
        </p:nvGraphicFramePr>
        <p:xfrm>
          <a:off x="34925" y="44450"/>
          <a:ext cx="9145588" cy="6931152"/>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وخوذة هي رجاء الخلاص.لان الله لم يجعلنا للغضب بل لاقتناء الخلاص بربنا يسوع المسيح الذي مات لاجلنا حتى اذا سهرنا او نمنا نحيا جميعا معه. لذلك عزوا بعضكم بعضا وابنوا احدكم الآخر كما تفعلون ايضا</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avec le casque de l'espérance du salut. Car Dieu ne nous a pas destinés à subir sa colère, mais à posséder le salut par notre Seigneur Jésus Christ, mort pour nous afin que, veillant ou dormant, nous vivions alors unis à lui. C'est pourquoi, réconfortez-vous mutuellement et édifiez-vous l'un l'autre, comme vous le faites déjà.</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as a helmet the hope of salvation. 9 For God did not appoint us to wrath, but to obtain salvation through our Lord Jesus Christ, 10 who died for us, that whether we wake or sleep, we should live together with Him. 11 Therefore comfort each other and edify one another, just as you also are doing.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2765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27652"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30755" name="Group 131"/>
          <p:cNvGraphicFramePr>
            <a:graphicFrameLocks noGrp="1"/>
          </p:cNvGraphicFramePr>
          <p:nvPr/>
        </p:nvGraphicFramePr>
        <p:xfrm>
          <a:off x="34925" y="44450"/>
          <a:ext cx="9145588" cy="6793992"/>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الكاثوليكون من</a:t>
                      </a:r>
                      <a:r>
                        <a:rPr kumimoji="0" lang="en-CA" sz="3600" b="0" i="0" u="sng" strike="noStrike" cap="none" normalizeH="0" baseline="0" dirty="0">
                          <a:ln>
                            <a:noFill/>
                          </a:ln>
                          <a:solidFill>
                            <a:srgbClr val="FF9933"/>
                          </a:solidFill>
                          <a:effectLst/>
                          <a:latin typeface="Arial" charset="0"/>
                          <a:cs typeface="Arial" charset="0"/>
                        </a:rPr>
                        <a:t> </a:t>
                      </a:r>
                      <a:r>
                        <a:rPr kumimoji="0" lang="ar-SA" sz="3600" b="0" i="0" u="sng" strike="noStrike" cap="none" normalizeH="0" baseline="0" dirty="0">
                          <a:ln>
                            <a:noFill/>
                          </a:ln>
                          <a:solidFill>
                            <a:srgbClr val="FF9933"/>
                          </a:solidFill>
                          <a:effectLst/>
                          <a:latin typeface="Arial" charset="0"/>
                          <a:cs typeface="Arial" charset="0"/>
                        </a:rPr>
                        <a:t>رسالة</a:t>
                      </a:r>
                      <a:r>
                        <a:rPr kumimoji="0" lang="ar-EG" sz="3600" b="0" i="0" u="sng" strike="noStrike" cap="none" normalizeH="0" baseline="0" dirty="0">
                          <a:ln>
                            <a:noFill/>
                          </a:ln>
                          <a:solidFill>
                            <a:srgbClr val="FF9933"/>
                          </a:solidFill>
                          <a:effectLst/>
                          <a:latin typeface="Arial" charset="0"/>
                          <a:cs typeface="Arial" charset="0"/>
                        </a:rPr>
                        <a:t> بطرس</a:t>
                      </a:r>
                      <a:r>
                        <a:rPr kumimoji="0" lang="ar-SA" sz="3600" b="0" i="0" u="sng" strike="noStrike" cap="none" normalizeH="0" baseline="0" dirty="0">
                          <a:ln>
                            <a:noFill/>
                          </a:ln>
                          <a:solidFill>
                            <a:srgbClr val="FF9933"/>
                          </a:solidFill>
                          <a:effectLst/>
                          <a:latin typeface="Arial" charset="0"/>
                          <a:cs typeface="Arial" charset="0"/>
                        </a:rPr>
                        <a:t> الرسول </a:t>
                      </a:r>
                      <a:r>
                        <a:rPr kumimoji="0" lang="ar-EG" sz="3600" b="0" i="0" u="sng" strike="noStrike" cap="none" normalizeH="0" baseline="0" dirty="0">
                          <a:ln>
                            <a:noFill/>
                          </a:ln>
                          <a:solidFill>
                            <a:srgbClr val="FF9933"/>
                          </a:solidFill>
                          <a:effectLst/>
                          <a:latin typeface="Arial" charset="0"/>
                          <a:cs typeface="Arial" charset="0"/>
                        </a:rPr>
                        <a:t>الإولى( 2 :11-25</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ايها الاحباء اطلب اليكم كغرباء ونزلاء ان تمتنعوا عن الشهوات الجسدية التي تحارب النفس وان تكون سيرتكم بين الامم حسنة لكي يكونوا في ما يفترون عليكم كفاعلي شر</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Arial" charset="0"/>
                        </a:rPr>
                        <a:t>1 Pierre 2:11 à la fin.</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Times New Roman" pitchFamily="18" charset="0"/>
                        </a:rPr>
                        <a:t>11 </a:t>
                      </a:r>
                      <a:r>
                        <a:rPr kumimoji="0" lang="fr-FR" sz="2800" b="0" i="0" u="none" strike="noStrike" cap="none" normalizeH="0" baseline="0">
                          <a:ln>
                            <a:noFill/>
                          </a:ln>
                          <a:solidFill>
                            <a:schemeClr val="bg1"/>
                          </a:solidFill>
                          <a:effectLst/>
                          <a:latin typeface="Arial" charset="0"/>
                          <a:cs typeface="Arial" charset="0"/>
                        </a:rPr>
                        <a:t>Bien-aimés, je vous exhorte, comme des gens de passage et des étrangers, à vous abstenir des convoitises charnelles, qui font la guerre à l'âme. 12 Ayez une belle conduite parmi les païens, afin que, sur le point même où ils vous calomnient comme malfaiteurs,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Peter 2:11-25</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Beloved, I beg you as sojourners and pilgrims, abstain from fleshly lusts which war against the soul, 12 having your conduct honorable among the Gentiles, that when they speak against you as evildoers, they may,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2c</a:t>
            </a:r>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31740" name="Group 92"/>
          <p:cNvGraphicFramePr>
            <a:graphicFrameLocks noGrp="1"/>
          </p:cNvGraphicFramePr>
          <p:nvPr/>
        </p:nvGraphicFramePr>
        <p:xfrm>
          <a:off x="34925" y="115888"/>
          <a:ext cx="9074150" cy="6049963"/>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يمجدون الله في يوم الافتقاد من اجل اعمالكم الحسنة التي يلاحظونها. فاخضعوا لكل ترتيب بشري من اجل الرب</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ان كان للملك فكمن هو فوق الكل</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ils soient éclairés par vos bonnes oeuvres et glorifient Dieu au jour de sa venue. 13 Soyez soumis à toute institution humaine, à cause du Seigneur; soit au roi, en sa qualité de souverain,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by your good works which they observe, glorify God in the day of visitation. 13 Therefore submit yourselves to every ordinance of man for the Lord's sake, whether to the king as supreme,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32742" name="Group 70"/>
          <p:cNvGraphicFramePr>
            <a:graphicFrameLocks noGrp="1"/>
          </p:cNvGraphicFramePr>
          <p:nvPr/>
        </p:nvGraphicFramePr>
        <p:xfrm>
          <a:off x="34925" y="44450"/>
          <a:ext cx="9074150" cy="6864096"/>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او للولاة فكمرسلين منه للانتقام من فاعلي الشر وللمدح لفاعلي الخير.</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هكذا هي مشيئة الله ان تفعلوا الخير فتسكّتوا جهالة الناس </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الاغبياء</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كاحرار وليس كالذين الحرية عندهم سترة للشر</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soit aux gouverneurs, délégués par lui pour punir les malfaiteurs et louer les gens de bien. Car c'est la volonté de Dieu qu'en faisant le bien vous réduisiez au silence l'ignorance des insensés. 16 Comportez-vous en hommes libres, sans utiliser la liberté comme un voile pour votre méchanceté,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or to governors, as to those who are sent by him for the punishment of evildoers and for the praise of those who do good. 15 For this is the will of God, that by doing good you may put to silence the ignorance of foolish men- 16 as free, yet not using liberty as a cloak for vice,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33776" name="Group 80"/>
          <p:cNvGraphicFramePr>
            <a:graphicFrameLocks noGrp="1"/>
          </p:cNvGraphicFramePr>
          <p:nvPr/>
        </p:nvGraphicFramePr>
        <p:xfrm>
          <a:off x="34925" y="44450"/>
          <a:ext cx="9074150" cy="5942965"/>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بل كعبيد الله. اكرموا الجميع.احبوا الاخوة.خافوا الله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اكرموا الملك  ايها الخدام كونوا خاضعين بكل هيبة للسادة ليس للصالحين المترفقين فقط بل للعنفاء ايضا.</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agissez en serviteurs de Dieu. 17 Honorez tous les hommes, aimez vos frères, craignez Dieu, honorez le roi. 18 Serviteurs, soyez soumis avec une profonde crainte à vos maîtres, non seulement aux bons et aux doux, mais aussi aux acariâtres.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as bondservants of God. 17 Honor all people. Love the brotherhood. Fear God. Honor the king. 18 Servants, be submissive to your masters with all fear, not only to the good and gentle, but also to the harsh.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17571" name="Group 67"/>
          <p:cNvGraphicFramePr>
            <a:graphicFrameLocks noGrp="1"/>
          </p:cNvGraphicFramePr>
          <p:nvPr/>
        </p:nvGraphicFramePr>
        <p:xfrm>
          <a:off x="34925" y="44450"/>
          <a:ext cx="9217025" cy="6369685"/>
        </p:xfrm>
        <a:graphic>
          <a:graphicData uri="http://schemas.openxmlformats.org/drawingml/2006/table">
            <a:tbl>
              <a:tblPr rtl="1"/>
              <a:tblGrid>
                <a:gridCol w="45354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هذا فضل ان كان احد من اجل ضمير نحو الله يحتمل احزانا متألما بالظلم. لانه اي مجد هو ان كنتم تلطمون مخطئين فتصبرون</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بل ان كنتم تتألمون عاملين الخير فتصبرون فهذا فضل عند الله</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Car c'est une grâce de supporter, par respect pour Dieu, des peines que l'on souffre injustement. Quelle gloire y a-t-il, en effet, à supporter les coups si vous avez commis une faute? Mais si, après avoir fait le bien, vous souffrez avec patience, c'est là une grâce aux yeux de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For this is commendable, if because of conscience toward God one endures grief, suffering wrongfully. 20 For what credit is it if, when you are beaten for your faults, you take it patiently? But when you do good and suffer, if you take it patiently, this is commendable before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18613" name="Group 85"/>
          <p:cNvGraphicFramePr>
            <a:graphicFrameLocks noGrp="1"/>
          </p:cNvGraphicFramePr>
          <p:nvPr/>
        </p:nvGraphicFramePr>
        <p:xfrm>
          <a:off x="34925" y="44450"/>
          <a:ext cx="9074150" cy="5834063"/>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لانكم لهذا دعيتم فان المسيح ايضا تألم لاجلنا تاركا لنا مثالا لكي تتبعوا خطواته. الذي لم يفعل خطية ولا وجد في فمه مكر</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Or, c'est à cela que vous avez été appelés, car le Christ aussi a souffert pour vous, vous laissant un exemple afin que vous suiviez ses traces: Lui qui n'a pas commis de péché et dans la bouche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For to this you were called, because Christ also suffered for us, leaving us an example, that you should follow His steps: 22 Who committed no sin, Nor was deceit found in His mouth;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77300" name="Group 20"/>
          <p:cNvGraphicFramePr>
            <a:graphicFrameLocks noGrp="1"/>
          </p:cNvGraphicFramePr>
          <p:nvPr/>
        </p:nvGraphicFramePr>
        <p:xfrm>
          <a:off x="34925" y="44450"/>
          <a:ext cx="9074150" cy="5432425"/>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اذ شتم لم يكن يشتم عوضا واذ تألم لم يكن يهدد بل كان يسلم لمن يقضي بعدل.</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4163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duquel il ne s'est pas trouvé de tromperie; lui qui, insulté, ne rendait pas l'insulte, dans sa souffrance, ne menaçait pas, mais s'en remettait au juste Juge;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who, when He was reviled, did not revile in return; when He suffered, He did not threaten, but committed Himself to Him who judges righteously;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58877" name="Group 29"/>
          <p:cNvGraphicFramePr>
            <a:graphicFrameLocks noGrp="1"/>
          </p:cNvGraphicFramePr>
          <p:nvPr/>
        </p:nvGraphicFramePr>
        <p:xfrm>
          <a:off x="34925" y="44450"/>
          <a:ext cx="9074150" cy="6339840"/>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حمل هو نفسه خطايانا في جسده على الخشبة لكي نموت عن الخطايا فنحيا للبر.الذي بجلدته شفيتم. لانكم كنتم كخراف ضالة لكنكم رجعتم الآن الى راعي نفوسكم واسقفها</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lui qui, dans son propre corps, a porté nos péchés sur le bois, afin que, morts à nos péchés, nous vivions pour la justice; lui dont les meurtrissures vous ont guéris. 25 Car vous étiez égarés comme des brebis, mais maintenant vous vous êtes tournés vers le berger et le gardien de vos âmes.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who Himself bore our sins in His own body on the tree, that we, having died to sins, might live for righteousness--by whose stripes you were healed. 25 For you were like sheep going astray, but have now returned to the Shepherd and Overseer of your souls.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3789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37892"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37893"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37915" name="Group 123"/>
          <p:cNvGraphicFramePr>
            <a:graphicFrameLocks noGrp="1"/>
          </p:cNvGraphicFramePr>
          <p:nvPr/>
        </p:nvGraphicFramePr>
        <p:xfrm>
          <a:off x="102766" y="115888"/>
          <a:ext cx="9041234" cy="6734810"/>
        </p:xfrm>
        <a:graphic>
          <a:graphicData uri="http://schemas.openxmlformats.org/drawingml/2006/table">
            <a:tbl>
              <a:tblPr rtl="1"/>
              <a:tblGrid>
                <a:gridCol w="4440238">
                  <a:extLst>
                    <a:ext uri="{9D8B030D-6E8A-4147-A177-3AD203B41FA5}">
                      <a16:colId xmlns:a16="http://schemas.microsoft.com/office/drawing/2014/main" val="20000"/>
                    </a:ext>
                  </a:extLst>
                </a:gridCol>
                <a:gridCol w="4600996">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a:ln>
                            <a:noFill/>
                          </a:ln>
                          <a:solidFill>
                            <a:srgbClr val="FF9900"/>
                          </a:solidFill>
                          <a:effectLst/>
                          <a:latin typeface="Arial" charset="0"/>
                          <a:cs typeface="Arial" charset="0"/>
                        </a:rPr>
                        <a:t>الأطهار</a:t>
                      </a:r>
                      <a:r>
                        <a:rPr kumimoji="0" lang="ar-EG" sz="3200" b="0" i="0" u="sng" strike="noStrike" cap="none" normalizeH="0" baseline="0">
                          <a:ln>
                            <a:noFill/>
                          </a:ln>
                          <a:solidFill>
                            <a:srgbClr val="FF9900"/>
                          </a:solidFill>
                          <a:effectLst/>
                          <a:latin typeface="Arial" charset="0"/>
                          <a:cs typeface="Arial" charset="0"/>
                        </a:rPr>
                        <a:t> (</a:t>
                      </a:r>
                      <a:r>
                        <a:rPr kumimoji="0" lang="en-US" sz="3200" b="0" i="0" u="sng" strike="noStrike" cap="none" normalizeH="0" baseline="0">
                          <a:ln>
                            <a:noFill/>
                          </a:ln>
                          <a:solidFill>
                            <a:srgbClr val="FF9900"/>
                          </a:solidFill>
                          <a:effectLst/>
                          <a:latin typeface="Arial" charset="0"/>
                          <a:cs typeface="Arial" charset="0"/>
                        </a:rPr>
                        <a:t>3:1-20</a:t>
                      </a:r>
                      <a:r>
                        <a:rPr kumimoji="0" lang="ar-EG" sz="3200" b="0" i="0" u="sng" strike="noStrike" cap="none" normalizeH="0" baseline="0">
                          <a:ln>
                            <a:noFill/>
                          </a:ln>
                          <a:solidFill>
                            <a:srgbClr val="FF9900"/>
                          </a:solidFill>
                          <a:effectLst/>
                          <a:latin typeface="Arial" charset="0"/>
                          <a:cs typeface="Arial" charset="0"/>
                        </a:rPr>
                        <a:t> </a:t>
                      </a:r>
                      <a:r>
                        <a:rPr kumimoji="0" lang="ar-SA" sz="3200" b="0" i="0" u="sng" strike="noStrike" cap="none" normalizeH="0" baseline="0">
                          <a:ln>
                            <a:noFill/>
                          </a:ln>
                          <a:solidFill>
                            <a:srgbClr val="FF9900"/>
                          </a:solidFill>
                          <a:effectLst/>
                          <a:latin typeface="Arial" charset="0"/>
                          <a:cs typeface="Arial" charset="0"/>
                        </a:rPr>
                        <a:t>)</a:t>
                      </a:r>
                      <a:endParaRPr kumimoji="0" lang="ar-EG"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وصعد بطرس ويوحنا معا الى الهيكل في ساعة الصلاة التاسعة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وكان رجل اعرج من بطن امه يحمل.كانوا يضعونه كل يوم عند باب الهيكل الذي يقال له الجميل</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3:1-20</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Pierre et Jean montaient au temple pour la prière de trois heures de l'après-midi. On y portait un homme qui était infirme depuis sa naissance  -  chaque jour on l'installait à la porte du temple dite "la Belle Porte"</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dirty="0">
                          <a:ln>
                            <a:noFill/>
                          </a:ln>
                          <a:solidFill>
                            <a:srgbClr val="FF9900"/>
                          </a:solidFill>
                          <a:effectLst/>
                          <a:latin typeface="Arial" charset="0"/>
                          <a:cs typeface="Arial" charset="0"/>
                        </a:rPr>
                        <a:t>Acts 3:1-20</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3:1 Now Peter and John went up together to the temple at the hour of prayer, the ninth hour. 2 And a certain man lame from his mother's womb was carried, whom they laid daily at the gate of the temple which is called Beautiful,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2a</a:t>
            </a:r>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38892" name="Group 76"/>
          <p:cNvGraphicFramePr>
            <a:graphicFrameLocks noGrp="1"/>
          </p:cNvGraphicFramePr>
          <p:nvPr/>
        </p:nvGraphicFramePr>
        <p:xfrm>
          <a:off x="34925" y="44450"/>
          <a:ext cx="9074150" cy="6339840"/>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ليسأل صدقة من الذين يدخلون الهيكل. فهذا لما رأى بطرس ويوحنا مزمعين ان يدخلا الهيكل سأل ليأخذ صدقة.  فتفرس فيه بطرس مع يوحنا وقال انظر الينا. فلاحظهما منتظرا ان يأخذ منهما شيئا.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pour demander l'aumône à ceux qui pénétraient dans le temple. 3 Quand il vit Pierre et Jean qui allaient entrer dans le temple, il les sollicita pour obtenir une aumône. Pierre alors, ainsi que Jean, le fixa et lui dit: "Regarde-nous!" 5 L'homme les observait, car il s'attendait à obtenir d'eux quelque chose.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to ask alms from those who entered the temple; 3 who, seeing Peter and John about to go into the temple, asked for alms. 4 And fixing his eyes on him, with John, Peter said, Look at us. 5 So he gave them his attention, expecting to receive something from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39908" name="Group 68"/>
          <p:cNvGraphicFramePr>
            <a:graphicFrameLocks noGrp="1"/>
          </p:cNvGraphicFramePr>
          <p:nvPr/>
        </p:nvGraphicFramePr>
        <p:xfrm>
          <a:off x="34925" y="44450"/>
          <a:ext cx="9145588" cy="6230303"/>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بطرس ليس لي فضة ولا ذهب ولكن الذي لي فاياه اعطيك.باسم يسوع المسيح الناصري قم وامش. وامسكه بيده اليمنى واقامه ففي الحال تشددت رجلاه وكعباه</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Pierre lui dit: "De l'or ou de l'argent, je n'en ai pas; mais ce que j'ai, je te le donne: au nom de Jésus Christ, le Nazaréen, marche!" 7 Et, le prenant par la main droite, il le fit lever. A l'instant même les pieds et les chevilles de l'homme s'affermirent;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Then Peter said, Silver and gold I do not have, but what I do have I give you: In the name of Jesus Christ of Nazareth, rise up and walk. 7 And he took him by the right hand and lifted him up, and immediately his feet and ankle bones received strength.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40924" name="Group 60"/>
          <p:cNvGraphicFramePr>
            <a:graphicFrameLocks noGrp="1"/>
          </p:cNvGraphicFramePr>
          <p:nvPr/>
        </p:nvGraphicFramePr>
        <p:xfrm>
          <a:off x="34925" y="44450"/>
          <a:ext cx="9145588" cy="6158865"/>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فوثب ووقف وصار يمشي ودخل معهما الى الهيكل وهو يمشي ويطفر ويسبح الله.وابصره جميع الشعب وهو يمشي ويسبح الله. وعرفوه انه هو الذي كان يجلس لاجل الصدقة على باب الهيكل الجميل</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d'un bond il fut debout et marchait; il entra avec eux dans le temple, marchant, bondissant et louant Dieu. Et tout le peuple le vit marcher et louer Dieu. On le reconnaissait: c'était bien lui qui se tenait, pour mendier, à la "Belle Porte" du temple.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So he, leaping up, stood and walked and entered the temple with them--walking, leaping, and praising God. 9 And all the people saw him walking and praising God. 10 Then they knew that it was he who sat begging alms at the Beautiful Gate of the temple;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41972" name="Group 84"/>
          <p:cNvGraphicFramePr>
            <a:graphicFrameLocks noGrp="1"/>
          </p:cNvGraphicFramePr>
          <p:nvPr/>
        </p:nvGraphicFramePr>
        <p:xfrm>
          <a:off x="34925" y="44450"/>
          <a:ext cx="9145588" cy="6441123"/>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فامتلأوا دهشة وحيرة مما حدث له  وبينما كان الرجل الاعرج الذي شفي متمسكا ببطرس ويوحنا تراكض اليهم جميع الشعب الى الرواق الذي يقال له رواق سليمان وهم مندهشون.</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les gens se trouvèrent complètement stupéfaits et désorientés par ce qui lui était arrivé. 11 L'homme ne lâchait plus Pierre et Jean; tout le peuple accourut autour d'eux, stupéfait, au portique appelé "Portique de Salomon". A cette vue, Pierre s'adressa au peuple: "Israélites, pourquoi vous étonner de ce qui arrive?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they were filled with wonder and amazement at what had happened to him. 11 Now as the lame man who was healed held on to Peter and John, all the people ran together to them in the porch which is called Solomon's, greatly amazed.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46258" name="Group 82"/>
          <p:cNvGraphicFramePr>
            <a:graphicFrameLocks noGrp="1"/>
          </p:cNvGraphicFramePr>
          <p:nvPr/>
        </p:nvGraphicFramePr>
        <p:xfrm>
          <a:off x="34925" y="44450"/>
          <a:ext cx="9145588" cy="5978526"/>
        </p:xfrm>
        <a:graphic>
          <a:graphicData uri="http://schemas.openxmlformats.org/drawingml/2006/table">
            <a:tbl>
              <a:tblPr rtl="1"/>
              <a:tblGrid>
                <a:gridCol w="4103688">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رأى بطرس ذلك اجاب الشعب ايها الرجال الاسرائيليون ما بالكم تتعجبون من هذا ولماذا تشخصون الينا كاننا بقوتنا او تقوانا قد جعلنا هذا يمشي.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ou pourquoi nous fixer, nous, comme si c'était par notre puissance ou notre piété personnelles que nous avions fait marcher cet homme?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So when Peter saw it, he responded to the people: Men of Israel, why do you marvel at this? Or why look so intently at us, as though by our own power or godliness we had made this man walk?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78323" name="Group 19"/>
          <p:cNvGraphicFramePr>
            <a:graphicFrameLocks noGrp="1"/>
          </p:cNvGraphicFramePr>
          <p:nvPr/>
        </p:nvGraphicFramePr>
        <p:xfrm>
          <a:off x="34925" y="44450"/>
          <a:ext cx="9145588" cy="6194426"/>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اله ابراهيم واسحق ويعقوب اله آبائنا مجد فتاه يسوع الذي اسلمتموه انتم وانكرتموه امام وجه بيلاطس</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Le Dieu d'Abraham, d'Isaac et de Jacob, le Dieu de nos pères, a glorifié son Serviteur Jésus que vous, vous aviez livré et que vous aviez refusé en présence de Pilate décidé,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The God of Abraham, Isaac, and Jacob, the God of our fathers, glorified His Servant Jesus, whom you delivered up and denied in the presence of Pilate,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47269" name="Group 69"/>
          <p:cNvGraphicFramePr>
            <a:graphicFrameLocks noGrp="1"/>
          </p:cNvGraphicFramePr>
          <p:nvPr/>
        </p:nvGraphicFramePr>
        <p:xfrm>
          <a:off x="34925" y="44450"/>
          <a:ext cx="9145588" cy="5905501"/>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وهو حاكم باطلاقه. ولكن انتم انكرتم القدوس البار وطلبتم ان يوهب لكم رجل قاتل. ورئيس الحياة قتلتموه الذي اقامه الله من الاموات ونحن شهود لذلك.</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quant à lui, à la relâcher. 14 Vous avez refusé le Saint et le Juste et vous avez réclamé pour vous la grâce d'un meurtrier. Le Prince de la vie que vous aviez fait mourir, Dieu l'a ressuscité des morts  -  nous en sommes les témoins.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when he was determined to let Him go. 14 But you denied the Holy One and the Just, and asked for a murderer to be granted to you, 15 and killed the Prince of life, whom God raised from the dead, of which we are witnesses.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59895" name="Group 23"/>
          <p:cNvGraphicFramePr>
            <a:graphicFrameLocks noGrp="1"/>
          </p:cNvGraphicFramePr>
          <p:nvPr/>
        </p:nvGraphicFramePr>
        <p:xfrm>
          <a:off x="34925" y="44450"/>
          <a:ext cx="9145588" cy="5905501"/>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وبالايمان باسمه شدد اسمه هذا الذي تنظرونه وتعرفونه والايمان الذي بواسطته اعطاه هذه الصحة امام جميعكم</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Grâce à la foi au nom de Jésus, ce Nom vient d'affermir cet homme que vous regardez et que vous connaissez; et la foi qui vient de Jésus à rendu à cet homme toute sa santé, en votre présence à tous.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And His name, through faith in His name, has made this man strong, whom you see and know. Yes, the faith which comes through Him has given him this perfect soundness in the presence of you all.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60920" name="Group 24"/>
          <p:cNvGraphicFramePr>
            <a:graphicFrameLocks noGrp="1"/>
          </p:cNvGraphicFramePr>
          <p:nvPr/>
        </p:nvGraphicFramePr>
        <p:xfrm>
          <a:off x="34925" y="44450"/>
          <a:ext cx="9145588" cy="5905501"/>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والآن ايها الاخوة انا اعلم انكم بجهالة عملتم كما رؤساؤكم ايضا.</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واما الله فما سبق وانبأ به بافواه جميع انبيائه ان يتألم المسيح قد تممه هكذا.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Cela dit, frères, c'est dans l'ignorance, je le sais, que vous avez agi, tout comme vos chefs. Dieu, lui, avait d'avance annoncé par la bouche de tous les prophètes que son Messie souffrirait et c'est ce qu'il a accompli.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Yet now, brethren, I know that you did it in ignorance, as did also your rulers. 18 But those things which God foretold by the mouth of all His prophets, that the Christ would suffer, He has thus fulfilled.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61943" name="Group 23"/>
          <p:cNvGraphicFramePr>
            <a:graphicFrameLocks noGrp="1"/>
          </p:cNvGraphicFramePr>
          <p:nvPr/>
        </p:nvGraphicFramePr>
        <p:xfrm>
          <a:off x="34925" y="44450"/>
          <a:ext cx="9145588" cy="6099747"/>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فتوبوا وارجعوا لتمحى خطاياكم لكي تأتي اوقات الفرج من وجه الرب.  ويرسل يسوع المسيح المبشر به لكم قبل.</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Convertissez-vous donc et revenez à Dieu, afin que vos péchés soient effacés: ainsi viendront les moments de fraîcheur accordés par le Seigneur, quand il enverra le Christ qui vous est destiné, Jésus.</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Repent therefore and be converted, that your sins may be blotted out, so that times of refreshing may come from the presence of the Lord, 20 and that He may send Jesus Christ, who was preached to you before.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46047" name="Group 63"/>
          <p:cNvGraphicFramePr>
            <a:graphicFrameLocks noGrp="1"/>
          </p:cNvGraphicFramePr>
          <p:nvPr/>
        </p:nvGraphicFramePr>
        <p:xfrm>
          <a:off x="107950" y="44450"/>
          <a:ext cx="9072563" cy="6681280"/>
        </p:xfrm>
        <a:graphic>
          <a:graphicData uri="http://schemas.openxmlformats.org/drawingml/2006/table">
            <a:tbl>
              <a:tblPr rtl="1"/>
              <a:tblGrid>
                <a:gridCol w="4784951">
                  <a:extLst>
                    <a:ext uri="{9D8B030D-6E8A-4147-A177-3AD203B41FA5}">
                      <a16:colId xmlns:a16="http://schemas.microsoft.com/office/drawing/2014/main" val="20000"/>
                    </a:ext>
                  </a:extLst>
                </a:gridCol>
                <a:gridCol w="4287612">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ar-EG" sz="3600" b="0" i="0" u="sng" strike="noStrike" cap="none" normalizeH="0" baseline="0">
                          <a:ln>
                            <a:noFill/>
                          </a:ln>
                          <a:solidFill>
                            <a:srgbClr val="FF9933"/>
                          </a:solidFill>
                          <a:effectLst/>
                          <a:latin typeface="Arial" charset="0"/>
                          <a:cs typeface="Times New Roman" pitchFamily="18"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104:24, 31</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ما اعظم اعمالك يا رب.كلها بحكمة صنعت.ملآنة الارض من غناك.</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يكون مجد الرب الى الدهر.يفرح الرب باعماله.</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104:24, 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Que tes oeuvres sont nombreuses, Seigneur, Tu les as toutes faites avec sagesse.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Que la gloire du Seigneur dure toujours, que le Seigneur se réjouisse de ses oeuvres,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104:24, 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24 O Lord, how manifold are Your works! In wisdom You have made them all.</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31 May the glory of the Lord endure forever; May the Lord rejoice in His works.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5" name="Title 4"/>
          <p:cNvSpPr>
            <a:spLocks noGrp="1"/>
          </p:cNvSpPr>
          <p:nvPr>
            <p:ph type="ctrTitle"/>
          </p:nvPr>
        </p:nvSpPr>
        <p:spPr/>
        <p:txBody>
          <a:bodyPr/>
          <a:lstStyle/>
          <a:p>
            <a:r>
              <a:rPr lang="en-CA" dirty="0"/>
              <a:t>2pg</a:t>
            </a:r>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47119" name="Group 111"/>
          <p:cNvGraphicFramePr>
            <a:graphicFrameLocks noGrp="1"/>
          </p:cNvGraphicFramePr>
          <p:nvPr/>
        </p:nvGraphicFramePr>
        <p:xfrm>
          <a:off x="34925" y="44450"/>
          <a:ext cx="9145588" cy="6793992"/>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لوقا (</a:t>
                      </a:r>
                      <a:r>
                        <a:rPr kumimoji="0" lang="en-US" sz="3600" b="0" i="0" u="sng" strike="noStrike" cap="none" normalizeH="0" baseline="0">
                          <a:ln>
                            <a:noFill/>
                          </a:ln>
                          <a:solidFill>
                            <a:srgbClr val="FF9933"/>
                          </a:solidFill>
                          <a:effectLst/>
                          <a:latin typeface="Arial" charset="0"/>
                          <a:cs typeface="Arial" charset="0"/>
                        </a:rPr>
                        <a:t>24:13-35</a:t>
                      </a:r>
                      <a:r>
                        <a:rPr kumimoji="0" lang="ar-SA" sz="3600" b="0" i="0" u="sng" strike="noStrike" cap="none" normalizeH="0" baseline="0">
                          <a:ln>
                            <a:noFill/>
                          </a:ln>
                          <a:solidFill>
                            <a:srgbClr val="FF9933"/>
                          </a:solidFill>
                          <a:effectLst/>
                          <a:latin typeface="Arial" charset="0"/>
                          <a:cs typeface="Arial" charset="0"/>
                        </a:rPr>
                        <a:t>)</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واذا اثنان منهم كانا منطلقين في ذلك اليوم الى قرية بعيدة عن اورشليم ستين غلوة اسمها عمواس. وكانا يتكلمان بعضهما مع بعض عن جميع هذه الحوادث. وفيما هما يتكلمان ويتحاوران اقترب اليهما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Luc 24:13-35</a:t>
                      </a:r>
                      <a:r>
                        <a:rPr kumimoji="0" lang="fr-FR" sz="2800" b="0" i="0" u="none" strike="noStrike" cap="none" normalizeH="0" baseline="0">
                          <a:ln>
                            <a:noFill/>
                          </a:ln>
                          <a:solidFill>
                            <a:schemeClr val="bg1"/>
                          </a:solidFill>
                          <a:effectLst/>
                          <a:latin typeface="Arial" charset="0"/>
                          <a:cs typeface="Arial" charset="0"/>
                        </a:rPr>
                        <a:t>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Et voici que, ce même jour, deux d'entre eux se rendaient à un village du nom d'Emmaüs, à deux heures de marche de Jérusalem. Ils parlaient entre eux de tous ces événements. Or, comme ils parlaient et discutaient ensemble,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Luke 24:13-35</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Now behold, two of them were traveling that same day to a village called Emmaus, which was seven miles from Jerusalem. 14 And they talked together of all these things which had happened. 15 So it was, while they conversed and reasoned,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4278" name="Title 2"/>
          <p:cNvSpPr>
            <a:spLocks noGrp="1"/>
          </p:cNvSpPr>
          <p:nvPr>
            <p:ph type="ctrTitle"/>
          </p:nvPr>
        </p:nvSpPr>
        <p:spPr/>
        <p:txBody>
          <a:bodyPr/>
          <a:lstStyle/>
          <a:p>
            <a:r>
              <a:rPr lang="en-CA" dirty="0"/>
              <a:t>2g</a:t>
            </a:r>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48109" name="Group 77"/>
          <p:cNvGraphicFramePr>
            <a:graphicFrameLocks noGrp="1"/>
          </p:cNvGraphicFramePr>
          <p:nvPr/>
        </p:nvGraphicFramePr>
        <p:xfrm>
          <a:off x="34925" y="115888"/>
          <a:ext cx="9074150" cy="6049963"/>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يسوع نفسه وكان يمشي معهما.ولكن أمسكت اعينهما عن معرفته.  فقال لهما ما هذا الكلام الذي تتطارحان به وانتما ماشيان عابسين.</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Jésus lui-même les rejoignit et fit route avec eux; mais leurs yeux étaient empêchés de le reconnaître. 17 Il leur dit: "Quels sont ces propos que vous échangez en marchant?" Alors ils s'arrêtèrent, l'air sombre.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that Jesus Himself drew near and went with them.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But their eyes were restrained, so that they did not know Him. 17 And He said to them, What kind of conversation is this that you have with one another as you walk and are sad?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22711" name="Group 87"/>
          <p:cNvGraphicFramePr>
            <a:graphicFrameLocks noGrp="1"/>
          </p:cNvGraphicFramePr>
          <p:nvPr/>
        </p:nvGraphicFramePr>
        <p:xfrm>
          <a:off x="34925" y="115888"/>
          <a:ext cx="9074150" cy="6514148"/>
        </p:xfrm>
        <a:graphic>
          <a:graphicData uri="http://schemas.openxmlformats.org/drawingml/2006/table">
            <a:tbl>
              <a:tblPr rtl="1"/>
              <a:tblGrid>
                <a:gridCol w="4105275">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فاجاب احدهما الذي اسمه كليوباس وقال له هل انت متغرب وحدك في اورشليم ولم تعلم الامور التي حدثت فيها في هذه الايام.فقال لهما وما هي.فقالا المختصة بيسوع الناصري</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020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L'un d'eux, nommé Cléopas, lui répondit: "Tu es bien le seul à séjourner à Jérusalem qui n'ait pas appris ce qui s'y est passé ces jours-ci!" -  "Quoi donc?" leur dit-il. Ils lui répondirent: "Ce qui concerne Jésus de Nazareth,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Then the one whose name was Cleopas answered and said to Him, Are You the only stranger in Jerusalem, and have You not known the things which happened there in these days? 19 And He said to them, What things? So they said to Him, The things concerning Jesus of Nazareth,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62980" name="Group 36"/>
          <p:cNvGraphicFramePr>
            <a:graphicFrameLocks noGrp="1"/>
          </p:cNvGraphicFramePr>
          <p:nvPr/>
        </p:nvGraphicFramePr>
        <p:xfrm>
          <a:off x="34925" y="115888"/>
          <a:ext cx="9074150" cy="5514976"/>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كان انسانا نبيا مقتدرا في الفعل والقول امام الله وجميع الشعب. كيف اسلمه رؤساء الكهنة وحكامنا لقضاء الموت وصلبوه.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020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qui fut un prophète puissant en action et en parole devant Dieu et devant tout le peuple: Comment nos grands prêtres et nos chefs l'ont livré pour être condamné à mort et l'ont crucifié;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who was a Prophet mighty in deed and word before God and all the people, 20 and how the chief priests and our rulers delivered Him to be condemned to death, and crucified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79343" name="Group 15"/>
          <p:cNvGraphicFramePr>
            <a:graphicFrameLocks noGrp="1"/>
          </p:cNvGraphicFramePr>
          <p:nvPr/>
        </p:nvGraphicFramePr>
        <p:xfrm>
          <a:off x="34925" y="115888"/>
          <a:ext cx="9074150" cy="5514976"/>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ونحن كنا نرجو انه هو المزمع ان يفدي اسرائيل.ولكن مع هذا كله اليوم له ثلاثة ايام منذ حدث ذلك.</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020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a:ln>
                            <a:noFill/>
                          </a:ln>
                          <a:solidFill>
                            <a:schemeClr val="bg1"/>
                          </a:solidFill>
                          <a:effectLst/>
                          <a:latin typeface="Arial" charset="0"/>
                          <a:cs typeface="Arial" charset="0"/>
                        </a:rPr>
                        <a:t>21</a:t>
                      </a:r>
                      <a:r>
                        <a:rPr kumimoji="0" lang="fr-FR" sz="2800" b="0" i="0" u="none" strike="noStrike" cap="none" normalizeH="0" baseline="0">
                          <a:ln>
                            <a:noFill/>
                          </a:ln>
                          <a:solidFill>
                            <a:schemeClr val="bg1"/>
                          </a:solidFill>
                          <a:effectLst/>
                          <a:latin typeface="Arial" charset="0"/>
                          <a:cs typeface="Arial" charset="0"/>
                        </a:rPr>
                        <a:t> et nous, nous espérions qu'il était celui qui allait délivrer Israël. Mais, en plus de tout cela, voici le troisième jour que ces faits se sont passés.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But we were hoping that it was He who was going to redeem Israel. Indeed, besides all this, today is the third day since these things happened.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63996" name="Group 28"/>
          <p:cNvGraphicFramePr>
            <a:graphicFrameLocks noGrp="1"/>
          </p:cNvGraphicFramePr>
          <p:nvPr/>
        </p:nvGraphicFramePr>
        <p:xfrm>
          <a:off x="34925" y="115888"/>
          <a:ext cx="9074150" cy="5514976"/>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بل بعض النساء منا حيرننا اذ كنّ باكرا عند القبر. ولما لم يجدن جسده أتين قائلات انهنّ رأين منظر ملائكة قالوا انه حيّ.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020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22 Toutefois, quelques femmes qui sont des nôtres nous ont bouleversés: s'étant rendues de grand matin au tombeau et n'ayant pas trouvé son corps, elles sont venues dire qu'elles ont même eu la vision d'anges qui le déclarent vivant.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Yes, and certain women of our company, who arrived at the tomb early, astonished us. 23 When they did not find His body, they came saying that they had also seen a vision of angels who said He was alive.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80366" name="Group 14"/>
          <p:cNvGraphicFramePr>
            <a:graphicFrameLocks noGrp="1"/>
          </p:cNvGraphicFramePr>
          <p:nvPr/>
        </p:nvGraphicFramePr>
        <p:xfrm>
          <a:off x="34925" y="115888"/>
          <a:ext cx="9074150" cy="5514976"/>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ومضى قوم من الذين معنا الى القبر فوجدوا هكذا كما قالت ايضا النساء</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020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a:ln>
                            <a:noFill/>
                          </a:ln>
                          <a:solidFill>
                            <a:schemeClr val="bg1"/>
                          </a:solidFill>
                          <a:effectLst/>
                          <a:latin typeface="Arial" charset="0"/>
                          <a:cs typeface="Arial" charset="0"/>
                        </a:rPr>
                        <a:t>24 </a:t>
                      </a:r>
                      <a:r>
                        <a:rPr kumimoji="0" lang="fr-FR" sz="2800" b="0" i="0" u="none" strike="noStrike" cap="none" normalizeH="0" baseline="0">
                          <a:ln>
                            <a:noFill/>
                          </a:ln>
                          <a:solidFill>
                            <a:schemeClr val="bg1"/>
                          </a:solidFill>
                          <a:effectLst/>
                          <a:latin typeface="Arial" charset="0"/>
                          <a:cs typeface="Arial" charset="0"/>
                        </a:rPr>
                        <a:t>Quelques-uns de nos compagnons sont allés au tombeau et ce qu'ils ont trouvé était conforme à ce que les femmes avaient dit;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And certain of those who were with us went to the tomb and found it just as the women had said;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65027" name="Group 35"/>
          <p:cNvGraphicFramePr>
            <a:graphicFrameLocks noGrp="1"/>
          </p:cNvGraphicFramePr>
          <p:nvPr/>
        </p:nvGraphicFramePr>
        <p:xfrm>
          <a:off x="34925" y="115888"/>
          <a:ext cx="9074150" cy="623189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هو فلم يروه.  فقال لهما ايها الغبيان والبطيئا القلوب في الايمان بجميع ما تكلم به الانبياء. أما كان ينبغي ان المسيح يتألم بهذا ويدخل الى مجده.  ثم ابتدأ من موسى ومن جميع الانبياء</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020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lui, ils ne l'ont pas vu. 25 Et lui leur dit: "Esprits sans intelligence, coeurs lents à croire tout ce qu'ont déclaré les prophètes! Ne fallait-il pas que le Christ souffrit cela et qu'il entrât dans sa gloire?" Et, commençant pas Moïse et par tous les prophètes,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Him they did not see. 25 Then He said to them, O foolish ones, and slow of heart to believe in all that the prophets have spoken! 26 Ought not the Christ to have suffered these things and to enter into His glory? 27 And beginning at Moses and all the Prophets,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66049" name="Group 33"/>
          <p:cNvGraphicFramePr>
            <a:graphicFrameLocks noGrp="1"/>
          </p:cNvGraphicFramePr>
          <p:nvPr/>
        </p:nvGraphicFramePr>
        <p:xfrm>
          <a:off x="34925" y="115888"/>
          <a:ext cx="9074150" cy="6339840"/>
        </p:xfrm>
        <a:graphic>
          <a:graphicData uri="http://schemas.openxmlformats.org/drawingml/2006/table">
            <a:tbl>
              <a:tblPr rtl="1"/>
              <a:tblGrid>
                <a:gridCol w="3960812">
                  <a:extLst>
                    <a:ext uri="{9D8B030D-6E8A-4147-A177-3AD203B41FA5}">
                      <a16:colId xmlns:a16="http://schemas.microsoft.com/office/drawing/2014/main" val="20000"/>
                    </a:ext>
                  </a:extLst>
                </a:gridCol>
                <a:gridCol w="51133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يفسر لهما الأمور المختصة به في جميع الكتب ثم اقتربوا الى القرية التي كانا منطلقين اليها وهو تظاهر كانه منطلق الى مكان ابعد. فالزماه قائلين امكث معنا لانه نحو المساء وقد مال النهار.</a:t>
                      </a:r>
                      <a:r>
                        <a:rPr kumimoji="0" lang="ar-EG" sz="3200" b="0" i="0" u="none" strike="noStrike" cap="none" normalizeH="0" baseline="0">
                          <a:ln>
                            <a:noFill/>
                          </a:ln>
                          <a:solidFill>
                            <a:schemeClr val="bg1"/>
                          </a:solidFill>
                          <a:effectLst/>
                          <a:latin typeface="Arial" charset="0"/>
                          <a:cs typeface="Arial" charset="0"/>
                        </a:rPr>
                        <a:t>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020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leur expliqua dans toutes les Écritures ce qui le concernait. Ils approchèrent du village où ils se rendaient, et lui fit mine d'aller plus loin. Ils le pressèrent en disant: "Reste avec nous car le soir vient et la journée déjà est avancée."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He expounded to them in all the Scriptures the things concerning Himself. 28 Then they drew near to the village where they were going, and He indicated that He would have gone farther. 29 But they constrained Him, saying, Abide with us, for it is toward evening, and the day is far spent.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67077" name="Group 37"/>
          <p:cNvGraphicFramePr>
            <a:graphicFrameLocks noGrp="1"/>
          </p:cNvGraphicFramePr>
          <p:nvPr/>
        </p:nvGraphicFramePr>
        <p:xfrm>
          <a:off x="34925" y="115888"/>
          <a:ext cx="9074150" cy="5871528"/>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فدخل ليمكث معهما. فلما اتكأ معهما اخذ خبزا وبارك وكسّر وناولهما. فانفتحت اعينهما وعرفاه ثم اختفى عنهما.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020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il entra pour rester avec eux. 30 Or, quand il se fut mis à table avec eux, il prit le pain, prononça la bénédiction, le rompit et le leur donna. Alors leurs yeux furent ouverts et ils le reconnurent, puis il leur devint invisible.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He went in to stay with them. 30 Now it came to pass, as He sat at the table with them, that He took bread, blessed and broke it, and gave it to them. 31 Then their eyes were opened and they knew Him; and He vanished from their sight.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68092" name="Group 28"/>
          <p:cNvGraphicFramePr>
            <a:graphicFrameLocks noGrp="1"/>
          </p:cNvGraphicFramePr>
          <p:nvPr/>
        </p:nvGraphicFramePr>
        <p:xfrm>
          <a:off x="34925" y="115888"/>
          <a:ext cx="9074150" cy="633984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بعضهما لبعض ألم يكن قلبنا ملتهبا فينا اذ كان يكلمنا في الطريق ويوضح لنا الكتب. فقاما في تلك الساعة ورجعا الى اورشليم ووجدا الاحد عشر مجتمعين هم والذين معهم</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020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32 Et ils se dirent l'un à l'autre: "Notre coeur ne brûlait-il pas en nous tandis qu'il nous parlait en chemin et nous ouvrait les Écritures? 33 A l'instant même, ils partirent et retournèrent à Jérusalem; ils trouvèrent réunis les onze et leurs compagnons, qui leur dirent: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32 And they said to one another, Did not our heart burn within us while He talked with us on the road, and while He opened the Scriptures to us? 33 So they rose up that very hour and returned to Jerusalem, and found the eleven and those who were with them gathered together,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49097" name="Group 41"/>
          <p:cNvGraphicFramePr>
            <a:graphicFrameLocks noGrp="1"/>
          </p:cNvGraphicFramePr>
          <p:nvPr/>
        </p:nvGraphicFramePr>
        <p:xfrm>
          <a:off x="34925" y="44450"/>
          <a:ext cx="9145588" cy="6194426"/>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وهم يقولون ان الرب قام بالحقيقة وظهر لسمعان. واما هما فكانا يخبران بما حدث في الطريق وكيف عرفاه عند كسر الخبز</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"C'est bien vrai. Le Seigneur est ressuscité, et il est apparu à Simon. 35 Et eux racontèrent ce qui s'était passé sur la route et comment ils l'avaient reconnu à la fraction du pain.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saying, The Lord is risen indeed, and has appeared to Simon! 35 And they told about the things that had happened on the road, and how He was known to them in the breaking of bread.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66564"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69101" name="Group 13"/>
          <p:cNvGraphicFramePr>
            <a:graphicFrameLocks noGrp="1"/>
          </p:cNvGraphicFramePr>
          <p:nvPr/>
        </p:nvGraphicFramePr>
        <p:xfrm>
          <a:off x="539750" y="404813"/>
          <a:ext cx="8424863" cy="578510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Tuesday of the First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الثلاثاء من الإسبوع الأول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r>
                        <a:rPr kumimoji="0" lang="fr-FR" sz="4000" b="0" i="0" u="none" strike="noStrike" cap="none" normalizeH="0" baseline="0">
                          <a:ln>
                            <a:noFill/>
                          </a:ln>
                          <a:solidFill>
                            <a:srgbClr val="FF9900"/>
                          </a:solidFill>
                          <a:effectLst/>
                          <a:latin typeface="Arial" charset="0"/>
                          <a:cs typeface="Arial" charset="0"/>
                        </a:rPr>
                        <a:t>Mardi de la première semaine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68611"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03262" name="Group 30"/>
          <p:cNvGraphicFramePr>
            <a:graphicFrameLocks noGrp="1"/>
          </p:cNvGraphicFramePr>
          <p:nvPr/>
        </p:nvGraphicFramePr>
        <p:xfrm>
          <a:off x="34925" y="44450"/>
          <a:ext cx="9145588" cy="6254560"/>
        </p:xfrm>
        <a:graphic>
          <a:graphicData uri="http://schemas.openxmlformats.org/drawingml/2006/table">
            <a:tbl>
              <a:tblPr rtl="1"/>
              <a:tblGrid>
                <a:gridCol w="4329341">
                  <a:extLst>
                    <a:ext uri="{9D8B030D-6E8A-4147-A177-3AD203B41FA5}">
                      <a16:colId xmlns:a16="http://schemas.microsoft.com/office/drawing/2014/main" val="20000"/>
                    </a:ext>
                  </a:extLst>
                </a:gridCol>
                <a:gridCol w="4816247">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عشية</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92:4-5</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لانك فرحتني يا رب بصنائعك.باعمال يديك ابتهج.ما اعظم اعمالك </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يارب واعمق جدا افكارك.</a:t>
                      </a:r>
                      <a:r>
                        <a:rPr kumimoji="0" lang="en-US" sz="3200" b="0" i="0" u="none" strike="noStrike" cap="none" normalizeH="0" baseline="0" dirty="0">
                          <a:ln>
                            <a:noFill/>
                          </a:ln>
                          <a:solidFill>
                            <a:schemeClr val="bg1"/>
                          </a:solidFill>
                          <a:effectLst/>
                          <a:latin typeface="Arial" charset="0"/>
                          <a:cs typeface="Arial" charset="0"/>
                        </a:rPr>
                        <a:t>    </a:t>
                      </a:r>
                      <a:r>
                        <a:rPr kumimoji="0" lang="ar-SA" sz="36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92:4-5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 Car ton action me réjouit, Seigneur, et devant les œuvres de tes mains, je crie de joie.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5 Que tes œuvres sont grandes, Seigneur, et insondables tes desseins,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92:4-5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For You, Lord, have made me glad through Your work; I will triumph in the works of Your hands.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 O Lord, how great are Your works! Your thoughts are very deep.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3pv</a:t>
            </a:r>
          </a:p>
        </p:txBody>
      </p:sp>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04328" name="Group 72"/>
          <p:cNvGraphicFramePr>
            <a:graphicFrameLocks noGrp="1"/>
          </p:cNvGraphicFramePr>
          <p:nvPr/>
        </p:nvGraphicFramePr>
        <p:xfrm>
          <a:off x="34925" y="44450"/>
          <a:ext cx="9074150" cy="6809169"/>
        </p:xfrm>
        <a:graphic>
          <a:graphicData uri="http://schemas.openxmlformats.org/drawingml/2006/table">
            <a:tbl>
              <a:tblPr rtl="1"/>
              <a:tblGrid>
                <a:gridCol w="3960812">
                  <a:extLst>
                    <a:ext uri="{9D8B030D-6E8A-4147-A177-3AD203B41FA5}">
                      <a16:colId xmlns:a16="http://schemas.microsoft.com/office/drawing/2014/main" val="20000"/>
                    </a:ext>
                  </a:extLst>
                </a:gridCol>
                <a:gridCol w="511333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يوحنا ( 6 : 15 – 22 )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واما يسوع فاذ علم انهم مزمعون ان يأتوا ويختطفوه ليجعلوه ملكا انصرف ايضا الى الجبل وحده ولما كان المساء نزل تلاميذه الى البحر.</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Jean 6:15-22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15 Mais Jésus, sachant qu'on allait venir l'enlever pour le faire roi, se retira à nouveau, seul, dans la montagne. 16 Le soir venu, ses disciples descendirent jusqu'à la mer. </a:t>
                      </a:r>
                      <a:endParaRPr kumimoji="0" lang="en-US" sz="2800" b="0" i="0" u="none" strike="noStrike" cap="none" normalizeH="0" baseline="0" dirty="0">
                        <a:ln>
                          <a:noFill/>
                        </a:ln>
                        <a:solidFill>
                          <a:schemeClr val="bg1"/>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John 6:15-22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15 Therefore when Jesus perceived that they were about to come and take Him by force to make Him king, He departed again to the mountain by Himself alone. 16 Now when evening came, His disciples went down to the sea,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3v</a:t>
            </a:r>
          </a:p>
        </p:txBody>
      </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36039" name="Group 39"/>
          <p:cNvGraphicFramePr>
            <a:graphicFrameLocks noGrp="1"/>
          </p:cNvGraphicFramePr>
          <p:nvPr/>
        </p:nvGraphicFramePr>
        <p:xfrm>
          <a:off x="34925" y="44450"/>
          <a:ext cx="9145588" cy="6697663"/>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فدخلوا السفينة وكانوا يذهبون الى عبر البحر الى كفرناحوم.وكان الظلام قد اقبل ولم يكن يسوع قد أتى اليهم. وهاج البحر من ريح عظيمة تهب. فلما كانوا قد جذفوا نحو خمس وعشرين او ثلاثين غلوة</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17 Ils montèrent dans une barque et se dirigèrent vers Capharnaüm, sur l'autre rive. Déjà l'obscurité s'était faite et Jésus ne les avait pas encore rejoints. 18 Un grand vent soufflait et la mer était houleuse. 19 Ils avaient ramé environ vingt-cinq à trente stades, </a:t>
                      </a:r>
                      <a:endParaRPr kumimoji="0" lang="en-US" sz="2800" b="0" i="0" u="none" strike="noStrike" cap="none" normalizeH="0" baseline="0" dirty="0">
                        <a:ln>
                          <a:noFill/>
                        </a:ln>
                        <a:solidFill>
                          <a:schemeClr val="bg1"/>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got into the boat, and went over the sea toward Capernaum. And it was already dark, and Jesus had not come to them. 18 Then the sea arose because a great wind was blowing. 19 So when they had rowed about three or four miles,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38089" name="Group 41"/>
          <p:cNvGraphicFramePr>
            <a:graphicFrameLocks noGrp="1"/>
          </p:cNvGraphicFramePr>
          <p:nvPr/>
        </p:nvGraphicFramePr>
        <p:xfrm>
          <a:off x="34925" y="44450"/>
          <a:ext cx="9145588" cy="6697663"/>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نظروا يسوع ماشيا على البحر مقتربا من السفينة فخافوا. فقال لهم انا هو لا تخافوا. فرضوا ان يقبلوه في السفينة وللوقت صارت السفينة الى الارض التي كانوا ذاهبين اليها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lorsqu'ils voient Jésus marcher sur la mer  et s'approcher de la barque. Alors ils furent pris de peur, 20 mais Jésus leur dit: "C'est moi, n'ayez pas peur." Ils voulurent le prendre dans la barque, mais aussitôt la barque toucha terre au lieu où ils allaient.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they saw Jesus walking on the sea and drawing near the boat; and they were afraid. 20 But He said to them, It is I; do not be afraid. 21 Then they willingly received Him into the boat, and immediately the boat was at the land where they were going.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37096" name="Group 72"/>
          <p:cNvGraphicFramePr>
            <a:graphicFrameLocks noGrp="1"/>
          </p:cNvGraphicFramePr>
          <p:nvPr/>
        </p:nvGraphicFramePr>
        <p:xfrm>
          <a:off x="34925" y="44450"/>
          <a:ext cx="9145588" cy="6288138"/>
        </p:xfrm>
        <a:graphic>
          <a:graphicData uri="http://schemas.openxmlformats.org/drawingml/2006/table">
            <a:tbl>
              <a:tblPr rtl="1"/>
              <a:tblGrid>
                <a:gridCol w="4179665">
                  <a:extLst>
                    <a:ext uri="{9D8B030D-6E8A-4147-A177-3AD203B41FA5}">
                      <a16:colId xmlns:a16="http://schemas.microsoft.com/office/drawing/2014/main" val="20000"/>
                    </a:ext>
                  </a:extLst>
                </a:gridCol>
                <a:gridCol w="4965923">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bg1"/>
                          </a:solidFill>
                          <a:effectLst/>
                          <a:latin typeface="Arial" charset="0"/>
                          <a:cs typeface="Arial" charset="0"/>
                        </a:rPr>
                        <a:t>وفي الغد لما رأى الجمع الذين كانوا واقفين في عبر البحر انه لم تكن هناك سفينة اخرى سوى واحدة وهي تلك التي دخلها تلاميذه وان يسوع لم يدخل السفينة مع تلاميذه بل مضى تلاميذه وحدهم.</a:t>
                      </a:r>
                      <a:r>
                        <a:rPr kumimoji="0" lang="ar-EG" sz="2800" b="1" i="0" u="none" strike="noStrike" cap="none" normalizeH="0" baseline="0" dirty="0">
                          <a:ln>
                            <a:noFill/>
                          </a:ln>
                          <a:solidFill>
                            <a:srgbClr val="FF9900"/>
                          </a:solidFill>
                          <a:effectLst/>
                          <a:latin typeface="Arial" charset="0"/>
                          <a:cs typeface="Arial" charset="0"/>
                        </a:rPr>
                        <a:t>( والمجد للـه دائماً )</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22 </a:t>
                      </a:r>
                      <a:r>
                        <a:rPr kumimoji="0" lang="fr-FR" sz="2800" b="0" i="0" u="none" strike="noStrike" cap="none" normalizeH="0" baseline="0" dirty="0">
                          <a:ln>
                            <a:noFill/>
                          </a:ln>
                          <a:solidFill>
                            <a:schemeClr val="bg1"/>
                          </a:solidFill>
                          <a:effectLst/>
                          <a:latin typeface="Arial" charset="0"/>
                          <a:cs typeface="Arial" charset="0"/>
                        </a:rPr>
                        <a:t>Le lendemain, la foule restée sur l'autre rive, se rendit compte qu'il y avait eu là une seule barque et que Jésus n'avait pas accompagné ses disciples dans leur barque; ceux-ci étaient partis seuls.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200" b="1" i="0" u="none" strike="noStrike" cap="none" normalizeH="0" baseline="0" dirty="0">
                          <a:ln>
                            <a:noFill/>
                          </a:ln>
                          <a:solidFill>
                            <a:srgbClr val="FF9900"/>
                          </a:solidFill>
                          <a:effectLst/>
                          <a:latin typeface="Arial" charset="0"/>
                          <a:cs typeface="Arial" charset="0"/>
                        </a:rPr>
                        <a:t>(Gloire à Dieu éternellement.)</a:t>
                      </a:r>
                      <a:r>
                        <a:rPr kumimoji="0" lang="fr-FR" sz="2200" b="0" i="0" u="none" strike="noStrike" cap="none" normalizeH="0" baseline="0" dirty="0">
                          <a:ln>
                            <a:noFill/>
                          </a:ln>
                          <a:solidFill>
                            <a:schemeClr val="bg1"/>
                          </a:solidFill>
                          <a:effectLst/>
                          <a:latin typeface="Arial" charset="0"/>
                          <a:cs typeface="Times New Roman" pitchFamily="18" charset="0"/>
                        </a:rPr>
                        <a:t> </a:t>
                      </a:r>
                      <a:endParaRPr kumimoji="0" lang="en-US" sz="2200" b="0" i="0" u="none" strike="noStrike" cap="none" normalizeH="0" baseline="0" dirty="0">
                        <a:ln>
                          <a:noFill/>
                        </a:ln>
                        <a:solidFill>
                          <a:schemeClr val="bg1"/>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22 On the following day, when the people who were standing on the other side of the sea saw that there was no other boat there, except that one which His disciples had entered, and that Jesus had not entered the boat with His disciples, but His disciples had gone away alone.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1" i="0" u="none" strike="noStrike" cap="none" normalizeH="0" baseline="0" dirty="0">
                          <a:ln>
                            <a:noFill/>
                          </a:ln>
                          <a:solidFill>
                            <a:srgbClr val="FF9900"/>
                          </a:solidFill>
                          <a:effectLst/>
                          <a:latin typeface="Arial" charset="0"/>
                          <a:cs typeface="Arial" charset="0"/>
                        </a:rPr>
                        <a:t>(Glory be to God forever.)</a:t>
                      </a:r>
                      <a:endParaRPr kumimoji="0" lang="en-US" sz="24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373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74755"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83450" name="Group 26"/>
          <p:cNvGraphicFramePr>
            <a:graphicFrameLocks noGrp="1"/>
          </p:cNvGraphicFramePr>
          <p:nvPr/>
        </p:nvGraphicFramePr>
        <p:xfrm>
          <a:off x="34925" y="44450"/>
          <a:ext cx="9109075" cy="6536817"/>
        </p:xfrm>
        <a:graphic>
          <a:graphicData uri="http://schemas.openxmlformats.org/drawingml/2006/table">
            <a:tbl>
              <a:tblPr rtl="1"/>
              <a:tblGrid>
                <a:gridCol w="4518961">
                  <a:extLst>
                    <a:ext uri="{9D8B030D-6E8A-4147-A177-3AD203B41FA5}">
                      <a16:colId xmlns:a16="http://schemas.microsoft.com/office/drawing/2014/main" val="20000"/>
                    </a:ext>
                  </a:extLst>
                </a:gridCol>
                <a:gridCol w="4590114">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105:1-3</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احمدوا الرب ادعوا باسمه.عرفوا بين الامم باعماله. غنوا له رنموا له.انشدوا بكل عجائبه. افتخروا باسمه القدوس.</a:t>
                      </a:r>
                      <a:r>
                        <a:rPr kumimoji="0" lang="ar-SA" sz="2800" b="1" i="0" u="none" strike="noStrike" cap="none" normalizeH="0" baseline="0" dirty="0">
                          <a:ln>
                            <a:noFill/>
                          </a:ln>
                          <a:solidFill>
                            <a:schemeClr val="tx1"/>
                          </a:solidFill>
                          <a:effectLst/>
                          <a:latin typeface="Arial" charset="0"/>
                          <a:cs typeface="Arial" charset="0"/>
                        </a:rPr>
                        <a:t>.</a:t>
                      </a:r>
                      <a:r>
                        <a:rPr kumimoji="0" lang="ar-EG" sz="2800" b="1" i="0" u="none" strike="noStrike" cap="none" normalizeH="0" baseline="0" dirty="0">
                          <a:ln>
                            <a:noFill/>
                          </a:ln>
                          <a:solidFill>
                            <a:schemeClr val="tx1"/>
                          </a:solidFill>
                          <a:effectLst/>
                          <a:latin typeface="Arial" charset="0"/>
                          <a:cs typeface="Arial" charset="0"/>
                        </a:rPr>
                        <a:t> </a:t>
                      </a:r>
                      <a:r>
                        <a:rPr kumimoji="0" lang="ar-SA" sz="36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105:1-3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a:t>
                      </a:r>
                      <a:r>
                        <a:rPr kumimoji="0" lang="ar-EG" sz="2800" b="0" i="0" u="none" strike="noStrike" cap="none" normalizeH="0" baseline="0" dirty="0">
                          <a:ln>
                            <a:noFill/>
                          </a:ln>
                          <a:solidFill>
                            <a:schemeClr val="bg1"/>
                          </a:solidFill>
                          <a:effectLst/>
                          <a:latin typeface="Arial" charset="0"/>
                          <a:cs typeface="Arial" charset="0"/>
                        </a:rPr>
                        <a:t> </a:t>
                      </a:r>
                      <a:r>
                        <a:rPr kumimoji="0" lang="fr-FR" sz="2800" b="0" i="0" u="none" strike="noStrike" cap="none" normalizeH="0" baseline="0" dirty="0">
                          <a:ln>
                            <a:noFill/>
                          </a:ln>
                          <a:solidFill>
                            <a:schemeClr val="bg1"/>
                          </a:solidFill>
                          <a:effectLst/>
                          <a:latin typeface="Arial" charset="0"/>
                          <a:cs typeface="Arial" charset="0"/>
                        </a:rPr>
                        <a:t>Célébrez le Seigneur, proclamez son nom, faites connaître ses exploits parmi les peuples.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 Chantez pour lui, jouez pour lui; redites tous  ses miracles.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 Soyez fiers de son saint nom,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105:1-3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105:1 Oh, give thanks to the Lord! Call upon His name; Make known His deeds among the peoples! 2 Sing to Him, sing psalms to Him; Talk of all His wondrous works! </a:t>
                      </a:r>
                      <a:endParaRPr kumimoji="0" lang="ar-EG"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 Glory in His holy name. Alleluia</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3pm</a:t>
            </a:r>
          </a:p>
        </p:txBody>
      </p:sp>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84486" name="Group 38"/>
          <p:cNvGraphicFramePr>
            <a:graphicFrameLocks noGrp="1"/>
          </p:cNvGraphicFramePr>
          <p:nvPr/>
        </p:nvGraphicFramePr>
        <p:xfrm>
          <a:off x="34925" y="-26988"/>
          <a:ext cx="9145588" cy="6696076"/>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875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متى ( 28 : 16 – 20 )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الاحد عشر تلميذا فانطلقوا الى الجليل الى الجبل حيث امرهم يسوع.ولما رأوه سجدوا له ولكن بعضهم شكّوا.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Mattieu 28:16-20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Quant aux onze disciples, ils se rendirent en Galilée, à la montagne où Jésus leur avait ordonné de se rendre. 17 Quand ils le virent, ils se prosternèrent, mais quelques-uns eurent des doutes.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28:16-20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Then the eleven disciples went away into Galilee, to the mountain which Jesus had appointed for them. 17 When they saw Him, they worshiped Him; but some doubted.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3m</a:t>
            </a:r>
          </a:p>
        </p:txBody>
      </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85497" name="Group 25"/>
          <p:cNvGraphicFramePr>
            <a:graphicFrameLocks noGrp="1"/>
          </p:cNvGraphicFramePr>
          <p:nvPr/>
        </p:nvGraphicFramePr>
        <p:xfrm>
          <a:off x="34925" y="115888"/>
          <a:ext cx="9145588" cy="6626226"/>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01771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فتقدم يسوع وكلمهم قائلا.دفع اليّ كل سلطان في السماء وعلى الارض. فاذهبوا</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وتلمذوا جميع الامم وعمدوهم باسم الآب والابن والروح القدس.</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18 </a:t>
                      </a:r>
                      <a:r>
                        <a:rPr kumimoji="0" lang="fr-FR" sz="2800" b="0" i="0" u="none" strike="noStrike" cap="none" normalizeH="0" baseline="0">
                          <a:ln>
                            <a:noFill/>
                          </a:ln>
                          <a:solidFill>
                            <a:schemeClr val="bg1"/>
                          </a:solidFill>
                          <a:effectLst/>
                          <a:latin typeface="Arial" charset="0"/>
                          <a:cs typeface="Arial" charset="0"/>
                        </a:rPr>
                        <a:t>Jésus s'approcha d'eux et leur adressa ces paroles: "Tout pouvoir m'a été donné au ciel et sur la terre. 19 Allez donc: de toutes les nations faites des disciples, les baptisant au nom du Père et du Fils et du Saint Esprit, </a:t>
                      </a:r>
                      <a:endParaRPr kumimoji="0" lang="en-US" sz="2800" b="0" i="0" u="none" strike="noStrike" cap="none" normalizeH="0" baseline="0">
                        <a:ln>
                          <a:noFill/>
                        </a:ln>
                        <a:solidFill>
                          <a:schemeClr val="bg1"/>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And Jesus came and spoke to them, saying, All authority has been given to Me in heaven and on earth.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Go therefore and make disciples of all the nations, baptizing them in the name of the Father and of the Son and of the Holy Spirit,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86519" name="Group 23"/>
          <p:cNvGraphicFramePr>
            <a:graphicFrameLocks noGrp="1"/>
          </p:cNvGraphicFramePr>
          <p:nvPr/>
        </p:nvGraphicFramePr>
        <p:xfrm>
          <a:off x="34925" y="44450"/>
          <a:ext cx="9145588" cy="6337301"/>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وعلموهم ان يحفظوا جميع ما اوصيتكم به.وها انا معكم كل الايام الى انقضاء الدهر.آمين</a:t>
                      </a:r>
                      <a:r>
                        <a:rPr kumimoji="0" lang="ar-EG" sz="3200" b="0" i="0" u="none" strike="noStrike" cap="none" normalizeH="0" baseline="0">
                          <a:ln>
                            <a:noFill/>
                          </a:ln>
                          <a:solidFill>
                            <a:schemeClr val="bg1"/>
                          </a:solidFill>
                          <a:effectLst/>
                          <a:latin typeface="Arial" charset="0"/>
                          <a:cs typeface="Arial" charset="0"/>
                        </a:rPr>
                        <a:t>         </a:t>
                      </a: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20 </a:t>
                      </a:r>
                      <a:r>
                        <a:rPr kumimoji="0" lang="fr-FR" sz="2800" b="0" i="0" u="none" strike="noStrike" cap="none" normalizeH="0" baseline="0">
                          <a:ln>
                            <a:noFill/>
                          </a:ln>
                          <a:solidFill>
                            <a:schemeClr val="bg1"/>
                          </a:solidFill>
                          <a:effectLst/>
                          <a:latin typeface="Arial" charset="0"/>
                          <a:cs typeface="Arial" charset="0"/>
                        </a:rPr>
                        <a:t>leur apprenant à garder tout ce que je vous ai prescrit. Et moi, je suis avec vous tous les jours jusqu'à la fin des temps.</a:t>
                      </a:r>
                      <a:endParaRPr kumimoji="0" lang="en-US" sz="2800" b="0" i="0" u="none" strike="noStrike" cap="none" normalizeH="0" baseline="0">
                        <a:ln>
                          <a:noFill/>
                        </a:ln>
                        <a:solidFill>
                          <a:schemeClr val="bg1"/>
                        </a:solidFill>
                        <a:effectLst/>
                        <a:latin typeface="Arial" charset="0"/>
                        <a:cs typeface="Times New Roman" pitchFamily="18" charset="0"/>
                      </a:endParaRPr>
                    </a:p>
                    <a:p>
                      <a:pPr marL="0" marR="0" lvl="0" indent="0" algn="l" defTabSz="914400" rtl="0" eaLnBrk="1" fontAlgn="base" latinLnBrk="0" hangingPunct="1">
                        <a:lnSpc>
                          <a:spcPct val="95000"/>
                        </a:lnSpc>
                        <a:spcBef>
                          <a:spcPct val="20000"/>
                        </a:spcBef>
                        <a:spcAft>
                          <a:spcPct val="0"/>
                        </a:spcAft>
                        <a:buClrTx/>
                        <a:buSzTx/>
                        <a:buFontTx/>
                        <a:buNone/>
                        <a:tabLst/>
                      </a:pPr>
                      <a:r>
                        <a:rPr kumimoji="0" lang="fr-CA" sz="2000" b="1" i="0" u="none" strike="noStrike" cap="none" normalizeH="0" baseline="0">
                          <a:ln>
                            <a:noFill/>
                          </a:ln>
                          <a:solidFill>
                            <a:srgbClr val="FF9900"/>
                          </a:solidFill>
                          <a:effectLst/>
                          <a:latin typeface="Arial" charset="0"/>
                          <a:cs typeface="Arial" charset="0"/>
                        </a:rPr>
                        <a:t>(Gloire à Dieu éternellement.)</a:t>
                      </a:r>
                      <a:r>
                        <a:rPr kumimoji="0" lang="fr-FR" sz="3200" b="0" i="0" u="none" strike="noStrike" cap="none" normalizeH="0" baseline="0">
                          <a:ln>
                            <a:noFill/>
                          </a:ln>
                          <a:solidFill>
                            <a:srgbClr val="FF9900"/>
                          </a:solidFill>
                          <a:effectLst/>
                          <a:latin typeface="Arial" charset="0"/>
                          <a:cs typeface="Times New Roman" pitchFamily="18" charset="0"/>
                        </a:rPr>
                        <a:t> </a:t>
                      </a:r>
                      <a:endParaRPr kumimoji="0" lang="en-US" sz="3200" b="0" i="0" u="none" strike="noStrike" cap="none" normalizeH="0" baseline="0">
                        <a:ln>
                          <a:noFill/>
                        </a:ln>
                        <a:solidFill>
                          <a:srgbClr val="FF9900"/>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teaching them to observe all things that I have commanded you; and lo, I am with you always, even to the end of the age. Amen.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885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79875"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79876"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79877"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08417" name="Group 65"/>
          <p:cNvGraphicFramePr>
            <a:graphicFrameLocks noGrp="1"/>
          </p:cNvGraphicFramePr>
          <p:nvPr/>
        </p:nvGraphicFramePr>
        <p:xfrm>
          <a:off x="34925" y="44450"/>
          <a:ext cx="9001125" cy="6690106"/>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رسالة بولس الرسول الى أهل </a:t>
                      </a:r>
                      <a:r>
                        <a:rPr kumimoji="0" lang="ar-EG" sz="3600" b="0" i="0" u="sng" strike="noStrike" cap="none" normalizeH="0" baseline="0" dirty="0">
                          <a:ln>
                            <a:noFill/>
                          </a:ln>
                          <a:solidFill>
                            <a:srgbClr val="FF9933"/>
                          </a:solidFill>
                          <a:effectLst/>
                          <a:latin typeface="Arial" charset="0"/>
                          <a:cs typeface="Arial" charset="0"/>
                        </a:rPr>
                        <a:t>رومية ( 5 : 6 : 21 </a:t>
                      </a:r>
                      <a:r>
                        <a:rPr kumimoji="0" lang="ar-SA" sz="3600" b="0" i="0" u="sng" strike="noStrike" cap="none" normalizeH="0" baseline="0" dirty="0">
                          <a:ln>
                            <a:noFill/>
                          </a:ln>
                          <a:solidFill>
                            <a:srgbClr val="FF9933"/>
                          </a:solidFill>
                          <a:effectLst/>
                          <a:latin typeface="Arial" charset="0"/>
                          <a:cs typeface="Arial" charset="0"/>
                        </a:rPr>
                        <a:t>)</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 لان المسيح اذ كنا بعد ضعفاء مات في الوقت المعيّن لاجل الفجار. فانه بالجهد يموت احد لاجل بار</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ربما لاجل الصالح يجسر احد ايضا ان يموت.</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dirty="0">
                          <a:ln>
                            <a:noFill/>
                          </a:ln>
                          <a:solidFill>
                            <a:srgbClr val="FF9933"/>
                          </a:solidFill>
                          <a:effectLst/>
                          <a:latin typeface="Arial" charset="0"/>
                          <a:cs typeface="Arial" charset="0"/>
                        </a:rPr>
                        <a:t>Romains 5 : 6 à la fin.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6 Oui, quand nous étions encore sans force, Christ, au temps fixé, est mort pour des impies. C'est à peine si quelqu'un voudrait mourir pour un juste; peut-être pour un homme de bien accepterait-on de mourir.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Romans 5:6-21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For when we were still without strength, in due time Christ died for the ungodly. 7 For scarcely for a righteous man will one die; yet perhaps for a good man someone would even dare to die.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3p</a:t>
            </a:r>
          </a:p>
        </p:txBody>
      </p:sp>
    </p:spTree>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09415" name="Group 39"/>
          <p:cNvGraphicFramePr>
            <a:graphicFrameLocks noGrp="1"/>
          </p:cNvGraphicFramePr>
          <p:nvPr/>
        </p:nvGraphicFramePr>
        <p:xfrm>
          <a:off x="34925" y="44450"/>
          <a:ext cx="9145588" cy="6194426"/>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الله بيّن محبته لنا لانه ونحن بعد خطاة مات المسيح لاجلنا. فبالأولى كثيرا ونحن متبرّرون الآن بدمه نخلص به من الغضب.</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Mais en ceci Dieu prouve son amour envers nous: Christ est mort pour nous alors que nous étions encore pécheurs. 9 Et puisque maintenant nous sommes justifiés par son sang, à plus forte raison serons-nous sauvés par lui de la colère.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But God demonstrates His own love toward us, in that while we were still sinners, Christ died for us. 9 Much more then, having now been justified by His blood, we shall be saved from wrath through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39115" name="Group 43"/>
          <p:cNvGraphicFramePr>
            <a:graphicFrameLocks noGrp="1"/>
          </p:cNvGraphicFramePr>
          <p:nvPr/>
        </p:nvGraphicFramePr>
        <p:xfrm>
          <a:off x="34925" y="44450"/>
          <a:ext cx="9145588" cy="6598274"/>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لانه ان كنا ونحن اعداء قد صولحنا مع الله بموت ابنه فبالأولى كثيرا ونحن مصالحون نخلص بحياته. وليس ذلك فقط بل نفتخر ايضا بالله بربنا يسوع المسيح</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Si en effet, quand nous étions ennemis de Dieu, nous avons été réconciliés avec lui par la mort de son Fils, à plus forte raison, réconciliés, serons-nous sauvés par sa vie. Bien plus, nous mettons notre orgueil en Dieu par notre Seigneur Jésus Christ par qui, maintenant,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10 For if when we were enemies we were reconciled to God through the death of His Son, much more, having been reconciled, we shall be saved by His life. 11 And not only that, but we also rejoice in God through our Lord Jesus Christ,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40136" name="Group 40"/>
          <p:cNvGraphicFramePr>
            <a:graphicFrameLocks noGrp="1"/>
          </p:cNvGraphicFramePr>
          <p:nvPr/>
        </p:nvGraphicFramePr>
        <p:xfrm>
          <a:off x="34925" y="44450"/>
          <a:ext cx="9145588" cy="6194426"/>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نلنا به الآن المصالحة  من اجل ذلك كأنما بانسان واحد دخلت الخطية الى العالم وبالخطية الموت وهكذا اجتاز الموت الى جميع الناس اذ اخطأ الجميع.</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nous avons reçu la réconciliation. 12 Voilà pourquoi, de même que par un seul homme le péché est entré dans le monde et par le péché la mort, et qu'ainsi la mort a atteint tous les hommes: d'ailleurs tous ont péché...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through whom we have now received the reconciliation. 12 Therefore, just as through one man sin entered the world, and death through sin, and thus death spread to all men, because all sinned--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41161" name="Group 41"/>
          <p:cNvGraphicFramePr>
            <a:graphicFrameLocks noGrp="1"/>
          </p:cNvGraphicFramePr>
          <p:nvPr/>
        </p:nvGraphicFramePr>
        <p:xfrm>
          <a:off x="34925" y="44450"/>
          <a:ext cx="9145588" cy="6766560"/>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فانه حتى الناموس كانت الخطية في العالم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على ان الخطية لا تحسب ان لم يكن ناموس. لكن قد ملك الموت من آدم الى موسى وذلك على الذين لم يخطئوا على شبه تعدي آدم الذي هو مثال الآتي.</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car, jusqu'à la loi, le péché était dans le monde et, bien que le péché ne puisse être sanctionné quand il n'y a pas de loi, pourtant, d'Adam à Moïse la mort a régné, même sur ceux qui n'avaient pas péché par une transgression identique à celle d'Adam, figure de celui qui devait venir.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13 (For until the law sin was in the world, but sin is not imputed when there is no law. 14 Nevertheless death reigned from Adam to Moses, even over those who had not sinned according to the likeness of the transgression of Adam, who is a type of Him who was to come.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42178" name="Group 34"/>
          <p:cNvGraphicFramePr>
            <a:graphicFrameLocks noGrp="1"/>
          </p:cNvGraphicFramePr>
          <p:nvPr/>
        </p:nvGraphicFramePr>
        <p:xfrm>
          <a:off x="34925" y="44450"/>
          <a:ext cx="9145588" cy="6900672"/>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ليس كالخطية هكذا ايضا الهبة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لانه ان كان بخطية واحد مات الكثيرون فبالأولى كثيرا نعمة الله والعطية بالنعمة التي بالانسان الواحد يسوع المسيح قد ازدادت للكثيرين.وليس كما بواحد قد اخطأ هكذا العطية</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Mais il n'en va pas du don de grâce comme de la faute; car, si par la faute d'un seul la multitude a subi la mort, à plus forte raison la grâce de Dieu, grâce accordée en un seul homme, Jésus Christ, s'est-elle répandue en abondance sur la multitude. Et il n'en va pas non plus du don comme des suites du péché d'un seul:</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But the free gift is not like the offense. For if by the one man's offense many died, much more the grace of God and the gift by the grace of the one Man, Jesus Christ, abounded to many. 16 And the gift is not like that which came through the one who sinned.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87554" name="Group 34"/>
          <p:cNvGraphicFramePr>
            <a:graphicFrameLocks noGrp="1"/>
          </p:cNvGraphicFramePr>
          <p:nvPr/>
        </p:nvGraphicFramePr>
        <p:xfrm>
          <a:off x="34925" y="44450"/>
          <a:ext cx="9001125" cy="6303328"/>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الحكم من واحد للدينونة.واما الهبة فمن جرى خطايا كثيرة للتبرير.لانه ان كان بخطية الواحد قد ملك الموت بالواحد</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en effet, à partir du péché d'un seul, le jugement aboutit à la condamnation, tandis qu'à partir de nombreuses fautes, le don de grâce aboutit à la justification. 17 Car si par un seul homme, par la faute d'un seul, la mort a régné, à plus forte raison,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the judgment which came from one offense resulted in condemnation, but the free gift which came from many offenses resulted in justification. 17 For if by the one man's offense death reigned through the one,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88581" name="Group 37"/>
          <p:cNvGraphicFramePr>
            <a:graphicFrameLocks noGrp="1"/>
          </p:cNvGraphicFramePr>
          <p:nvPr/>
        </p:nvGraphicFramePr>
        <p:xfrm>
          <a:off x="34925" y="44450"/>
          <a:ext cx="9145588" cy="6194426"/>
        </p:xfrm>
        <a:graphic>
          <a:graphicData uri="http://schemas.openxmlformats.org/drawingml/2006/table">
            <a:tbl>
              <a:tblPr rtl="1"/>
              <a:tblGrid>
                <a:gridCol w="4176713">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فبالأولى كثيرا الذين ينالون فيض النعمة وعطية البر سيملكون في الحياة</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بالواحد يسوع المسيح.</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فاذا كما بخطية واحدة صار الحكم الى جميع الناس للدينونة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par le seul Jésus Christ, régneront-ils dans la vie,</a:t>
                      </a:r>
                      <a:r>
                        <a:rPr kumimoji="0" lang="ar-EG" sz="2800" b="0" i="0" u="none" strike="noStrike" cap="none" normalizeH="0" baseline="0">
                          <a:ln>
                            <a:noFill/>
                          </a:ln>
                          <a:solidFill>
                            <a:schemeClr val="bg1"/>
                          </a:solidFill>
                          <a:effectLst/>
                          <a:latin typeface="Arial" charset="0"/>
                          <a:cs typeface="Arial" charset="0"/>
                        </a:rPr>
                        <a:t> </a:t>
                      </a:r>
                      <a:r>
                        <a:rPr kumimoji="0" lang="fr-FR" sz="2800" b="0" i="0" u="none" strike="noStrike" cap="none" normalizeH="0" baseline="0">
                          <a:ln>
                            <a:noFill/>
                          </a:ln>
                          <a:solidFill>
                            <a:schemeClr val="bg1"/>
                          </a:solidFill>
                          <a:effectLst/>
                          <a:latin typeface="Arial" charset="0"/>
                          <a:cs typeface="Arial" charset="0"/>
                        </a:rPr>
                        <a:t>ceux qui reçoivent l'abondance de la grâce et du don de la justice. Bref, comme par la faute d'un seul, c'est pour tous les hommes la condamnation,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much more those who receive abundance of grace and of the gift of righteousness will reign in life through the One, Jesus Christ.) 18 Therefore, as through one man's offense judgment came to all men, resulting in condemnation,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89596" name="Group 28"/>
          <p:cNvGraphicFramePr>
            <a:graphicFrameLocks noGrp="1"/>
          </p:cNvGraphicFramePr>
          <p:nvPr/>
        </p:nvGraphicFramePr>
        <p:xfrm>
          <a:off x="34925" y="44450"/>
          <a:ext cx="9145588" cy="6369685"/>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هكذا ببر واحد صارت الهبة الى جميع الناس لتبرير الحياة.  لانه كما بمعصية الانسان الواحد جعل الكثيرون خطاة هكذا ايضا باطاعة الواحد سيجعل الكثيرون ابرارا.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ainsi par l'oeuvre de justice d'un seul, c'est pour tous les hommes la justification qui donne la vie. 19 De même en effet que, par la désobéissance d'un seul, la multitude a été rendue pécheresse, de même aussi, par l'obéissance d'un seul, la multitude sera-t-elle rendue juste.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even so through one Man's righteous act the free gift came to all men, resulting in justification of life. 19 For as by one man's disobedience many were made sinners, so also by one Man's obedience many will be made righteous.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90613" name="Group 21"/>
          <p:cNvGraphicFramePr>
            <a:graphicFrameLocks noGrp="1"/>
          </p:cNvGraphicFramePr>
          <p:nvPr/>
        </p:nvGraphicFramePr>
        <p:xfrm>
          <a:off x="34925" y="44450"/>
          <a:ext cx="9145588" cy="6441123"/>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الناموس فدخل لكي تكثر الخطية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ولكن حيث كثرت الخطية ازدادت النعمة جدا  حتى كما ملكت الخطية في الموت هكذا تملك النعمة بالبر للحياة الابدية بيسوع المسيح ربنا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La loi, elle, est intervenue pour que prolifère la faute, mais là où le péché a proliféré, la grâce a surabondé, afin que, comme le péché avait régné pour la mort, ainsi, par la justice, la grâce règne pour la vie éternelle par Jésus Christ, notre Seigneur.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Moreover the law entered that the offense might abound. But where sin abounded, grace abounded much more, 21 so that as sin reigned in death, even so grace might reign through righteousness to eternal life through Jesus Christ our Lord.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9216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92164"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13542" name="Group 70"/>
          <p:cNvGraphicFramePr>
            <a:graphicFrameLocks noGrp="1"/>
          </p:cNvGraphicFramePr>
          <p:nvPr/>
        </p:nvGraphicFramePr>
        <p:xfrm>
          <a:off x="34925" y="44450"/>
          <a:ext cx="9074150" cy="6856349"/>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  </a:t>
                      </a:r>
                      <a:r>
                        <a:rPr kumimoji="0" lang="ar-EG" sz="3600" b="0" i="0" u="sng" strike="noStrike" cap="none" normalizeH="0" baseline="0">
                          <a:ln>
                            <a:noFill/>
                          </a:ln>
                          <a:solidFill>
                            <a:srgbClr val="FF9933"/>
                          </a:solidFill>
                          <a:effectLst/>
                          <a:latin typeface="Arial" charset="0"/>
                          <a:cs typeface="Arial" charset="0"/>
                        </a:rPr>
                        <a:t>بطرس الأولى( 4 : 1 : 11</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فاذ قد تألم المسيح لاجلنا بالجسد تسلحوا انتم ايضا بهذه النية.فان من تألم في الجسد كفّ عن الخطية لكي لا يعيش ايضا الزمان الباقي في الجسد لشهوات الناس بل لارادة الله.</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1 Pierre 4:1 - 11</a:t>
                      </a:r>
                    </a:p>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Ainsi donc, puisque Christ a souffert dans la chair, vous aussi armez–vous de la même pensée ; car celui qui a souffert dans la chair en a fini avec le péché,2  afin de vivre, non plus selon les désirs humains, mais selon la volonté de Dieu pendant le temps qui lui reste (à vivre) dans la chair.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Peter 4:1-11</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4:1 Therefore, since Christ suffered for us in the flesh, arm yourselves also with the same mind, for he who has suffered in the flesh has ceased from sin, 2 that he no longer should live the rest of his time in the flesh for the lusts of men, but for the will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3c</a:t>
            </a:r>
          </a:p>
        </p:txBody>
      </p:sp>
    </p:spTree>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43205" name="Group 37"/>
          <p:cNvGraphicFramePr>
            <a:graphicFrameLocks noGrp="1"/>
          </p:cNvGraphicFramePr>
          <p:nvPr/>
        </p:nvGraphicFramePr>
        <p:xfrm>
          <a:off x="34925" y="44450"/>
          <a:ext cx="9074150" cy="655478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3050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زمان الحياة الذي مضى يكفينا لنكون قد عملنا ارادة الامم سالكين في الدعارة والشهوات وادمان الخمر والبطر والمنادمات وعبادة الاوثان المحرمة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C’est suffisant, en effet, d’avoir, dans le passé, accompli la volonté des païens en marchant dans le dérèglement, les convoitises, l’ivrognerie, les orgies, les beuveries et l’idolâtrie criminelle.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For we have spent enough of our past lifetime in doing the will of the Gentiles--when we walked in lewdness, lusts, drunkenness, revelries, drinking parties, and abominable idolatries.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44231" name="Group 39"/>
          <p:cNvGraphicFramePr>
            <a:graphicFrameLocks noGrp="1"/>
          </p:cNvGraphicFramePr>
          <p:nvPr/>
        </p:nvGraphicFramePr>
        <p:xfrm>
          <a:off x="34925" y="44450"/>
          <a:ext cx="9074150" cy="6194426"/>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الامر الذي فيه يستغربون انكم لستم تركضون معهم الى فيض هذه الخلاعة عينها مجدفين الذين سوف يعطون حسابا للذي هو على استعداد ان يدين الاحياء والاموات.</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Ils trouvent étrange que vous ne couriez pas avec eux vers ce débordement de débauche, et ils vous calomnient :5  ils en rendront compte à celui qui est prêt à juger les vivants et les morts.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In regard to these, they think it strange that you do not run with them in the same flood of dissipation, speaking evil of you. 5 They will give an account to Him who is ready to judge the living and the dead.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45263" name="Group 47"/>
          <p:cNvGraphicFramePr>
            <a:graphicFrameLocks noGrp="1"/>
          </p:cNvGraphicFramePr>
          <p:nvPr/>
        </p:nvGraphicFramePr>
        <p:xfrm>
          <a:off x="34925" y="44450"/>
          <a:ext cx="9074150" cy="6158865"/>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فانه لاجل هذا بشر الموتى ايضا لكي يدانوا حسب الناس بالجسد ولكن ليحيوا حسب الله بالروح  وانما نهاية كل شيء قد اقتربت.فتعقلوا واصحوا للصلوات.</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C’est pour cela, en effet, que les morts aussi ont été évangélisés, afin qu’après avoir été jugés selon les hommes quant à la chair, ils vivent selon Dieu quant à l’esprit.</a:t>
                      </a:r>
                      <a:r>
                        <a:rPr kumimoji="0" lang="ar-EG" sz="2800" b="0" i="0" u="none" strike="noStrike" cap="none" normalizeH="0" baseline="0">
                          <a:ln>
                            <a:noFill/>
                          </a:ln>
                          <a:solidFill>
                            <a:schemeClr val="bg1"/>
                          </a:solidFill>
                          <a:effectLst/>
                          <a:latin typeface="Arial" charset="0"/>
                          <a:cs typeface="Arial" charset="0"/>
                        </a:rPr>
                        <a:t> </a:t>
                      </a:r>
                      <a:r>
                        <a:rPr kumimoji="0" lang="fr-FR" sz="2800" b="0" i="0" u="none" strike="noStrike" cap="none" normalizeH="0" baseline="0">
                          <a:ln>
                            <a:noFill/>
                          </a:ln>
                          <a:solidFill>
                            <a:schemeClr val="bg1"/>
                          </a:solidFill>
                          <a:effectLst/>
                          <a:latin typeface="Arial" charset="0"/>
                          <a:cs typeface="Arial" charset="0"/>
                        </a:rPr>
                        <a:t>7 La fin de toutes choses est proche ; soyez donc sensés et sobres en vue de la prière.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For this reason the gospel was preached also to those who are dead, that they might be judged according to men in the flesh, but live according to God in the spirit. 7 But the end of all things is at hand; therefore be serious and watchful in your prayers.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46282" name="Group 42"/>
          <p:cNvGraphicFramePr>
            <a:graphicFrameLocks noGrp="1"/>
          </p:cNvGraphicFramePr>
          <p:nvPr/>
        </p:nvGraphicFramePr>
        <p:xfrm>
          <a:off x="34925" y="44450"/>
          <a:ext cx="9074150" cy="6827520"/>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قبل كل شيء لتكن محبتكم بعضكم لبعض شديدة لان المحبة تستر كثرة من الخطايا. كونوا مضيفين بعضكم بعضا بلا دمدمة.  ليكن كل واحد بحسب ما اخذ موهبة يخدم بها بعضكم بعضا كوكلاء صالحين على نعمة الله المتنوعة.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Avant tout, ayez les uns pour les autres un amour constant, car l’amour couvre une multitude de péchés.9 Exercez l’hospitalité les uns envers les autres, sans murmurer.10 Puisque chacun a reçu un don mettez–le au service des autres en bons intendants de la grâce si diverse de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And above all things have fervent love for one another, for love will cover a multitude of sins. 9 Be hospitable to one another without grumbling. 10 As each one has received a gift, minister it to one another, as good stewards of the manifold grace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47296" name="Group 32"/>
          <p:cNvGraphicFramePr>
            <a:graphicFrameLocks noGrp="1"/>
          </p:cNvGraphicFramePr>
          <p:nvPr/>
        </p:nvGraphicFramePr>
        <p:xfrm>
          <a:off x="34925" y="44450"/>
          <a:ext cx="9074150" cy="6585585"/>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كان يتكلم احد فكاقوال الله.وان كان يخدم احد فكانه من قوة يمنحها الله لكي يتمجد الله في كل شيء بيسوع المسيح الذي له المجد والسلطان الى ابد الآبدين.آمين</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Si quelqu’un parle, que ce soit selon les oracles de Dieu ; si quelqu’un sert, que ce soit par la force que Dieu lui accorde, afin qu’en toutes choses Dieu soit glorifié par Jésus–Christ, à qui appartiennent la gloire et la puissance aux siècles des siècles. Amen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If anyone speaks, let him speak as the oracles of God. If anyone ministers, let him do it as with the ability which God supplies, that in all things God may be glorified through Jesus Christ, to whom belong the glory and the dominion forever and ever. Amen.</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100355"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100356"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100357"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17613" name="Group 45"/>
          <p:cNvGraphicFramePr>
            <a:graphicFrameLocks noGrp="1"/>
          </p:cNvGraphicFramePr>
          <p:nvPr/>
        </p:nvGraphicFramePr>
        <p:xfrm>
          <a:off x="107950" y="115888"/>
          <a:ext cx="9036050" cy="6734810"/>
        </p:xfrm>
        <a:graphic>
          <a:graphicData uri="http://schemas.openxmlformats.org/drawingml/2006/table">
            <a:tbl>
              <a:tblPr rtl="1"/>
              <a:tblGrid>
                <a:gridCol w="4527324">
                  <a:extLst>
                    <a:ext uri="{9D8B030D-6E8A-4147-A177-3AD203B41FA5}">
                      <a16:colId xmlns:a16="http://schemas.microsoft.com/office/drawing/2014/main" val="20000"/>
                    </a:ext>
                  </a:extLst>
                </a:gridCol>
                <a:gridCol w="4508726">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a:ln>
                            <a:noFill/>
                          </a:ln>
                          <a:solidFill>
                            <a:srgbClr val="FF9900"/>
                          </a:solidFill>
                          <a:effectLst/>
                          <a:latin typeface="Arial" charset="0"/>
                          <a:cs typeface="Arial" charset="0"/>
                        </a:rPr>
                        <a:t>الأطهار</a:t>
                      </a:r>
                      <a:r>
                        <a:rPr kumimoji="0" lang="ar-EG" sz="3200" b="0" i="0" u="sng" strike="noStrike" cap="none" normalizeH="0" baseline="0">
                          <a:ln>
                            <a:noFill/>
                          </a:ln>
                          <a:solidFill>
                            <a:srgbClr val="FF9933"/>
                          </a:solidFill>
                          <a:effectLst/>
                          <a:latin typeface="Arial" charset="0"/>
                          <a:cs typeface="Arial" charset="0"/>
                        </a:rPr>
                        <a:t> (</a:t>
                      </a:r>
                      <a:r>
                        <a:rPr kumimoji="0" lang="en-US" sz="3200" b="0" i="0" u="sng" strike="noStrike" cap="none" normalizeH="0" baseline="0">
                          <a:ln>
                            <a:noFill/>
                          </a:ln>
                          <a:solidFill>
                            <a:srgbClr val="FF9900"/>
                          </a:solidFill>
                          <a:effectLst/>
                          <a:latin typeface="Arial" charset="0"/>
                          <a:cs typeface="Arial" charset="0"/>
                        </a:rPr>
                        <a:t>10:34-43</a:t>
                      </a:r>
                      <a:r>
                        <a:rPr kumimoji="0" lang="ar-SA" sz="3200" b="0" i="0" u="sng" strike="noStrike" cap="none" normalizeH="0" baseline="0">
                          <a:ln>
                            <a:noFill/>
                          </a:ln>
                          <a:solidFill>
                            <a:srgbClr val="FF9933"/>
                          </a:solidFill>
                          <a:effectLst/>
                          <a:latin typeface="Arial" charset="0"/>
                          <a:cs typeface="Arial" charset="0"/>
                        </a:rPr>
                        <a:t>)</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ففتح بطرس فاه وقال.بالحق انا اجد ان الله لا يقبل الوجوه. بل في كل امة الذي يتقيه ويصنع البر مقبول عنده الكلمة التي ارسلها الى بني اسرائيل</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10:34-43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a:t>
                      </a:r>
                      <a:r>
                        <a:rPr kumimoji="0" lang="fr-FR" sz="2800" b="0" i="0" u="none" strike="noStrike" cap="none" normalizeH="0" baseline="0">
                          <a:ln>
                            <a:noFill/>
                          </a:ln>
                          <a:solidFill>
                            <a:schemeClr val="bg1"/>
                          </a:solidFill>
                          <a:effectLst/>
                          <a:latin typeface="Arial" charset="0"/>
                          <a:cs typeface="Arial" charset="0"/>
                        </a:rPr>
                        <a:t>Alors Pierre ouvrit la bouche et dit: "Je me rends compte en vérité que Dieu est impartial, et qu'en toute nation, quiconque le craint et pratique la justice trouve accueil auprès de lui. </a:t>
                      </a:r>
                      <a:r>
                        <a:rPr kumimoji="0" lang="en-US" sz="2800" b="0" i="0" u="none" strike="noStrike" cap="none" normalizeH="0" baseline="0">
                          <a:ln>
                            <a:noFill/>
                          </a:ln>
                          <a:solidFill>
                            <a:schemeClr val="bg1"/>
                          </a:solidFill>
                          <a:effectLst/>
                          <a:latin typeface="Arial" charset="0"/>
                          <a:cs typeface="Arial" charset="0"/>
                        </a:rPr>
                        <a:t>36 </a:t>
                      </a:r>
                      <a:r>
                        <a:rPr kumimoji="0" lang="fr-FR" sz="2800" b="0" i="0" u="none" strike="noStrike" cap="none" normalizeH="0" baseline="0">
                          <a:ln>
                            <a:noFill/>
                          </a:ln>
                          <a:solidFill>
                            <a:schemeClr val="bg1"/>
                          </a:solidFill>
                          <a:effectLst/>
                          <a:latin typeface="Arial" charset="0"/>
                          <a:cs typeface="Arial" charset="0"/>
                        </a:rPr>
                        <a:t>Son message, il l'a envoyé aux Israélites: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dirty="0">
                          <a:ln>
                            <a:noFill/>
                          </a:ln>
                          <a:solidFill>
                            <a:srgbClr val="FF9900"/>
                          </a:solidFill>
                          <a:effectLst/>
                          <a:latin typeface="Arial" charset="0"/>
                          <a:cs typeface="Arial" charset="0"/>
                        </a:rPr>
                        <a:t>Acts 10:34-43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34 Then Peter opened his mouth and said: In truth I perceive that God shows no partiality. 35 But in every nation whoever fears Him and works righteousness is accepted by Him. 36 The word which God sent to the children of Israel,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3a</a:t>
            </a:r>
          </a:p>
        </p:txBody>
      </p:sp>
    </p:spTree>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18644" name="Group 52"/>
          <p:cNvGraphicFramePr>
            <a:graphicFrameLocks noGrp="1"/>
          </p:cNvGraphicFramePr>
          <p:nvPr/>
        </p:nvGraphicFramePr>
        <p:xfrm>
          <a:off x="34925" y="44450"/>
          <a:ext cx="9074150" cy="6766560"/>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يبشر بالسلام بيسوع المسيح.هذا هو رب الكل.انتم تعلمون الامر الذي صار في كل اليهودية مبتدئا من الجليل بعد المعمودية التي كرز بها يوحنا. يسوع الذي من الناصرة كيف مسحه الله بالروح القدس والقوة</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la bonne nouvelle de la paix par Jésus Christ, lui qui est le Seigneur de tous les hommes. Vous le savez. L'événement a gagné la Judée entière; il a commencé par la Galilée, après le baptême que proclamait Jean; </a:t>
                      </a:r>
                      <a:r>
                        <a:rPr kumimoji="0" lang="en-US" sz="2800" b="0" i="0" u="none" strike="noStrike" cap="none" normalizeH="0" baseline="0">
                          <a:ln>
                            <a:noFill/>
                          </a:ln>
                          <a:solidFill>
                            <a:schemeClr val="bg1"/>
                          </a:solidFill>
                          <a:effectLst/>
                          <a:latin typeface="Arial" charset="0"/>
                          <a:cs typeface="Arial" charset="0"/>
                        </a:rPr>
                        <a:t>38 </a:t>
                      </a:r>
                      <a:r>
                        <a:rPr kumimoji="0" lang="fr-FR" sz="2800" b="0" i="0" u="none" strike="noStrike" cap="none" normalizeH="0" baseline="0">
                          <a:ln>
                            <a:noFill/>
                          </a:ln>
                          <a:solidFill>
                            <a:schemeClr val="bg1"/>
                          </a:solidFill>
                          <a:effectLst/>
                          <a:latin typeface="Arial" charset="0"/>
                          <a:cs typeface="Arial" charset="0"/>
                        </a:rPr>
                        <a:t>ce Jésus issu de Nazareth, vous savez comment Dieu lui a conféré l'onction d'Esprit Saint et de puissance;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preaching peace through Jesus Christ--He is Lord of all-- 37 that word you know, which was proclaimed throughout all Judea, and began from Galilee after the baptism which John preached: 38 how God anointed Jesus of Nazareth with the Holy Spirit and with power,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48340" name="Group 52"/>
          <p:cNvGraphicFramePr>
            <a:graphicFrameLocks noGrp="1"/>
          </p:cNvGraphicFramePr>
          <p:nvPr/>
        </p:nvGraphicFramePr>
        <p:xfrm>
          <a:off x="34925" y="44450"/>
          <a:ext cx="9074150" cy="6339840"/>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جال يصنع خيرا ويشفي جميع المتسلط عليهم ابليس لان الله كان معه. ونحن شهود بكل ما فعل في كورة اليهودية وفي اورشليم.الذي ايضا قتلوه معلقين اياه على خشبة.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est passé partout en bienfaiteur, il guérissait tous ceux que le diable tenait asservis, car Dieu était avec lui. 39 Et nous autres sommes témoins de toute son oeuvre sur le territoire des Juifs comme à Jérusalem. Lui qu'ils ont supprimé en le pendant au bois,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who went about doing good and healing all who were oppressed by the devil, for God was with Him. 39 And we are witnesses of all things which He did both in the land of the Jews and in Jerusalem, whom they killed by hanging on a tree.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49353" name="Group 41"/>
          <p:cNvGraphicFramePr>
            <a:graphicFrameLocks noGrp="1"/>
          </p:cNvGraphicFramePr>
          <p:nvPr/>
        </p:nvGraphicFramePr>
        <p:xfrm>
          <a:off x="34925" y="44450"/>
          <a:ext cx="9074150" cy="6338888"/>
        </p:xfrm>
        <a:graphic>
          <a:graphicData uri="http://schemas.openxmlformats.org/drawingml/2006/table">
            <a:tbl>
              <a:tblPr rtl="1"/>
              <a:tblGrid>
                <a:gridCol w="5113337">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هذا اقامه الله في اليوم الثالث واعطى ان يصير ظاهرا  ليس لجميع الشعب بل لشهود سبق الله فانتخبهم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لنا نحن الذين اكلنا وشربنا معه بعد قيامته من الاموات.</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40 Dieu l'a ressuscité le troisième jour, et il lui a donné de manifester sa présence, non pas au peuple en général, mais bien à des témoins nommés d'avance par Dieu, à nous qui avons mangé avec lui et bu avec lui après sa résurrection d'entre les morts.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40 Him God raised up on the third day, and showed Him openly, 41 not to all the people, but to witnesses chosen before by God, even to us who ate and drank with Him after He arose from the dead.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51388" name="Group 28"/>
          <p:cNvGraphicFramePr>
            <a:graphicFrameLocks noGrp="1"/>
          </p:cNvGraphicFramePr>
          <p:nvPr/>
        </p:nvGraphicFramePr>
        <p:xfrm>
          <a:off x="34925" y="44450"/>
          <a:ext cx="9074150" cy="6339840"/>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واوصانا ان نكرز للشعب ونشهد بان هذا هو المعين من الله ديانا للاحياء والاموات. له يشهد جميع الانبياء ان كل من يؤمن به ينال باسمه غفران الخطايا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42 </a:t>
                      </a:r>
                      <a:r>
                        <a:rPr kumimoji="0" lang="fr-FR" sz="2800" b="0" i="0" u="none" strike="noStrike" cap="none" normalizeH="0" baseline="0">
                          <a:ln>
                            <a:noFill/>
                          </a:ln>
                          <a:solidFill>
                            <a:schemeClr val="bg1"/>
                          </a:solidFill>
                          <a:effectLst/>
                          <a:latin typeface="Arial" charset="0"/>
                          <a:cs typeface="Arial" charset="0"/>
                        </a:rPr>
                        <a:t>Enfin, il nous a prescrit de proclamer au peuple et de porter ce témoignage: c'est lui que Dieu a désigné comme juge des vivants et des morts; c'est à lui que tous les prophètes rendent le témoignage que voici: le pardon des péchés est accordé par son Nom à quiconque met en lui sa foi."</a:t>
                      </a:r>
                      <a:r>
                        <a:rPr kumimoji="0" lang="fr-FR" sz="2800" b="0" i="0" u="sng" strike="noStrike" cap="none" normalizeH="0" baseline="0">
                          <a:ln>
                            <a:noFill/>
                          </a:ln>
                          <a:solidFill>
                            <a:schemeClr val="bg1"/>
                          </a:solidFill>
                          <a:effectLst/>
                          <a:latin typeface="Arial" charset="0"/>
                          <a:cs typeface="Arial" charset="0"/>
                        </a:rPr>
                        <a:t>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42 And He commanded us to preach to the people, and to testify that it is He who was ordained by God to be Judge of the living and the dead. 43 To Him all the prophets witness that, through His name, whoever believes in Him will receive remission of sins.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22729" name="Group 41"/>
          <p:cNvGraphicFramePr>
            <a:graphicFrameLocks noGrp="1"/>
          </p:cNvGraphicFramePr>
          <p:nvPr/>
        </p:nvGraphicFramePr>
        <p:xfrm>
          <a:off x="34925" y="44450"/>
          <a:ext cx="9145588" cy="6851904"/>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 (</a:t>
                      </a:r>
                      <a:r>
                        <a:rPr kumimoji="0" lang="en-US" sz="3600" b="0" i="0" u="sng" strike="noStrike" cap="none" normalizeH="0" baseline="0" dirty="0">
                          <a:ln>
                            <a:noFill/>
                          </a:ln>
                          <a:solidFill>
                            <a:srgbClr val="FF9933"/>
                          </a:solidFill>
                          <a:effectLst/>
                          <a:latin typeface="Arial" charset="0"/>
                          <a:cs typeface="Arial" charset="0"/>
                        </a:rPr>
                        <a:t>105:3-5</a:t>
                      </a:r>
                      <a:r>
                        <a:rPr kumimoji="0" lang="ar-EG" sz="3600" b="0" i="0" u="sng" strike="noStrike" cap="none" normalizeH="0" baseline="0" dirty="0">
                          <a:ln>
                            <a:noFill/>
                          </a:ln>
                          <a:solidFill>
                            <a:srgbClr val="FF9933"/>
                          </a:solidFill>
                          <a:effectLst/>
                          <a:latin typeface="Arial" charset="0"/>
                          <a:cs typeface="Arial" charset="0"/>
                        </a:rPr>
                        <a:t>)</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لتفرح قلوب الذين يلتمسون الرب اطلبوا الرب وقدرته.التمسوا وجهه دائما. اذكروا عجائبه التي صنع.آياته واحكام فيه</a:t>
                      </a:r>
                      <a:r>
                        <a:rPr kumimoji="0" lang="en-CA" sz="3200" b="0" i="0" u="none" strike="noStrike" cap="none" normalizeH="0" baseline="0" dirty="0">
                          <a:ln>
                            <a:noFill/>
                          </a:ln>
                          <a:solidFill>
                            <a:schemeClr val="bg1"/>
                          </a:solidFill>
                          <a:effectLst/>
                          <a:latin typeface="Arial" charset="0"/>
                          <a:cs typeface="Arial" charset="0"/>
                        </a:rPr>
                        <a:t>    </a:t>
                      </a:r>
                      <a:r>
                        <a:rPr kumimoji="0" lang="ar-SA" sz="3600" b="0" i="0" u="none" strike="noStrike" cap="none" normalizeH="0" baseline="0" dirty="0">
                          <a:ln>
                            <a:noFill/>
                          </a:ln>
                          <a:solidFill>
                            <a:schemeClr val="bg1"/>
                          </a:solidFill>
                          <a:effectLst/>
                          <a:latin typeface="Arial" charset="0"/>
                          <a:cs typeface="Arial" charset="0"/>
                        </a:rPr>
                        <a:t>هللويا.</a:t>
                      </a:r>
                      <a:endParaRPr kumimoji="0" lang="en-CA"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105:3-5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 Soyez joyeux, vous qui recherchez le Seigneur, 4 Cherchez le Seigneur et sa force, recherchez toujours sa face. 5 Rappelez-vous les miracles qu'il a faits, ses prodiges et les jugements sortis de sa bouche,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105:3-5</a:t>
                      </a:r>
                      <a:endParaRPr kumimoji="0" lang="en-US"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 Let the hearts of those rejoice who seek the Lord 4 Seek the Lord and His strength; Seek His face evermore! 5 Remember His marvelous works which He has done, His wonders, and the judgments of His mouth,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3pg</a:t>
            </a:r>
          </a:p>
        </p:txBody>
      </p:sp>
    </p:spTree>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23762" name="Group 50"/>
          <p:cNvGraphicFramePr>
            <a:graphicFrameLocks noGrp="1"/>
          </p:cNvGraphicFramePr>
          <p:nvPr/>
        </p:nvGraphicFramePr>
        <p:xfrm>
          <a:off x="34925" y="44450"/>
          <a:ext cx="9145588" cy="6705600"/>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مرقس (</a:t>
                      </a:r>
                      <a:r>
                        <a:rPr kumimoji="0" lang="en-US" sz="3600" b="0" i="0" u="sng" strike="noStrike" cap="none" normalizeH="0" baseline="0">
                          <a:ln>
                            <a:noFill/>
                          </a:ln>
                          <a:solidFill>
                            <a:srgbClr val="FF9933"/>
                          </a:solidFill>
                          <a:effectLst/>
                          <a:latin typeface="Arial" charset="0"/>
                          <a:cs typeface="Arial" charset="0"/>
                        </a:rPr>
                        <a:t>16:9-20</a:t>
                      </a:r>
                      <a:r>
                        <a:rPr kumimoji="0" lang="ar-SA" sz="3600" b="0" i="0" u="sng" strike="noStrike" cap="none" normalizeH="0" baseline="0">
                          <a:ln>
                            <a:noFill/>
                          </a:ln>
                          <a:solidFill>
                            <a:srgbClr val="FF9933"/>
                          </a:solidFill>
                          <a:effectLst/>
                          <a:latin typeface="Arial" charset="0"/>
                          <a:cs typeface="Arial" charset="0"/>
                        </a:rPr>
                        <a:t>)</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وبعد ما قام باكرا في اول الاسبوع ظهر اولا لمريم المجدلية التي كان قد اخرج منها سبعة شياطين. فذهبت هذه واخبرت الذين كانوا معه وهم ينوحون ويبكون.</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Marc 16:9-20</a:t>
                      </a:r>
                      <a:r>
                        <a:rPr kumimoji="0" lang="fr-FR" sz="2800" b="0" i="0" u="none" strike="noStrike" cap="none" normalizeH="0" baseline="0">
                          <a:ln>
                            <a:noFill/>
                          </a:ln>
                          <a:solidFill>
                            <a:schemeClr val="bg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Ressuscité le matin du premier jour de la semaine, Jésus apparut d'abord à Marie de Magdala, dont il avait chassé sept démons. Celle-ci partit l'annoncer à ceux qui avaient été avec lui et qui étaient dans le deuil et les pleurs.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Mark 16:9-20</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Now when He rose early on the first day of the week, He appeared first to Mary Magdalene, out of whom He had cast seven demons. 10 She went and told those who had been with Him, as they mourned and wept.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3g</a:t>
            </a:r>
          </a:p>
        </p:txBody>
      </p:sp>
    </p:spTree>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52425" name="Group 41"/>
          <p:cNvGraphicFramePr>
            <a:graphicFrameLocks noGrp="1"/>
          </p:cNvGraphicFramePr>
          <p:nvPr/>
        </p:nvGraphicFramePr>
        <p:xfrm>
          <a:off x="34925" y="44450"/>
          <a:ext cx="9145588" cy="6657023"/>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سمع اولئك انه حيّ وقد نظرته لم يصدقوا وبعد ذلك ظهر بهيئة اخرى لاثنين منهم وهما يمشيان منطلقين الى البرية. وذهب هذان واخبرا الباقين فلم يصدقوا ولا هذين</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Mais, entendant dire qu'il vivait et qu'elle l'avait vu, ceux-ci ne la crurent pas. 12 Après cela, il se manifesta sous un autre aspect à deux d'entre eux qui faisaient route pour se rendre à la campagne. Et ceux-ci revinrent l'annoncer aux autres; eux non plus, on ne les crut pas.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And when they heard that He was alive and had been seen by her, they did not believe. 12 After that, He appeared in another form to two of them as they walked and went into the country. 13 And they went and told it to the rest, but they did not believe them either.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53448" name="Group 40"/>
          <p:cNvGraphicFramePr>
            <a:graphicFrameLocks noGrp="1"/>
          </p:cNvGraphicFramePr>
          <p:nvPr/>
        </p:nvGraphicFramePr>
        <p:xfrm>
          <a:off x="34925" y="44450"/>
          <a:ext cx="9145588" cy="6657023"/>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اخيرا ظهر للاحد عشر وهم متكئون ووبخ عدم ايمانهم وقساوة قلوبهم لانهم لم يصدقوا الذين نظروه قد قام. وقال لهم اذهبوا الى العالم اجمع واكرزوا بالانجيل للخليقة كلها.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Ensuite, il se manifesta aux onze, alors qu'ils étaient à table, et il leur reprocha leur incrédulité et la dureté de leur coeur, parce qu'ils n'avaient pas cru ceux qui l'avaient vu ressuscité. Et il leur dit: "Allez par le monde entier, proclamez l'Évangile à toutes les créatures.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Later He appeared to the eleven as they sat at the table; and He rebuked their unbelief and hardness of heart, because they did not believe those who had seen Him after He had risen. 15 And He said to them, Go into all the world and preach the gospel to every creature.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54471" name="Group 39"/>
          <p:cNvGraphicFramePr>
            <a:graphicFrameLocks noGrp="1"/>
          </p:cNvGraphicFramePr>
          <p:nvPr/>
        </p:nvGraphicFramePr>
        <p:xfrm>
          <a:off x="34925" y="44450"/>
          <a:ext cx="9145588" cy="6410326"/>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1605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آمن واعتمد خلص.ومن لم يؤمن يدن.وهذه الآيات تتبع المؤمنين.</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يخرجون الشياطين باسمي ويتكلمون بألسنة جديدة.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Celui qui croira et sera baptisé sera sauvé, celui qui ne croira pas sera condamné. 17 Et voici les signes qui accompagneront ceux qui auront cru: en mon nom, ils chasseront les démons, ils parleront des langues nouvelles,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He who believes and is baptized will be saved; but he who does not believe will be condemned. 17 And these signs will follow those who believe: In My name they will cast out demons; they will speak with new tongues;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55484" name="Group 28"/>
          <p:cNvGraphicFramePr>
            <a:graphicFrameLocks noGrp="1"/>
          </p:cNvGraphicFramePr>
          <p:nvPr/>
        </p:nvGraphicFramePr>
        <p:xfrm>
          <a:off x="34925" y="44450"/>
          <a:ext cx="9145588" cy="6599492"/>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يحملون حيّات وان شربوا شيئا مميتا لا يضرهم ويضعون ايديهم على المرضى فيبرأون  ثم ان الرب بعدما كلمهم ارتفع الى السماء وجلس عن يمين الله.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ils prendront dans leurs mains des serpents, et s'ils boivent quelque poison mortel, cela ne leur fera aucun mal; ils imposeront les mains à des malades, et ceux-ci seront guéris."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Donc le Seigneur Jésus, après leur avoir parlé, fut enlevé au ciel et s'assit à la droite de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they will take up serpents; and if they drink anything deadly, it will by no means hurt them; they will lay hands on the sick, and they will recover. 19 So then, after the Lord had spoken to them, He was received up into heaven, and sat down at the right hand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24772" name="Group 36"/>
          <p:cNvGraphicFramePr>
            <a:graphicFrameLocks noGrp="1"/>
          </p:cNvGraphicFramePr>
          <p:nvPr/>
        </p:nvGraphicFramePr>
        <p:xfrm>
          <a:off x="34925" y="44450"/>
          <a:ext cx="9145588" cy="6194426"/>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هم فخرجوا وكرزوا في كل مكان والرب يعمل معهم ويثبت الكلام بالآيات التابعة.آمين</a:t>
                      </a:r>
                      <a:r>
                        <a:rPr kumimoji="0" lang="en-CA"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Quant à eux, ils partirent prêcher partout: le Seigneur agissait avec eux et confirmait la Parole par les signes qui l'accompagnaient.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And they went out and preached everywhere, the Lord working with them and confirming the word through the accompanying signs. Amen.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116740"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70124" name="Group 12"/>
          <p:cNvGraphicFramePr>
            <a:graphicFrameLocks noGrp="1"/>
          </p:cNvGraphicFramePr>
          <p:nvPr/>
        </p:nvGraphicFramePr>
        <p:xfrm>
          <a:off x="539750" y="404813"/>
          <a:ext cx="8424863" cy="651662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Wednesday of the First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الأربعاء من الإسبوع الأول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Mercredi de la première semaine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118787"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92697" name="Group 57"/>
          <p:cNvGraphicFramePr>
            <a:graphicFrameLocks noGrp="1"/>
          </p:cNvGraphicFramePr>
          <p:nvPr/>
        </p:nvGraphicFramePr>
        <p:xfrm>
          <a:off x="34925" y="44450"/>
          <a:ext cx="9145588" cy="670560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مز</a:t>
                      </a:r>
                      <a:r>
                        <a:rPr kumimoji="0" lang="ar-EG" sz="3200" b="0" i="0" u="sng" strike="noStrike" cap="none" normalizeH="0" baseline="0" dirty="0">
                          <a:ln>
                            <a:noFill/>
                          </a:ln>
                          <a:solidFill>
                            <a:srgbClr val="FF9933"/>
                          </a:solidFill>
                          <a:effectLst/>
                          <a:latin typeface="Arial" charset="0"/>
                          <a:cs typeface="Arial" charset="0"/>
                        </a:rPr>
                        <a:t>مور</a:t>
                      </a:r>
                      <a:r>
                        <a:rPr kumimoji="0" lang="ar-SA" sz="3200" b="0" i="0" u="sng" strike="noStrike" cap="none" normalizeH="0" baseline="0" dirty="0">
                          <a:ln>
                            <a:noFill/>
                          </a:ln>
                          <a:solidFill>
                            <a:srgbClr val="FF9933"/>
                          </a:solidFill>
                          <a:effectLst/>
                          <a:latin typeface="Arial" charset="0"/>
                          <a:cs typeface="Arial" charset="0"/>
                        </a:rPr>
                        <a:t>عشية </a:t>
                      </a:r>
                      <a:r>
                        <a:rPr kumimoji="0" lang="ar-EG" sz="3200" b="0" i="0" u="sng" strike="noStrike" cap="none" normalizeH="0" baseline="0" dirty="0">
                          <a:ln>
                            <a:noFill/>
                          </a:ln>
                          <a:solidFill>
                            <a:srgbClr val="FF9933"/>
                          </a:solidFill>
                          <a:effectLst/>
                          <a:latin typeface="Arial" charset="0"/>
                          <a:cs typeface="Arial" charset="0"/>
                        </a:rPr>
                        <a:t>(</a:t>
                      </a:r>
                      <a:r>
                        <a:rPr kumimoji="0" lang="en-US" sz="3200" b="0" i="0" u="sng" strike="noStrike" cap="none" normalizeH="0" baseline="0" dirty="0">
                          <a:ln>
                            <a:noFill/>
                          </a:ln>
                          <a:solidFill>
                            <a:srgbClr val="FF9933"/>
                          </a:solidFill>
                          <a:effectLst/>
                          <a:latin typeface="Arial" charset="0"/>
                          <a:cs typeface="Times New Roman" pitchFamily="18" charset="0"/>
                        </a:rPr>
                        <a:t>30:5-7</a:t>
                      </a:r>
                      <a:r>
                        <a:rPr kumimoji="0" lang="ar-SA" sz="3200" b="0" i="0" u="sng" strike="noStrike" cap="none" normalizeH="0" baseline="0" dirty="0">
                          <a:ln>
                            <a:noFill/>
                          </a:ln>
                          <a:solidFill>
                            <a:srgbClr val="FF9933"/>
                          </a:solidFill>
                          <a:effectLst/>
                          <a:latin typeface="Arial" charset="0"/>
                          <a:cs typeface="Arial" charset="0"/>
                        </a:rPr>
                        <a:t>)</a:t>
                      </a:r>
                      <a:endParaRPr kumimoji="0" lang="ar-EG"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عند المساء يبيت البكاء وفي الصباح ترنم وانا قلت في طمأنينتي لا اتزعزع الى الابد. يا رب برضاك ثبت لجبلي عزّا.</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حجبت وجهك فصرت مرتاعا.</a:t>
                      </a:r>
                      <a:r>
                        <a:rPr kumimoji="0" lang="ar-SA" sz="36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dirty="0">
                          <a:ln>
                            <a:noFill/>
                          </a:ln>
                          <a:solidFill>
                            <a:srgbClr val="FF9933"/>
                          </a:solidFill>
                          <a:effectLst/>
                          <a:latin typeface="Arial" charset="0"/>
                          <a:cs typeface="Times New Roman" pitchFamily="18" charset="0"/>
                        </a:rPr>
                        <a:t>Psaume </a:t>
                      </a:r>
                      <a:r>
                        <a:rPr kumimoji="0" lang="en-US" sz="3200" b="0" i="0" u="sng" strike="noStrike" cap="none" normalizeH="0" baseline="0" dirty="0">
                          <a:ln>
                            <a:noFill/>
                          </a:ln>
                          <a:solidFill>
                            <a:srgbClr val="FF9933"/>
                          </a:solidFill>
                          <a:effectLst/>
                          <a:latin typeface="Arial" charset="0"/>
                          <a:cs typeface="Times New Roman" pitchFamily="18" charset="0"/>
                        </a:rPr>
                        <a:t>30:5-7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5 Le soir arrivent les pleurs, Et le matin la jubilation. 6 Je disais dans ma tranquillité : Je ne chancellerai jamais ! 7 Éternel ! par ta faveur tu avais puissamment affermi ma montagne Tu cachas ta face, et je fus troublé</a:t>
                      </a:r>
                      <a:r>
                        <a:rPr kumimoji="0" lang="ar-EG" sz="2800" b="0" i="0" u="none" strike="noStrike" cap="none" normalizeH="0" baseline="0" dirty="0">
                          <a:ln>
                            <a:noFill/>
                          </a:ln>
                          <a:solidFill>
                            <a:schemeClr val="bg1"/>
                          </a:solidFill>
                          <a:effectLst/>
                          <a:latin typeface="Arial" charset="0"/>
                          <a:cs typeface="Arial" charset="0"/>
                        </a:rPr>
                        <a:t> </a:t>
                      </a:r>
                      <a:r>
                        <a:rPr kumimoji="0" lang="fr-FR" sz="2800" b="0" i="0" u="none" strike="noStrike" cap="none" normalizeH="0" baseline="0" dirty="0">
                          <a:ln>
                            <a:noFill/>
                          </a:ln>
                          <a:solidFill>
                            <a:schemeClr val="bg1"/>
                          </a:solidFill>
                          <a:effectLst/>
                          <a:latin typeface="Arial" charset="0"/>
                          <a:cs typeface="Arial" charset="0"/>
                        </a:rPr>
                        <a:t>.</a:t>
                      </a:r>
                      <a:r>
                        <a:rPr kumimoji="0" lang="ar-EG" sz="2800" b="0" i="0" u="none" strike="noStrike" cap="none" normalizeH="0" baseline="0" dirty="0">
                          <a:ln>
                            <a:noFill/>
                          </a:ln>
                          <a:solidFill>
                            <a:schemeClr val="bg1"/>
                          </a:solidFill>
                          <a:effectLst/>
                          <a:latin typeface="Arial" charset="0"/>
                          <a:cs typeface="Arial" charset="0"/>
                        </a:rPr>
                        <a:t> </a:t>
                      </a:r>
                      <a:r>
                        <a:rPr kumimoji="0" lang="fr-FR" sz="2800" b="0" i="0" u="none" strike="noStrike" cap="none" normalizeH="0" baseline="0" dirty="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30:5-7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Weeping may endure for a night, But joy comes in the morning 6 Now in my prosperity I said, I shall never be moved. 7 Lord, by Your favor You have made my mountain stand strong; You hid Your face, and I was troubled. </a:t>
                      </a:r>
                      <a:r>
                        <a:rPr kumimoji="0" lang="en-US" sz="2400" b="0" i="0" u="none" strike="noStrike" cap="none" normalizeH="0" baseline="0">
                          <a:ln>
                            <a:noFill/>
                          </a:ln>
                          <a:solidFill>
                            <a:schemeClr val="bg1"/>
                          </a:solidFill>
                          <a:effectLst/>
                          <a:latin typeface="Arial" charset="0"/>
                          <a:cs typeface="Arial" charset="0"/>
                        </a:rPr>
                        <a:t>Alleluia</a:t>
                      </a:r>
                      <a:endParaRPr kumimoji="0" lang="en-CA" sz="24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4pv</a:t>
            </a:r>
          </a:p>
        </p:txBody>
      </p:sp>
    </p:spTree>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93690" name="Group 26"/>
          <p:cNvGraphicFramePr>
            <a:graphicFrameLocks noGrp="1"/>
          </p:cNvGraphicFramePr>
          <p:nvPr/>
        </p:nvGraphicFramePr>
        <p:xfrm>
          <a:off x="34925" y="44450"/>
          <a:ext cx="9145588" cy="6480176"/>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متى (</a:t>
                      </a:r>
                      <a:r>
                        <a:rPr kumimoji="0" lang="en-US" sz="3600" b="0" i="0" u="sng" strike="noStrike" cap="none" normalizeH="0" baseline="0">
                          <a:ln>
                            <a:noFill/>
                          </a:ln>
                          <a:solidFill>
                            <a:srgbClr val="FF9933"/>
                          </a:solidFill>
                          <a:effectLst/>
                          <a:latin typeface="Arial" charset="0"/>
                          <a:cs typeface="Arial" charset="0"/>
                        </a:rPr>
                        <a:t>9:15-17</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لهم يسوع هل يستطيع بنو العرس ان ينوحوا ما دام العريس معهم.ولكن ستأتي ايام حين يرفع العريس عنهم فحينئذ يصومون.</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Mathieu 9:15-17</a:t>
                      </a:r>
                      <a:endParaRPr kumimoji="0" lang="ar-EG" sz="32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a:t>
                      </a:r>
                      <a:r>
                        <a:rPr kumimoji="0" lang="fr-FR" sz="2800" b="0" i="0" u="none" strike="noStrike" cap="none" normalizeH="0" baseline="0">
                          <a:ln>
                            <a:noFill/>
                          </a:ln>
                          <a:solidFill>
                            <a:schemeClr val="bg1"/>
                          </a:solidFill>
                          <a:effectLst/>
                          <a:latin typeface="Arial" charset="0"/>
                          <a:cs typeface="Arial" charset="0"/>
                        </a:rPr>
                        <a:t>Jésus leur dit: "Les invités à la noce peuvent-ils être en deuil tant que l'époux est avec eux?  Mais des jours viendront où l'époux leur aura été enlevé: c'est alors qu'ils jeûneront.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9:15-17</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And Jesus said to them, Can the friends of the bridegroom mourn as long as the bridegroom is with them? But the days will come when the bridegroom will be taken away from them, and then they will fast.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4v</a:t>
            </a:r>
          </a:p>
        </p:txBody>
      </p:sp>
    </p:spTree>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94718" name="Group 30"/>
          <p:cNvGraphicFramePr>
            <a:graphicFrameLocks noGrp="1"/>
          </p:cNvGraphicFramePr>
          <p:nvPr/>
        </p:nvGraphicFramePr>
        <p:xfrm>
          <a:off x="34925" y="44450"/>
          <a:ext cx="9074150" cy="6480176"/>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ليس احد يجعل رقعة من قطعة جديدة على ثوب عتيق.لان الملء ياخذ من الثوب فيصير الخرق اردأ. ولا يجعلون خمرا جديدة في زقاق عتيقة.لئلا تنشقّ الزقاق فالخمر تنصب والزقاق تتلف.</a:t>
                      </a:r>
                      <a:r>
                        <a:rPr kumimoji="0" lang="en-US"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Personne ne met une pièce d'étoffe neuve à un vieux vêtement; car le morceau rajouté tire sur le vêtement, et la déchirure est pire. 17 On ne met pas du vin nouveau dans de vieilles outres; sinon, les outres éclatent, le vin se répand et les outres sont perdues.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No one puts a piece of unshrunk cloth on an old garment; for the patch pulls away from the garment, and the tear is made worse. 17 Nor do they put new wine into old wineskins, or else the wineskins break, the wine is spilled,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95731" name="Group 19"/>
          <p:cNvGraphicFramePr>
            <a:graphicFrameLocks noGrp="1"/>
          </p:cNvGraphicFramePr>
          <p:nvPr/>
        </p:nvGraphicFramePr>
        <p:xfrm>
          <a:off x="34925" y="115888"/>
          <a:ext cx="9001125" cy="6194426"/>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بل يجعلون خمرا جديدة في زقاق جديدة فتحفظ جميعا</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On met au contraire le vin nouveau dans des outres neuves, et l'un et l'autre se conservent."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 wineskins are ruined. But they put new wine into new wineskins, and both are preserved.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22886"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6"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123907"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66759" name="Group 39"/>
          <p:cNvGraphicFramePr>
            <a:graphicFrameLocks noGrp="1"/>
          </p:cNvGraphicFramePr>
          <p:nvPr/>
        </p:nvGraphicFramePr>
        <p:xfrm>
          <a:off x="34925" y="44450"/>
          <a:ext cx="9145588" cy="6194426"/>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105:43, 45</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فاخرج شعبه بابتهاج ومختاريه بترنم.لكي يحفظوا فرائضه ويطيعوا شرائعه.</a:t>
                      </a:r>
                      <a:r>
                        <a:rPr kumimoji="0" lang="en-CA" sz="3200" b="0" i="0" u="none" strike="noStrike" cap="none" normalizeH="0" baseline="0">
                          <a:ln>
                            <a:noFill/>
                          </a:ln>
                          <a:solidFill>
                            <a:schemeClr val="bg1"/>
                          </a:solidFill>
                          <a:effectLst/>
                          <a:latin typeface="Arial" charset="0"/>
                          <a:cs typeface="Arial" charset="0"/>
                        </a:rPr>
                        <a:t>        </a:t>
                      </a:r>
                      <a:r>
                        <a:rPr kumimoji="0" lang="ar-SA" sz="3600" b="0" i="0" u="none" strike="noStrike" cap="none" normalizeH="0" baseline="0">
                          <a:ln>
                            <a:noFill/>
                          </a:ln>
                          <a:solidFill>
                            <a:schemeClr val="bg1"/>
                          </a:solidFill>
                          <a:effectLst/>
                          <a:latin typeface="Arial" charset="0"/>
                          <a:cs typeface="Arial" charset="0"/>
                        </a:rPr>
                        <a:t>هللويا</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105:43, 45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43 Il a fait sortir son peuple dans  l'allégresse, ses élus avec des cris de joie.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45 Pourvu qu'ils gardent ses décrets et qu'ils observent ses lois,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105:43, 45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43 He brought out His people with joy, His chosen ones with gladness.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45 That they might observe His statutes And keep His laws.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4pm</a:t>
            </a:r>
          </a:p>
        </p:txBody>
      </p:sp>
    </p:spTree>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67820" name="Group 76"/>
          <p:cNvGraphicFramePr>
            <a:graphicFrameLocks noGrp="1"/>
          </p:cNvGraphicFramePr>
          <p:nvPr/>
        </p:nvGraphicFramePr>
        <p:xfrm>
          <a:off x="34925" y="44450"/>
          <a:ext cx="9145588" cy="6624638"/>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يوحنا ( 1 : 9 – 14 )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كان النور الحقيقي الذي ينير كل انسان آتيا الى العالم.</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كان في العالم وكوّن العالم به ولم يعرفه العالم.</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Jean 1:9-14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Le Verbe était la vraie lumière qui, en venant dans le monde, illumine tout homme. 10 Il était dans le monde, et le monde fut par lui, et le monde ne l'a pas reconnu. Il est venu dans son propre bien et les siens ne l'ont pas accueilli.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John 1:9-14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That was the true Light which gives light to every man coming into the world. 10 He was in the world, and the world was made through Him, and the world did not know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4m</a:t>
            </a:r>
          </a:p>
        </p:txBody>
      </p:sp>
    </p:spTree>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21036" name="Group 44"/>
          <p:cNvGraphicFramePr>
            <a:graphicFrameLocks noGrp="1"/>
          </p:cNvGraphicFramePr>
          <p:nvPr/>
        </p:nvGraphicFramePr>
        <p:xfrm>
          <a:off x="34925" y="44450"/>
          <a:ext cx="9074150" cy="633984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الى خاصته جاء وخاصته لم تقبله. واما كل الذين قبلوه فاعطاهم سلطانا ان يصيروا اولاد الله اي المؤمنون باسمه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الذين ولدوا ليس من دم ولا من مشيئة جسد ولا من مشيئة رجل بل من الله</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Il est venu dans son propre bien et les siens ne l'ont pas accueilli. 12 Mais à ceux qui l'ont reçu, à ceux qui croient en son nom, il a donné le pouvoir de devenir enfants de Dieu. Ceux-là ne sont pas nés du sang, ni d'un vouloir de chair, ni d'un vouloir d'homme, mais de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He came to His own, and His own did not receive Him. 12 But as many as received Him, to them He gave the right to become children of God, to those who believe in His name: 13 who were born, not of blood, nor of the will of the flesh, nor of the will of man, but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68801" name="Group 33"/>
          <p:cNvGraphicFramePr>
            <a:graphicFrameLocks noGrp="1"/>
          </p:cNvGraphicFramePr>
          <p:nvPr/>
        </p:nvGraphicFramePr>
        <p:xfrm>
          <a:off x="34925" y="115888"/>
          <a:ext cx="9001125" cy="5618163"/>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والكلمة صار جسدا وحلّ بيننا ورأينا مجده مجدا كما لوحيد من الآب مملوءا نعمة وحقا.</a:t>
                      </a:r>
                      <a:r>
                        <a:rPr kumimoji="0" lang="en-US"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Et le Verbe s'est fait chair et il a habité parmi nous et nous avons vu sa gloire, cette gloire que, Fils unique plein de grâce et de vérité, il tient du Père.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And the Word became flesh and dwelt among us, and we beheld His glory, the glory as of the only begotten of the Father, full of grace and truth.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28006"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129027"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129028"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129029"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71910" name="Group 70"/>
          <p:cNvGraphicFramePr>
            <a:graphicFrameLocks noGrp="1"/>
          </p:cNvGraphicFramePr>
          <p:nvPr/>
        </p:nvGraphicFramePr>
        <p:xfrm>
          <a:off x="34925" y="44450"/>
          <a:ext cx="9145588" cy="6629146"/>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a:t>
                      </a:r>
                      <a:r>
                        <a:rPr kumimoji="0" lang="en-US" sz="3200" b="0" i="0" u="sng" strike="noStrike" cap="none" normalizeH="0" baseline="0">
                          <a:ln>
                            <a:noFill/>
                          </a:ln>
                          <a:solidFill>
                            <a:srgbClr val="FF9933"/>
                          </a:solidFill>
                          <a:effectLst/>
                          <a:latin typeface="Arial" charset="0"/>
                          <a:cs typeface="Arial" charset="0"/>
                        </a:rPr>
                        <a:t> </a:t>
                      </a:r>
                      <a:r>
                        <a:rPr kumimoji="0" lang="ar-EG" sz="3200" b="0" i="0" u="sng" strike="noStrike" cap="none" normalizeH="0" baseline="0">
                          <a:ln>
                            <a:noFill/>
                          </a:ln>
                          <a:solidFill>
                            <a:srgbClr val="FF9933"/>
                          </a:solidFill>
                          <a:effectLst/>
                          <a:latin typeface="Arial" charset="0"/>
                          <a:cs typeface="Arial" charset="0"/>
                        </a:rPr>
                        <a:t>الأولى</a:t>
                      </a:r>
                      <a:r>
                        <a:rPr kumimoji="0" lang="ar-SA" sz="3200" b="0" i="0" u="sng" strike="noStrike" cap="none" normalizeH="0" baseline="0">
                          <a:ln>
                            <a:noFill/>
                          </a:ln>
                          <a:solidFill>
                            <a:srgbClr val="FF9933"/>
                          </a:solidFill>
                          <a:effectLst/>
                          <a:latin typeface="Arial" charset="0"/>
                          <a:cs typeface="Arial" charset="0"/>
                        </a:rPr>
                        <a:t> إلى أهل </a:t>
                      </a:r>
                      <a:r>
                        <a:rPr kumimoji="0" lang="ar-EG" sz="3200" b="0" i="0" u="sng" strike="noStrike" cap="none" normalizeH="0" baseline="0">
                          <a:ln>
                            <a:noFill/>
                          </a:ln>
                          <a:solidFill>
                            <a:srgbClr val="FF9933"/>
                          </a:solidFill>
                          <a:effectLst/>
                          <a:latin typeface="Arial" charset="0"/>
                          <a:cs typeface="Arial" charset="0"/>
                        </a:rPr>
                        <a:t>كورونثوس (15 : 50 – 58 )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فاقول هذا ايها الاخوة ان لحما ودما لا يقدران ان يرثا ملكوت الله.ولا يرث الفساد عدم الفساد هوذا سرّ اقوله لكم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لا نرقد كلنا ولكننا كلنا نتغيّر</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1 Corinthians 15:50-58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50 Voici ce que j'affirme, frères: la chair et le sang ne peuvent hériter du Royaume de Dieu, ni la corruption hériter de l'incorruptibilité. 51 Je vais vous faire connaître un mystère. Nous ne mourrons pas tous, mais tous, nous serons transformés,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1 Corinthians 15:50-58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50 Now this I say, brethren, that flesh and blood cannot inherit the kingdom of God; nor does corruption inherit incorruption. 51 Behold, I tell you a mystery: We shall not all sleep, but we shall all be changed-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4p</a:t>
            </a:r>
          </a:p>
        </p:txBody>
      </p:sp>
    </p:spTree>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72911" name="Group 47"/>
          <p:cNvGraphicFramePr>
            <a:graphicFrameLocks noGrp="1"/>
          </p:cNvGraphicFramePr>
          <p:nvPr/>
        </p:nvGraphicFramePr>
        <p:xfrm>
          <a:off x="34925" y="44450"/>
          <a:ext cx="9145588" cy="6441123"/>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في لحظة في طرفة عين عند البوق الاخير</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فانه سيبوق فيقام الاموات عديمي فساد ونحن نتغيّر. لان هذا الفاسد لا بد ان يلبس عدم فساد وهذا المائت يلبس عدم موت.</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52 en un instant, en un clin d'œil, au son de la trompette finale. Car la trompette sonnera, les morts ressusciteront incorruptibles et nous, nous serons transformés. Il faut en effet que cet être corruptible revête l'incorruptibilité, et que cet être mortel revête l'immortalité.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52 in a moment, in the twinkling of an eye, at the last trumpet. For the trumpet will sound, and the dead will be raised incorruptible, and we shall be changed. 53 For this corruptible must put on incorruption, and this mortal must put on immortality.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24111" name="Group 47"/>
          <p:cNvGraphicFramePr>
            <a:graphicFrameLocks noGrp="1"/>
          </p:cNvGraphicFramePr>
          <p:nvPr/>
        </p:nvGraphicFramePr>
        <p:xfrm>
          <a:off x="34925" y="44450"/>
          <a:ext cx="9145588" cy="6303328"/>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ومتى لبس هذا الفاسد عدم فساد ولبس هذا المائت عدم موت فحينئذ تصير الكلمة المكتوبة ابتلع الموت الى غلبة.اين شوكتك يا موت</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اين غلبتك يا هاوية</a:t>
                      </a:r>
                      <a:r>
                        <a:rPr kumimoji="0" lang="ar-EG" sz="3200" b="0" i="0" u="none" strike="noStrike" cap="none" normalizeH="0" baseline="0">
                          <a:ln>
                            <a:noFill/>
                          </a:ln>
                          <a:solidFill>
                            <a:schemeClr val="bg1"/>
                          </a:solidFill>
                          <a:effectLst/>
                          <a:latin typeface="Arial" charset="0"/>
                          <a:cs typeface="Arial" charset="0"/>
                        </a:rPr>
                        <a:t>.</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54 Quand donc cet être corruptible aura revêtu l'incorruptibilité et que cet être mortel aura revêtu l'immortalité, alors se réalisera la parole de l'Écriture: la mort a été engloutie dans la victoire. 55 Mort, où est ta victoire? Mort, où est ton aiguillon?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54 So when this corruptible has put on incorruption, and this mortal has put on immortality, then shall be brought to pass the saying that is written: Death is swallowed up in victory. 55 O Death, where is your sting? O Hades, where is your victory?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25158" name="Group 70"/>
          <p:cNvGraphicFramePr>
            <a:graphicFrameLocks noGrp="1"/>
          </p:cNvGraphicFramePr>
          <p:nvPr/>
        </p:nvGraphicFramePr>
        <p:xfrm>
          <a:off x="34925" y="44450"/>
          <a:ext cx="9074150" cy="5546726"/>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اما شوكة الموت فهي الخطية.وقوة الخطية هي الناموس</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ولكن شكرا للّه الذي يعطينا الغلبة بربنا يسوع المسيح</a:t>
                      </a:r>
                      <a:r>
                        <a:rPr kumimoji="0" lang="ar-EG" sz="3200" b="0" i="0" u="none" strike="noStrike" cap="none" normalizeH="0" baseline="0">
                          <a:ln>
                            <a:noFill/>
                          </a:ln>
                          <a:solidFill>
                            <a:schemeClr val="bg1"/>
                          </a:solidFill>
                          <a:effectLst/>
                          <a:latin typeface="Arial" charset="0"/>
                          <a:cs typeface="Arial" charset="0"/>
                        </a:rPr>
                        <a:t>.</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56 L'aiguillon de la mort, c'est le péché et la puissance du péché, c'est la loi. 57 Rendons grâce à Dieu, qui nous donne la victoire par notre Seigneur Jésus Christ.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56 The sting of death is sin, and the strength of sin is the law. 57 But thanks be to God, who gives us the victory through our Lord Jesus Christ.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19279" name="Group 15"/>
          <p:cNvGraphicFramePr>
            <a:graphicFrameLocks noGrp="1"/>
          </p:cNvGraphicFramePr>
          <p:nvPr/>
        </p:nvGraphicFramePr>
        <p:xfrm>
          <a:off x="34925" y="44450"/>
          <a:ext cx="9145588" cy="5546726"/>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اذا يا اخوتي الاحباء كونوا راسخين غير متزعزعين مكثرين في عمل الرب كل حين عالمين ان تعبكم ليس باطلا في الرب</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58 Ainsi, mes frères bien-aimés, soyez fermes, inébranlables, faites sans cesse des progrès dans l'oeuvre du Seigneur, sachant que votre peine n'est pas vaine dans le Seigneur.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58 Therefore, my beloved brethren, be steadfast, immovable, always abounding in the work of the Lord, knowing that your labor is not in vain in the Lord.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136195"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136196"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77028" name="Group 68"/>
          <p:cNvGraphicFramePr>
            <a:graphicFrameLocks noGrp="1"/>
          </p:cNvGraphicFramePr>
          <p:nvPr/>
        </p:nvGraphicFramePr>
        <p:xfrm>
          <a:off x="34925" y="44450"/>
          <a:ext cx="9074150" cy="6121401"/>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  </a:t>
                      </a:r>
                      <a:r>
                        <a:rPr kumimoji="0" lang="ar-EG" sz="3600" b="0" i="0" u="sng" strike="noStrike" cap="none" normalizeH="0" baseline="0">
                          <a:ln>
                            <a:noFill/>
                          </a:ln>
                          <a:solidFill>
                            <a:srgbClr val="FF9933"/>
                          </a:solidFill>
                          <a:effectLst/>
                          <a:latin typeface="Arial" charset="0"/>
                          <a:cs typeface="Arial" charset="0"/>
                        </a:rPr>
                        <a:t>بطرس الأولى ( 1 : 10 - 21</a:t>
                      </a:r>
                      <a:r>
                        <a:rPr kumimoji="0" lang="ar-SA" sz="3600" b="0" i="0" u="sng" strike="noStrike" cap="none" normalizeH="0" baseline="0">
                          <a:ln>
                            <a:noFill/>
                          </a:ln>
                          <a:solidFill>
                            <a:srgbClr val="FF9933"/>
                          </a:solidFill>
                          <a:effectLst/>
                          <a:latin typeface="Arial" charset="0"/>
                          <a:cs typeface="Arial" charset="0"/>
                        </a:rPr>
                        <a:t> )</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الخلاص الذي فتش وبحث عنه انبياء</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الذين تنبأوا عن النعمة التي لاجلكم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1 Pierre 1:10 - 21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Sur ce salut ont porté les recherches et les investigations des prophètes, qui ont prophétisé au sujet de la grâce qui vous était destinée: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Peter 1:10-21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Of this salvation the prophets have inquired and searched carefully, who prophesied of the grace that would come to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4c</a:t>
            </a:r>
          </a:p>
        </p:txBody>
      </p:sp>
    </p:spTree>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18259" name="Group 19"/>
          <p:cNvGraphicFramePr>
            <a:graphicFrameLocks noGrp="1"/>
          </p:cNvGraphicFramePr>
          <p:nvPr/>
        </p:nvGraphicFramePr>
        <p:xfrm>
          <a:off x="34925" y="44450"/>
          <a:ext cx="9074150" cy="6121401"/>
        </p:xfrm>
        <a:graphic>
          <a:graphicData uri="http://schemas.openxmlformats.org/drawingml/2006/table">
            <a:tbl>
              <a:tblPr rtl="1"/>
              <a:tblGrid>
                <a:gridCol w="5257800">
                  <a:extLst>
                    <a:ext uri="{9D8B030D-6E8A-4147-A177-3AD203B41FA5}">
                      <a16:colId xmlns:a16="http://schemas.microsoft.com/office/drawing/2014/main" val="20000"/>
                    </a:ext>
                  </a:extLst>
                </a:gridCol>
                <a:gridCol w="3816350">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باحثين اي وقت او ما الوقت الذي كان يدل عليه روح المسيح الذي فيهم اذ سبق فشهد بالآلام التي للمسيح والامجاد التي بعدها.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6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ils recherchaient à quel temps et à quelles circonstances se rapportaient les indications données par l'Esprit du Christ qui était présent en eux, quand il attestait par avance les souffrances réservées au Christ et la gloire qui les suivrait.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searching what, or what manner of time, the Spirit of Christ who was in them was indicating when He testified beforehand the sufferings of Christ and the glories that would follow.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78023" name="Group 39"/>
          <p:cNvGraphicFramePr>
            <a:graphicFrameLocks noGrp="1"/>
          </p:cNvGraphicFramePr>
          <p:nvPr/>
        </p:nvGraphicFramePr>
        <p:xfrm>
          <a:off x="34925" y="44450"/>
          <a:ext cx="9074150" cy="676656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الذين أعلن لهم انهم ليس لانفسهم بل لنا كانوا يخدمون بهذه الامور التي أخبرتم بها انتم الآن بواسطة الذين بشروكم في الروح القدس المرسل من السماء التي تشتهي الملائكة ان تطّلع عليها</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Il leur fut révélé que ce n'était pas pour eux-mêmes, mais pour vous qu'ils transmettaient ce message, que maintenant les prédicateurs de l'Évangile vous ont communiqué sous l'action de l'Esprit Saint envoyé du ciel, et dans lequel les anges désirent plonger leurs regards.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To them it was revealed that, not to themselves, but to us they were ministering the things which now have been reported to you through those who have preached the gospel to you by the Holy Spirit sent from heaven--things which angels desire to look into.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29226" name="Group 42"/>
          <p:cNvGraphicFramePr>
            <a:graphicFrameLocks noGrp="1"/>
          </p:cNvGraphicFramePr>
          <p:nvPr/>
        </p:nvGraphicFramePr>
        <p:xfrm>
          <a:off x="34925" y="44450"/>
          <a:ext cx="9074150" cy="6766560"/>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لذلك منطقوا احقاء ذهنكم صاحين فالقوا رجاءكم بالتمام على النعمة التي يؤتى بها اليكم عند استعلان يسوع المسيح. كاولاد الطاعة لا تشاكلوا شهواتكم السابقة في جهالتكم.</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1767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C'est pourquoi, l'esprit éveillé pour les discernements nécessaires, mettez toute votre espérance dans la grâce qui doit vous être accordée lors de la révélation de Jésus Christ. Comme des enfants obéissants, ne vous conformez pas aux convoitises d'autrefois, du temps de votre ignorance;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Therefore gird up the loins of your mind, be sober, and rest your hope fully upon the grace that is to be brought to you at the revelation of Jesus Christ; 14 as obedient children, not conforming yourselves to the former lusts, as in your ignorance;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12128" name="Group 32"/>
          <p:cNvGraphicFramePr>
            <a:graphicFrameLocks noGrp="1"/>
          </p:cNvGraphicFramePr>
          <p:nvPr/>
        </p:nvGraphicFramePr>
        <p:xfrm>
          <a:off x="34925" y="44450"/>
          <a:ext cx="9074150" cy="6867843"/>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بل نظير القدوس الذي دعاكم كونوا انتم ايضا قديسين في كل سيرة.</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لانه مكتوب كونوا قديسين لاني انا قدوس</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وان كنتم تدعون ابا الذي يحكم بغير محاباة حسب عمل كل واحد فسيروا زمان غربتكم بخوف</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1767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mais, de même que celui qui vous a appelés est saint, vous aussi devenez saints dans toute votre conduite, parce qu'il est écrit: Soyez saints, car je suis saint. 17 Et si vous invoquez comme Père celui qui, sans partialité, juge chacun selon son oeuvre, conduisez-vous avec crainte durant le temps de votre séjour sur la terre,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but as He who called you is holy, you also be holy in all your conduct, 16 because it is written, Be holy, for I am holy. 17 And if you call on the Father, who without partiality judges according to each one's work, conduct yourselves throughout the time of your stay here in fear;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13144" name="Group 24"/>
          <p:cNvGraphicFramePr>
            <a:graphicFrameLocks noGrp="1"/>
          </p:cNvGraphicFramePr>
          <p:nvPr/>
        </p:nvGraphicFramePr>
        <p:xfrm>
          <a:off x="34925" y="44450"/>
          <a:ext cx="9074150" cy="6230303"/>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عالمين انكم افتديتم لا باشياء تفنى بفضة او ذهب من سيرتكم الباطلة التي تقلدتموها من الآباء</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بل بدم كريم كما من حمل بلا عيب ولا دنس دم المسيح</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1767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sachant que ce n'est point par des choses périssables, argent ou or, que vous avez été rachetés de la vaine manière de vivre héritée de vos pères, mais par le sang précieux, comme d'un agneau sans défaut et sans tache, celui du Christ,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knowing that you were not redeemed with corruptible things, like silver or gold, from your aimless conduct received by tradition from your fathers, 19 but with the precious blood of Christ, as of a lamb without blemish and without spot.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14166" name="Group 22"/>
          <p:cNvGraphicFramePr>
            <a:graphicFrameLocks noGrp="1"/>
          </p:cNvGraphicFramePr>
          <p:nvPr/>
        </p:nvGraphicFramePr>
        <p:xfrm>
          <a:off x="34925" y="44450"/>
          <a:ext cx="9074150" cy="6291263"/>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معروفا سابقا قبل تأسيس العالم ولكن قد أظهر في الازمنة الاخيرة من اجلكم.  انتم الذين به تؤمنون بالله الذي اقامه من الاموات واعطاه مجدا حتى ان ايمانكم ورجاءكم هما في الله.</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1767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prédestiné avant la fondation du monde et manifesté à la fin des temps à cause de vous. 21 Par lui vous croyez en Dieu qui l'a ressuscité des morts et lui a donné la gloire, de telle sorte que votre foi et votre espérance reposent sur Dieu.</a:t>
                      </a:r>
                      <a:r>
                        <a:rPr kumimoji="0" lang="fr-FR" sz="3200" b="0" i="0" u="sng" strike="noStrike" cap="none" normalizeH="0" baseline="0">
                          <a:ln>
                            <a:noFill/>
                          </a:ln>
                          <a:solidFill>
                            <a:srgbClr val="FF9933"/>
                          </a:solidFill>
                          <a:effectLst/>
                          <a:latin typeface="Arial" charset="0"/>
                          <a:cs typeface="Times New Roman" pitchFamily="18" charset="0"/>
                        </a:rPr>
                        <a:t> </a:t>
                      </a: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He indeed was foreordained before the foundation of the world, but was manifest in these last times for you 21 who through Him believe in God, who raised Him from the dead and gave Him glory, so that your faith and hope are in God.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10"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14541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145412"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145413"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82138" name="Group 58"/>
          <p:cNvGraphicFramePr>
            <a:graphicFrameLocks noGrp="1"/>
          </p:cNvGraphicFramePr>
          <p:nvPr/>
        </p:nvGraphicFramePr>
        <p:xfrm>
          <a:off x="107950" y="115888"/>
          <a:ext cx="9001125" cy="6792722"/>
        </p:xfrm>
        <a:graphic>
          <a:graphicData uri="http://schemas.openxmlformats.org/drawingml/2006/table">
            <a:tbl>
              <a:tblPr rtl="1"/>
              <a:tblGrid>
                <a:gridCol w="4681537">
                  <a:extLst>
                    <a:ext uri="{9D8B030D-6E8A-4147-A177-3AD203B41FA5}">
                      <a16:colId xmlns:a16="http://schemas.microsoft.com/office/drawing/2014/main" val="20000"/>
                    </a:ext>
                  </a:extLst>
                </a:gridCol>
                <a:gridCol w="4319588">
                  <a:extLst>
                    <a:ext uri="{9D8B030D-6E8A-4147-A177-3AD203B41FA5}">
                      <a16:colId xmlns:a16="http://schemas.microsoft.com/office/drawing/2014/main" val="20001"/>
                    </a:ext>
                  </a:extLst>
                </a:gridCol>
              </a:tblGrid>
              <a:tr h="201771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600" b="0" i="0" u="sng" strike="noStrike" cap="none" normalizeH="0" baseline="0">
                          <a:ln>
                            <a:noFill/>
                          </a:ln>
                          <a:solidFill>
                            <a:srgbClr val="FF9900"/>
                          </a:solidFill>
                          <a:effectLst/>
                          <a:latin typeface="Arial" charset="0"/>
                          <a:cs typeface="Arial" charset="0"/>
                        </a:rPr>
                        <a:t>الإبركسيس فصل من أعمال آبائنا الرسل الأطهار</a:t>
                      </a:r>
                      <a:r>
                        <a:rPr kumimoji="0" lang="ar-EG" sz="3600" b="0" i="0" u="sng" strike="noStrike" cap="none" normalizeH="0" baseline="0">
                          <a:ln>
                            <a:noFill/>
                          </a:ln>
                          <a:solidFill>
                            <a:srgbClr val="FF9900"/>
                          </a:solidFill>
                          <a:effectLst/>
                          <a:latin typeface="Arial" charset="0"/>
                          <a:cs typeface="Arial" charset="0"/>
                        </a:rPr>
                        <a:t> (</a:t>
                      </a:r>
                      <a:r>
                        <a:rPr kumimoji="0" lang="en-US" sz="3200" b="0" i="0" u="sng" strike="noStrike" cap="none" normalizeH="0" baseline="0">
                          <a:ln>
                            <a:noFill/>
                          </a:ln>
                          <a:solidFill>
                            <a:srgbClr val="FF9900"/>
                          </a:solidFill>
                          <a:effectLst/>
                          <a:latin typeface="Arial" charset="0"/>
                          <a:cs typeface="Arial" charset="0"/>
                        </a:rPr>
                        <a:t>4:1-13</a:t>
                      </a:r>
                      <a:r>
                        <a:rPr kumimoji="0" lang="ar-SA" sz="3600" b="0" i="0" u="sng" strike="noStrike" cap="none" normalizeH="0" baseline="0">
                          <a:ln>
                            <a:noFill/>
                          </a:ln>
                          <a:solidFill>
                            <a:srgbClr val="FF9900"/>
                          </a:solidFill>
                          <a:effectLst/>
                          <a:latin typeface="Arial" charset="0"/>
                          <a:cs typeface="Arial" charset="0"/>
                        </a:rPr>
                        <a:t>)</a:t>
                      </a:r>
                      <a:endParaRPr kumimoji="0" lang="ar-EG" sz="36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وبينما هما يخاطبان الشعب اقبل عليهما الكهنة وقائد جند الهيكل والصدوقيون متضجرين من تعليمهما الشعب وندائهما في يسوع بالقيامة من الاموات.</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4:1-13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1Pierre et Jean parlaient encore au peuple quand les prêtres, le commandant du temple et les Sadducéens les abordèrent. Ils étaient excédés de les voir instruire le peuple et annoncer, dans le cas de Jésus, la résurrection des morts.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4:1-13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4:1 Now as they spoke to the people, the priests, the captain of the temple, and the Sadducees came upon them, 2 being greatly disturbed that they taught the people and preached in Jesus the resurrection from the dead.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4a</a:t>
            </a:r>
          </a:p>
        </p:txBody>
      </p:sp>
    </p:spTree>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83152" name="Group 48"/>
          <p:cNvGraphicFramePr>
            <a:graphicFrameLocks noGrp="1"/>
          </p:cNvGraphicFramePr>
          <p:nvPr/>
        </p:nvGraphicFramePr>
        <p:xfrm>
          <a:off x="34925" y="44450"/>
          <a:ext cx="9074150" cy="6900672"/>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فالقوا عليهما الايادي ووضعوهما في حبس الى الغد لانه كان قد صار المساء.وكثيرون من الذين سمعوا الكلمة آمنوا وصار عدد الرجال نحو خمسة آلاف وحدث في الغد ان رؤساءهم وشيوخهم وكتبتهم اجتمعوا الى اورشليم</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Ils les firent appréhender et mettre en prison jusqu'au lendemain, car le soir était déjà venu. Parmi les auditeurs de la Parole, beaucoup étaient devenus croyants; leur nombre s'élevait à environ cinq mille personnes. 5 C'est donc le lendemain que s'assemblèrent les chefs, les anciens et les scribes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And they laid hands on them, and put them in custody until the next day, for it was already evening. 4 However, many of those who heard the word believed; and the number of the men came to be about five thousand. 5 And it came to pass, on the next day, that their rulers, elders, and scribes,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30251" name="Group 43"/>
          <p:cNvGraphicFramePr>
            <a:graphicFrameLocks noGrp="1"/>
          </p:cNvGraphicFramePr>
          <p:nvPr/>
        </p:nvGraphicFramePr>
        <p:xfrm>
          <a:off x="34925" y="44450"/>
          <a:ext cx="9074150" cy="6796405"/>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مع حنان رئيس الكهنة وقيافا ويوحنا والاسكندر وجميع الذين كانوا من عشيرة رؤساء الكهنة. ولما اقاموهما في الوسط جعلوا يسألونهما باية قوة وباي اسم صنعتما انتما هذا.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a:t>
                      </a:r>
                      <a:r>
                        <a:rPr kumimoji="0" lang="fr-FR" sz="2800" b="0" i="0" u="none" strike="noStrike" cap="none" normalizeH="0" baseline="0">
                          <a:ln>
                            <a:noFill/>
                          </a:ln>
                          <a:solidFill>
                            <a:schemeClr val="bg1"/>
                          </a:solidFill>
                          <a:effectLst/>
                          <a:latin typeface="Arial" charset="0"/>
                          <a:cs typeface="Arial" charset="0"/>
                        </a:rPr>
                        <a:t>qui se trouvaient à Jérusalem. Il y avait Hanne le grand prêtre, Caïphe, Jean, Alexandre et tous les membres des familles de grands prêtres. Ils firent amener Pierre et Jean devant eux et procédèrent à leur interrogatoire: "A quelle puissance ou à quel nom avez-vous eu recours pour faire cela?"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as well as Annas the high priest, Caiaphas, John, and Alexander, and as many as were of the family of the high priest, were gathered together at Jerusalem. 7 And when they had set them in the midst, they asked, By what power or by what name have you done this?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31272" name="Group 40"/>
          <p:cNvGraphicFramePr>
            <a:graphicFrameLocks noGrp="1"/>
          </p:cNvGraphicFramePr>
          <p:nvPr/>
        </p:nvGraphicFramePr>
        <p:xfrm>
          <a:off x="34925" y="44450"/>
          <a:ext cx="9074150" cy="6900672"/>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حينئذ امتلأ بطرس من الروح القدس وقال لهم يا رؤساء الشعب وشيوخ اسرائيل  ان كنا نفحص اليوم عن احسان الى انسان سقيم بماذا شفي هذا فليكن معلوما عند جميعكم وجميع شعب اسرائيل انه باسم يسوع المسيح الناصري</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a:t>
                      </a:r>
                      <a:r>
                        <a:rPr kumimoji="0" lang="fr-FR" sz="2800" b="0" i="0" u="none" strike="noStrike" cap="none" normalizeH="0" baseline="0">
                          <a:ln>
                            <a:noFill/>
                          </a:ln>
                          <a:solidFill>
                            <a:schemeClr val="bg1"/>
                          </a:solidFill>
                          <a:effectLst/>
                          <a:latin typeface="Arial" charset="0"/>
                          <a:cs typeface="Arial" charset="0"/>
                        </a:rPr>
                        <a:t>Rempli d'Esprit Saint, Pierre leur dit alors: "Chefs du peuple et anciens: On nous somme aujourd'hui, pour avoir fait du bien à un infirme, de dire par quel moyen cet homme se trouve sauvé. Sachez-le donc, vous tous et tout le peuple d'Israël, c'est par le nom de Jésus Christ le Nazaréen,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Then Peter, filled with the Holy Spirit, said to them, Rulers of the people and elders of Israel: 9 If we this day are judged for a good deed done to a helpless man, by what means he has been made well, 10 let it be known to you all, and to all the people of Israel, that by the name of Jesus Christ of Nazareth,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32291" name="Group 35"/>
          <p:cNvGraphicFramePr>
            <a:graphicFrameLocks noGrp="1"/>
          </p:cNvGraphicFramePr>
          <p:nvPr/>
        </p:nvGraphicFramePr>
        <p:xfrm>
          <a:off x="34925" y="44450"/>
          <a:ext cx="9074150" cy="6566789"/>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صلبتموه انتم الذي اقامه الله من الاموات.بذاك وقف هذا امامكم صحيحا. هذا هو الحجر الذي احتقرتموه ايها البناؤون الذي صار راس الزاوية. وليس باحد غيره الخلاص.</a:t>
                      </a: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crucifié par vous, ressuscité des morts par Dieu, c'est grâce à lui que cet homme se trouve là, devant vous, guéri. 11 C'est lui, la pierre que, vous, les bâtisseurs, aviez mise au rebut: elle est devenue la pierre angulaire. Il n'y a aucun salut ailleurs qu'en lui;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whom you crucified, whom God raised from the dead, by Him this man stands here before you whole. 11 This is the `stone which was rejected by you builders, which has become the chief cornerstone.' 12 Nor is there salvation in any other,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15197" name="Group 29"/>
          <p:cNvGraphicFramePr>
            <a:graphicFrameLocks noGrp="1"/>
          </p:cNvGraphicFramePr>
          <p:nvPr/>
        </p:nvGraphicFramePr>
        <p:xfrm>
          <a:off x="34925" y="44450"/>
          <a:ext cx="9074150" cy="6611811"/>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ليس اسم آخر تحت السماء قد أعطي بين الناس به ينبغي ان نخلص  فلما رأوا مجاهرة بطرس ويوحنا ووجدوا انهما انسانان عديما العلم وعاميّان تعجبوا.فعرفوهما انهما كانا مع يسوع.</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car aucun autre nom sous le ciel n'est offert aux hommes, qui soit nécessaire à notre salut. Ils constataient l'assurance de Pierre et de Jean et, se rendant compte qu'il s'agissait d'hommes sans instruction et de gens quelconques, ils en étaient étonnés. Ils reconnaissaient en eux des compagnons de Jésus.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there is no other name under heaven given among men by which we must be saved. 13 Now when they saw the boldness of Peter and John, and perceived that they were uneducated and untrained men, they marveled. And they realized that they had been with Jesus.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8"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6"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86215" name="Group 39"/>
          <p:cNvGraphicFramePr>
            <a:graphicFrameLocks noGrp="1"/>
          </p:cNvGraphicFramePr>
          <p:nvPr/>
        </p:nvGraphicFramePr>
        <p:xfrm>
          <a:off x="34925" y="44450"/>
          <a:ext cx="9145588" cy="6254560"/>
        </p:xfrm>
        <a:graphic>
          <a:graphicData uri="http://schemas.openxmlformats.org/drawingml/2006/table">
            <a:tbl>
              <a:tblPr rtl="1"/>
              <a:tblGrid>
                <a:gridCol w="4176713">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ar-EG" sz="3600" b="0" i="0" u="sng" strike="noStrike" cap="none" normalizeH="0" baseline="0">
                          <a:ln>
                            <a:noFill/>
                          </a:ln>
                          <a:solidFill>
                            <a:srgbClr val="FF9933"/>
                          </a:solidFill>
                          <a:effectLst/>
                          <a:latin typeface="Arial" charset="0"/>
                          <a:cs typeface="Times New Roman" pitchFamily="18"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106:1-2</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حمدوا الرب لانه صالح لان الى الابد رحمته.</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من يتكلم بجبروت الرب من يخبر بكل تسابيحه.</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106:1-2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1Célébrez le Seigneur, car il est bon, car sa fidélité est pour toujours. 2 Qui peut dire les prouesses du Seigneur, et faire entendre toutes ses louanges,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106:1-2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106:1 Praise the Lord! Oh, give thanks to the Lord, for He is good! For His mercy endures forever.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Who can utter the mighty acts of the Lord? Who can declare all His praise?.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4pg</a:t>
            </a:r>
          </a:p>
        </p:txBody>
      </p:sp>
    </p:spTree>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87257" name="Group 57"/>
          <p:cNvGraphicFramePr>
            <a:graphicFrameLocks noGrp="1"/>
          </p:cNvGraphicFramePr>
          <p:nvPr/>
        </p:nvGraphicFramePr>
        <p:xfrm>
          <a:off x="34925" y="44450"/>
          <a:ext cx="9145588" cy="6121401"/>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يوحنا ( 2 : 12 – 25 )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وبعد هذا انحدر الى كفرناحوم هو وامه واخوته وتلاميذه واقاموا هناك اياما ليست كثيرة. وكان فصح اليهود قريبا فصعد يسوع الى اورشليم.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Jean 2:12-25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a:t>
                      </a:r>
                      <a:r>
                        <a:rPr kumimoji="0" lang="fr-FR" sz="2800" b="0" i="0" u="none" strike="noStrike" cap="none" normalizeH="0" baseline="0">
                          <a:ln>
                            <a:noFill/>
                          </a:ln>
                          <a:solidFill>
                            <a:schemeClr val="bg1"/>
                          </a:solidFill>
                          <a:effectLst/>
                          <a:latin typeface="Arial" charset="0"/>
                          <a:cs typeface="Arial" charset="0"/>
                        </a:rPr>
                        <a:t>Après quoi, il descendit à Capharnaüm avec sa mère, ses frères et ses disciples; mais ils n'y restèrent que peu de jours.13 La Pâque des Juifs était proche et Jésus monta à Jérusalem. </a:t>
                      </a:r>
                      <a:endParaRPr kumimoji="0" lang="en-US" sz="28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2:12-25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After this He went down to Capernaum, He, His mother, His brothers, and His disciples; and they did not stay there many days. 13 Now the Passover of the Jews was at hand, and Jesus went up to Jerusalem.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4g</a:t>
            </a:r>
          </a:p>
        </p:txBody>
      </p:sp>
    </p:spTree>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88259" name="Group 35"/>
          <p:cNvGraphicFramePr>
            <a:graphicFrameLocks noGrp="1"/>
          </p:cNvGraphicFramePr>
          <p:nvPr/>
        </p:nvGraphicFramePr>
        <p:xfrm>
          <a:off x="34925" y="44450"/>
          <a:ext cx="9145588" cy="6867843"/>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ووجد في الهيكل الذين كانوا يبيعون بقرا وغنما وحماما والصيارف جلوسا. فصنع سوطا من حبال وطرد الجميع من الهيكل.الغنم والبقر وكب دراهم الصيارف وقلب موائدهم.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Il trouva dans le temple les marchands de bœufs, de brebis et de colombes ainsi que les changeurs qui s'y étaient installés. Alors, s'étant fait un fouet avec des cordes, il les chassa tous du temple, et les brebis et les bœufs; il dispersa la monnaie des changeurs, renversa leurs tables;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And He found in the temple those who sold oxen and sheep and doves, and the moneychangers doing business. 15 When He had made a whip of cords, He drove them all out of the temple, with the sheep and the oxen, and poured out the changers' money and overturned the tables.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33320" name="Group 40"/>
          <p:cNvGraphicFramePr>
            <a:graphicFrameLocks noGrp="1"/>
          </p:cNvGraphicFramePr>
          <p:nvPr/>
        </p:nvGraphicFramePr>
        <p:xfrm>
          <a:off x="34925" y="44450"/>
          <a:ext cx="9145588" cy="6194426"/>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لباعة الحمام ارفعوا هذه من ههنا.لا تجعلوا بيت ابي بيت تجارة.</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فتذكر تلاميذه انه مكتوب غيرة بيتك اكلتني</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et il dit aux marchands de colombes: "Otez tout cela d'ici  et ne faites pas de la maison de mon Père une maison de trafic. 17 Ses disciples se souvinrent qu'il est écrit: Le zèle de ta maison me dévorera.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And He said to those who sold doves, Take these things away! Do not make My Father's house a house of merchandise! 17 Then His disciples remembered that it was written, Zeal for Your house has eaten Me up.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34358" name="Group 54"/>
          <p:cNvGraphicFramePr>
            <a:graphicFrameLocks noGrp="1"/>
          </p:cNvGraphicFramePr>
          <p:nvPr/>
        </p:nvGraphicFramePr>
        <p:xfrm>
          <a:off x="34925" y="44450"/>
          <a:ext cx="9145588" cy="676656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فاجاب اليهود وقالوا له ايّة آية ترينا حتى تفعل هذا. اجاب يسوع وقال لهم انقضوا هذا الهيكل وفي ثلاثة ايام اقيمه. فقال اليهود في ست واربعين سنة بني هذا الهيكل أفانت في ثلاثة ايام تقيمه.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Mais les Juifs prirent la parole et lui dirent: "Quel signe nous montreras-tu, pour agir de la sorte?" Jésus leur répondit: "Détruisez ce temple et, en trois jours, je le relèverai." Alors les Juifs lui dirent: "Il a fallu quarante-six ans pour construire ce temple, et toi, tu le relèverais en trois jours?"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So the Jews answered and said to Him, What sign do You show to us, since You do these things? 19 Jesus answered and said to them, Destroy this temple, and in three days I will raise it up. 20 Then the Jews said, It has taken forty-six years to build this temple, and will You raise it up in three days?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16213" name="Group 21"/>
          <p:cNvGraphicFramePr>
            <a:graphicFrameLocks noGrp="1"/>
          </p:cNvGraphicFramePr>
          <p:nvPr/>
        </p:nvGraphicFramePr>
        <p:xfrm>
          <a:off x="34925" y="44450"/>
          <a:ext cx="9145588" cy="6121401"/>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هو فكان يقول عن هيكل جسده. فلما قام من الاموات تذكر تلاميذه انه قال هذا فآمنوا بالكتاب والكلام الذي قاله يسوع</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Mais lui parlait du Temple de son corps. Aussi, lorsque Jésus se releva d'entre les morts, ses disciples se souvinrent qu'il avait parlé ainsi, et ils crurent à l'Écriture ainsi qu'à la parole qu'il avait dite.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But He was speaking of the temple of His body. 22 Therefore, when He had risen from the dead, His disciples remembered that He had said this to them; and they believed the Scripture and the word which Jesus had said.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17246" name="Group 30"/>
          <p:cNvGraphicFramePr>
            <a:graphicFrameLocks noGrp="1"/>
          </p:cNvGraphicFramePr>
          <p:nvPr/>
        </p:nvGraphicFramePr>
        <p:xfrm>
          <a:off x="34925" y="44450"/>
          <a:ext cx="9145588" cy="5919788"/>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كان في اورشليم في عيد الفصح آمن كثيرون باسمه اذ رأوا الآيات التي صنع.  لكن يسوع لم يأتمنهم على نفسه لانه كان يعرف الجميع.</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481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Tandis que Jésus séjournait à Jérusalem, durant la fête de la Pâque, beaucoup crurent en son nom à la vue des signes qu'il opérait. Mais Jésus, lui, ne croyait pas en eux, car il les connaissait tous,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Now when He was in Jerusalem at the Passover, during the feast, many believed in His name when they saw the signs which He did. 24 But Jesus did not commit Himself to them, because He knew all men,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89268" name="Group 20"/>
          <p:cNvGraphicFramePr>
            <a:graphicFrameLocks noGrp="1"/>
          </p:cNvGraphicFramePr>
          <p:nvPr/>
        </p:nvGraphicFramePr>
        <p:xfrm>
          <a:off x="34925" y="44450"/>
          <a:ext cx="9145588" cy="6194426"/>
        </p:xfrm>
        <a:graphic>
          <a:graphicData uri="http://schemas.openxmlformats.org/drawingml/2006/table">
            <a:tbl>
              <a:tblPr rtl="1"/>
              <a:tblGrid>
                <a:gridCol w="5113338">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ولانه لم يكن محتاجا ان يشهد احد عن الانسان لانه علم ما كان في الانسان</a:t>
                      </a:r>
                      <a:r>
                        <a:rPr kumimoji="0" lang="ar-EG"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a:ln>
                            <a:noFill/>
                          </a:ln>
                          <a:solidFill>
                            <a:schemeClr val="bg1"/>
                          </a:solidFill>
                          <a:effectLst/>
                          <a:latin typeface="Arial" charset="0"/>
                          <a:cs typeface="Arial" charset="0"/>
                        </a:rPr>
                        <a:t>25 </a:t>
                      </a:r>
                      <a:r>
                        <a:rPr kumimoji="0" lang="fr-FR" sz="2800" b="0" i="0" u="none" strike="noStrike" cap="none" normalizeH="0" baseline="0">
                          <a:ln>
                            <a:noFill/>
                          </a:ln>
                          <a:solidFill>
                            <a:schemeClr val="bg1"/>
                          </a:solidFill>
                          <a:effectLst/>
                          <a:latin typeface="Arial" charset="0"/>
                          <a:cs typeface="Arial" charset="0"/>
                        </a:rPr>
                        <a:t>et il n'avait nul besoin qu'on lui rendit témoignage au sujet de l'homme: il savait, quant à lui, ce qu'il y a dans l'homme.</a:t>
                      </a:r>
                      <a:r>
                        <a:rPr kumimoji="0" lang="en-US" sz="2800" b="0" i="0" u="none" strike="noStrike" cap="none" normalizeH="0" baseline="0">
                          <a:ln>
                            <a:noFill/>
                          </a:ln>
                          <a:solidFill>
                            <a:srgbClr val="FF9933"/>
                          </a:solidFill>
                          <a:effectLst/>
                          <a:latin typeface="Arial" charset="0"/>
                          <a:cs typeface="Arial" charset="0"/>
                        </a:rPr>
                        <a:t> </a:t>
                      </a:r>
                      <a:endParaRPr kumimoji="0" lang="fr-FR"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and had no need that anyone should testify of man, for He knew what was in man.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2"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163844"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71149" name="Group 13"/>
          <p:cNvGraphicFramePr>
            <a:graphicFrameLocks noGrp="1"/>
          </p:cNvGraphicFramePr>
          <p:nvPr/>
        </p:nvGraphicFramePr>
        <p:xfrm>
          <a:off x="539750" y="404813"/>
          <a:ext cx="8424863" cy="639470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Thursday of the First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الخميس من الإسبوع الأول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Jeudi de la première semaine 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165891"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97788" name="Group 28"/>
          <p:cNvGraphicFramePr>
            <a:graphicFrameLocks noGrp="1"/>
          </p:cNvGraphicFramePr>
          <p:nvPr/>
        </p:nvGraphicFramePr>
        <p:xfrm>
          <a:off x="34925" y="44450"/>
          <a:ext cx="9145588" cy="6718618"/>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عشية</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97:8-9</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سمعت صهيون ففرحت وابتهجت بنات يهوذا من اجل احكامك يا رب.</a:t>
                      </a:r>
                      <a:endParaRPr kumimoji="0" lang="ar-EG"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لانك انت يا رب علي على كل الارض.علوت جدا على كل الآلهة</a:t>
                      </a:r>
                      <a:endParaRPr kumimoji="0" lang="ar-EG"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1" i="0" u="none" strike="noStrike" cap="none" normalizeH="0" baseline="0" dirty="0">
                          <a:ln>
                            <a:noFill/>
                          </a:ln>
                          <a:solidFill>
                            <a:schemeClr val="bg1"/>
                          </a:solidFill>
                          <a:effectLst/>
                          <a:latin typeface="Arial" charset="0"/>
                          <a:cs typeface="Arial" charset="0"/>
                        </a:rPr>
                        <a:t>هللويا</a:t>
                      </a:r>
                      <a:r>
                        <a:rPr kumimoji="0" lang="ar-EG" sz="3600" b="1" i="0" u="none" strike="noStrike" cap="none" normalizeH="0" baseline="0" dirty="0">
                          <a:ln>
                            <a:noFill/>
                          </a:ln>
                          <a:solidFill>
                            <a:schemeClr val="bg1"/>
                          </a:solidFill>
                          <a:effectLst/>
                          <a:latin typeface="Arial" charset="0"/>
                          <a:cs typeface="Arial" charset="0"/>
                        </a:rPr>
                        <a:t>.</a:t>
                      </a:r>
                      <a:r>
                        <a:rPr kumimoji="0" lang="ar-EG" sz="36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97:8-9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8 </a:t>
                      </a:r>
                      <a:r>
                        <a:rPr kumimoji="0" lang="fr-FR" sz="2800" b="0" i="0" u="none" strike="noStrike" cap="none" normalizeH="0" baseline="0" dirty="0">
                          <a:ln>
                            <a:noFill/>
                          </a:ln>
                          <a:solidFill>
                            <a:schemeClr val="bg1"/>
                          </a:solidFill>
                          <a:effectLst/>
                          <a:latin typeface="Arial" charset="0"/>
                          <a:cs typeface="Arial" charset="0"/>
                        </a:rPr>
                        <a:t>Sion l'a entendu, elle se réjouit; les villes de Juda exultent à cause de tes jugements, Seigneur. 9 Car c'est toi, Seigneur, le Très Haut sur toute la terre, dominant de haut tous les dieux,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97:8-9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8 Zion hears and is glad, And the daughters of Judah rejoice Because of Your judgments, O Lord. 9 For You, Lord, are most high above all the earth; You are exalted far above all gods. Alleluia</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5pv</a:t>
            </a:r>
          </a:p>
        </p:txBody>
      </p:sp>
    </p:spTree>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98825" name="Group 41"/>
          <p:cNvGraphicFramePr>
            <a:graphicFrameLocks noGrp="1"/>
          </p:cNvGraphicFramePr>
          <p:nvPr/>
        </p:nvGraphicFramePr>
        <p:xfrm>
          <a:off x="34925" y="44450"/>
          <a:ext cx="9145588" cy="6839712"/>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مرقس ( 2 : 3 – 13 )</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وجاءوا اليه مقدمين مفلوجا يحمله اربعة. واذ لم يقدروا ان يقتربوا اليه من اجل الجمع كشفوا السقف حيث كان وبعدما نقبوه دلّوا السرير الذي كان المفلوج مضطجعا عليه.</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Marc 2:3 - 13</a:t>
                      </a:r>
                    </a:p>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Arrivent des gens qui lui amènent un paralysé porté par quatre hommes. Et comme ils ne pouvaient l'amener jusqu'à lui à cause de la foule, ils ont découvert le toit au-dessus de l'endroit où il était et, faisant une ouverture, ils descendent le brancard sur lequel le paralysé était couché.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2:3-13</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Then they came to Him, bringing a paralytic who was carried by four men. 4 And when they could not come near Him because of the crowd, they uncovered the roof where He was. So when they had broken through, they let down the bed on which the paralytic was lying.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5v</a:t>
            </a:r>
          </a:p>
        </p:txBody>
      </p:sp>
    </p:spTree>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99842" name="Group 34"/>
          <p:cNvGraphicFramePr>
            <a:graphicFrameLocks noGrp="1"/>
          </p:cNvGraphicFramePr>
          <p:nvPr/>
        </p:nvGraphicFramePr>
        <p:xfrm>
          <a:off x="34925" y="44450"/>
          <a:ext cx="9074150" cy="6162993"/>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رأى يسوع ايمانهم قال للمفلوج يا بنيّ مغفورة لك خطاياك. وكان قوم من الكتبة هناك جالسين يفكرون في قلوبهم لماذا يتكلم هذا هكذا بتجاديف.من يقدر ان يغفر خطايا الا الله وحده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Voyant leur foi, Jésus dit au paralysé: "Mon fils, tes péchés sont pardonnés."   Quelques scribes étaient assis là et raisonnaient en leurs coeurs: "Pourquoi cet homme parle-t-il ainsi? Il blasphème. Qui peut pardonner les péchés sinon Dieu seul?"</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When Jesus saw their faith, He said to the paralytic, Son, your sins are forgiven you. 6 And some of the scribes were sitting there and reasoning in their hearts, 7 Why does this Man speak blasphemies like this? Who can forgive sins but God alone?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20317" name="Group 29"/>
          <p:cNvGraphicFramePr>
            <a:graphicFrameLocks noGrp="1"/>
          </p:cNvGraphicFramePr>
          <p:nvPr/>
        </p:nvGraphicFramePr>
        <p:xfrm>
          <a:off x="34925" y="44450"/>
          <a:ext cx="9074150" cy="676656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فللوقت شعر يسوع بروحه انهم يفكرون هكذا في انفسهم فقال لهم لماذا تفكرون بهذا في قلوبكم.أيّما ايسر ان يقال للمفلوج مغفورة لك خطاياك.أم ان يقال قم واحمل سريرك وامش.</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Connaissant aussitôt en son esprit qu'ils raisonnaient ainsi en eux-mêmes, Jésus leur dit: "Pourquoi tenez-vous ces raisonnements en vos coeurs? Qu'y a-t-il de plus facile, de dire au paralysé: Tes péchés sont pardonnés, ou bien de dire: Lève-toi, prends ton brancard et marche"?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But immediately, when Jesus perceived in His spirit that they reasoned thus within themselves, He said to them, Why do you reason about these things in your hearts? 9 Which is easier, to say to the paralytic, `Your sins are forgiven you,' or to say, `Arise, take up your bed and walk'?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21332" name="Group 20"/>
          <p:cNvGraphicFramePr>
            <a:graphicFrameLocks noGrp="1"/>
          </p:cNvGraphicFramePr>
          <p:nvPr/>
        </p:nvGraphicFramePr>
        <p:xfrm>
          <a:off x="34925" y="44450"/>
          <a:ext cx="9074150" cy="6121401"/>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لكي تعلموا ان لابن الانسان سلطانا على الارض ان يغفر الخطايا.قال للمفلوج لك اقول قم واحمل سريرك واذهب الى بيتك.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Eh bien, afin que vous sachiez que le Fils de l'homme a autorité pour pardonner les péchés sur la terre, - il dit au paralysé: "Je te dis: lève-toi, prends ton brancard et va dans ta maison."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But that you may know that the Son of Man has power on earth to forgive sins--He said to the paralytic, 11 I say to you, arise, take up your bed, and go to your house.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00866" name="Group 34"/>
          <p:cNvGraphicFramePr>
            <a:graphicFrameLocks noGrp="1"/>
          </p:cNvGraphicFramePr>
          <p:nvPr/>
        </p:nvGraphicFramePr>
        <p:xfrm>
          <a:off x="34925" y="44450"/>
          <a:ext cx="9001125" cy="6900672"/>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فقام للوقت وحمل السرير وخرج قدام الكل حتى بهت الجميع ومجّدوا الله قائلين ما رأينا مثل هذا قط. ثم خرج ايضا الى البحر.وأتى اليه كل الجمع فعلّمهم.</a:t>
                      </a:r>
                      <a:r>
                        <a:rPr kumimoji="0" lang="en-US"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L'homme se leva, il prit aussitôt son brancard et il sortit devant tout le monde, si bien que tous étaient bouleversés et rendaient gloire à Dieu en disant: "Nous n'avons jamais rien vu de pareil.« 13 Jésus s'en alla de nouveau au bord de la mer. Toute la foule venait à lui, et il les enseignait.</a:t>
                      </a:r>
                      <a:r>
                        <a:rPr kumimoji="0" lang="fr-FR" sz="3200" b="0" i="0" u="sng" strike="noStrike" cap="none" normalizeH="0" baseline="0">
                          <a:ln>
                            <a:noFill/>
                          </a:ln>
                          <a:solidFill>
                            <a:srgbClr val="FF9933"/>
                          </a:solidFill>
                          <a:effectLst/>
                          <a:latin typeface="Arial" charset="0"/>
                          <a:cs typeface="Times New Roman" pitchFamily="18" charset="0"/>
                        </a:rPr>
                        <a:t> </a:t>
                      </a:r>
                      <a:endParaRPr kumimoji="0" lang="fr-FR"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Immediately he arose, took up the bed, and went out in the presence of them all, so that all were amazed and glorified God, saying, We never saw anything like this! 13 Then He went out again by the sea; and all the multitude came to Him, and He taught them.</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72038"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173059"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50732" name="Group 44"/>
          <p:cNvGraphicFramePr>
            <a:graphicFrameLocks noGrp="1"/>
          </p:cNvGraphicFramePr>
          <p:nvPr/>
        </p:nvGraphicFramePr>
        <p:xfrm>
          <a:off x="34925" y="44450"/>
          <a:ext cx="9145588" cy="6705600"/>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106:4-5</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اذكرني يا رب برضا شعبك.تعهدني بخلاصك. لأرى خير</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مختاريك.</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لأفرح بفرح أمتك.لأفتخر مع ميراثك</a:t>
                      </a:r>
                      <a:r>
                        <a:rPr kumimoji="0" lang="en-US" sz="3200" b="0"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Psaume </a:t>
                      </a:r>
                      <a:r>
                        <a:rPr kumimoji="0" lang="en-US" sz="3200" b="0" i="0" u="sng" strike="noStrike" cap="none" normalizeH="0" baseline="0">
                          <a:ln>
                            <a:noFill/>
                          </a:ln>
                          <a:solidFill>
                            <a:srgbClr val="FF9933"/>
                          </a:solidFill>
                          <a:effectLst/>
                          <a:latin typeface="Arial" charset="0"/>
                          <a:cs typeface="Times New Roman" pitchFamily="18" charset="0"/>
                        </a:rPr>
                        <a:t>106:4-5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Quand tu seras favorable à ton peuple, pense à moi, Seigneur. Lorsque tu le  sauveras, occupe-toi de moi, que je puisse voir le bonheur de tes élus, me réjouir de  la joie de ton peuple et partager la fierté  de ton patrimoine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Psalms 106:4-5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Remember me, O Lord, with the favor You have toward Your people; Oh, visit me with Your salvation, 5 That I may see the benefit of Your chosen ones, That I may rejoice in the gladness of Your nation, That I may glory with Your inheritance. Alleluia</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5pm</a:t>
            </a:r>
          </a:p>
        </p:txBody>
      </p:sp>
    </p:spTree>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51771" name="Group 59"/>
          <p:cNvGraphicFramePr>
            <a:graphicFrameLocks noGrp="1"/>
          </p:cNvGraphicFramePr>
          <p:nvPr/>
        </p:nvGraphicFramePr>
        <p:xfrm>
          <a:off x="34925" y="44450"/>
          <a:ext cx="9145588" cy="6793992"/>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لوقا ( 9 : 28 – 36 )</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وبعد هذا الكلام بنحو ثمانية ايام اخذ بطرس ويوحنا ويعقوب وصعد الى جبل ليصلّي. وفيما هو يصلّي صارت هيئة وجهه متغيرة ولباسه مبيضا لامعا.</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Lu</a:t>
                      </a:r>
                      <a:r>
                        <a:rPr kumimoji="0" lang="en-US" sz="3200" b="0" i="0" u="sng" strike="noStrike" cap="none" normalizeH="0" baseline="0">
                          <a:ln>
                            <a:noFill/>
                          </a:ln>
                          <a:solidFill>
                            <a:srgbClr val="FF9933"/>
                          </a:solidFill>
                          <a:effectLst/>
                          <a:latin typeface="Arial" charset="0"/>
                          <a:cs typeface="Times New Roman" pitchFamily="18" charset="0"/>
                        </a:rPr>
                        <a:t>c</a:t>
                      </a:r>
                      <a:r>
                        <a:rPr kumimoji="0" lang="fr-FR" sz="3200" b="0" i="0" u="sng" strike="noStrike" cap="none" normalizeH="0" baseline="0">
                          <a:ln>
                            <a:noFill/>
                          </a:ln>
                          <a:solidFill>
                            <a:srgbClr val="FF9933"/>
                          </a:solidFill>
                          <a:effectLst/>
                          <a:latin typeface="Arial" charset="0"/>
                          <a:cs typeface="Times New Roman" pitchFamily="18" charset="0"/>
                        </a:rPr>
                        <a:t> 9:28-36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a:t>
                      </a:r>
                      <a:r>
                        <a:rPr kumimoji="0" lang="fr-FR" sz="2800" b="0" i="0" u="none" strike="noStrike" cap="none" normalizeH="0" baseline="0">
                          <a:ln>
                            <a:noFill/>
                          </a:ln>
                          <a:solidFill>
                            <a:schemeClr val="bg1"/>
                          </a:solidFill>
                          <a:effectLst/>
                          <a:latin typeface="Arial" charset="0"/>
                          <a:cs typeface="Arial" charset="0"/>
                        </a:rPr>
                        <a:t>Or, environ huit jours après ces paroles, Jésus prit avec lui Pierre, Jean et Jacques et monta sur la montagne pour prier. 29 Pendant qu'il priait, l'aspect de son visage changea et son vêtement devint d'une blancheur éclatante.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9:28-36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Now it came to pass, about eight days after these sayings, that He took Peter, John, and James and went up on the mountain to pray. 29 As He prayed, the appearance of His face was altered, and His robe became white and glistening.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5m</a:t>
            </a:r>
          </a:p>
        </p:txBody>
      </p:sp>
    </p:spTree>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52776" name="Group 40"/>
          <p:cNvGraphicFramePr>
            <a:graphicFrameLocks noGrp="1"/>
          </p:cNvGraphicFramePr>
          <p:nvPr/>
        </p:nvGraphicFramePr>
        <p:xfrm>
          <a:off x="34925" y="44450"/>
          <a:ext cx="9074150" cy="6121401"/>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واذا رجلان يتكلمان معه وهما موسى وايليا. اللذان ظهرا بمجد وتكلما عن خروجه الذي كان عتيدا ان يكمله في اورشليم.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Et voici que deux hommes s'entretenaient avec lui; c'étaient Moïse et Elie; apparus en gloire, ils parlaient de son départ qui allait s'accomplir à Jérusalem.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30 And behold, two men talked with Him, who were Moses and Elijah, 31 who appeared in glory and spoke of His decease which He was about to accomplish at Jerusalem.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22352" name="Group 16"/>
          <p:cNvGraphicFramePr>
            <a:graphicFrameLocks noGrp="1"/>
          </p:cNvGraphicFramePr>
          <p:nvPr/>
        </p:nvGraphicFramePr>
        <p:xfrm>
          <a:off x="34925" y="44450"/>
          <a:ext cx="9074150" cy="6121401"/>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بطرس واللذان معه فكانوا قد تثقلوا بالنوم.فلما استيقظوا رأوا مجده والرجلين الواقفين معه.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32 Pierre et ses compagnons étaient écrasés de sommeil; mais, s'étant réveillés, ils virent la gloire de Jésus et les deux hommes qui se tenaient avec lui.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32 But Peter and those with him were heavy with sleep; and when they were fully awake, they saw His glory and the two men who stood with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67466" name="Group 42"/>
          <p:cNvGraphicFramePr>
            <a:graphicFrameLocks noGrp="1"/>
          </p:cNvGraphicFramePr>
          <p:nvPr/>
        </p:nvGraphicFramePr>
        <p:xfrm>
          <a:off x="34925" y="44450"/>
          <a:ext cx="9074150" cy="6624638"/>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وفيما هما يفارقانه قال بطرس ليسوع يا معلّم جيد ان نكون ههنا.فلنصنع ثلاثة مظال.لك واحدة ولموسى واحدة ولايليا واحدة.وهو لا يعلم ما يقول.</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Or, comme ceux-ci se séparaient de Jésus, Pierre lui dit: "Maître, il est bon que nous soyons ici; dressons trois tentes: une pour toi, une pour Moïse, une pour Elie." Il ne savait pas ce qu'il disait.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Then it happened, as they were parting from Him, that Peter said to Jesus, Master, it is good for us to be here; and let us make three tabernacles: one for You, one for Moses, and one for Elijah--not knowing what he said.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68496" name="Group 48"/>
          <p:cNvGraphicFramePr>
            <a:graphicFrameLocks noGrp="1"/>
          </p:cNvGraphicFramePr>
          <p:nvPr/>
        </p:nvGraphicFramePr>
        <p:xfrm>
          <a:off x="34925" y="44450"/>
          <a:ext cx="9074150" cy="5386705"/>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وفيما هو يقول ذلك كانت سحابة فظللتهم.فخافوا عندما دخلوا في السحابة. وصار صوت من السحابة قائلا هذا هو ابني الحبيب.له اسمعوا.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322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Comme il parlait, survint une nuée qui les recouvrait. La crainte les saisit au moment où ils y pénétraient. Et il y eut une voix venant de la nuée; elle disait: "Celui-ci est mon Fils, celui que j'ai élu, écoutez-le."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While he was saying this, a cloud came and overshadowed them; and they were fearful as they entered the cloud. 35 And a voice came out of the cloud, saying, This is My beloved Son. Hear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53794" name="Group 34"/>
          <p:cNvGraphicFramePr>
            <a:graphicFrameLocks noGrp="1"/>
          </p:cNvGraphicFramePr>
          <p:nvPr/>
        </p:nvGraphicFramePr>
        <p:xfrm>
          <a:off x="34925" y="115888"/>
          <a:ext cx="9001125" cy="5962714"/>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كان الصوت وجد يسوع وحده.واما هم فسكتوا ولم يخبروا احدا في تلك الايام بشيء مما ابصروه</a:t>
                      </a:r>
                      <a:r>
                        <a:rPr kumimoji="0" lang="en-US"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36 Au moment où la voix retentit, il n'y eut plus que Jésus seul. Les disciples gardèrent le silence et ils ne racontèrent à personne, en ce temps-là, rien de ce qu'ils avaient vu.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36 When the voice had ceased, Jesus was found alone. But they kept quiet, and told no one in those days any of the things they had seen.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80230"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50"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181251"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181252"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181253"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56883" name="Group 51"/>
          <p:cNvGraphicFramePr>
            <a:graphicFrameLocks noGrp="1"/>
          </p:cNvGraphicFramePr>
          <p:nvPr/>
        </p:nvGraphicFramePr>
        <p:xfrm>
          <a:off x="34925" y="44450"/>
          <a:ext cx="9145588" cy="6592570"/>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رسالة بولس الرسول إلى أهل </a:t>
                      </a:r>
                      <a:r>
                        <a:rPr kumimoji="0" lang="ar-EG" sz="3600" b="0" i="0" u="sng" strike="noStrike" cap="none" normalizeH="0" baseline="0" dirty="0">
                          <a:ln>
                            <a:noFill/>
                          </a:ln>
                          <a:solidFill>
                            <a:srgbClr val="FF9933"/>
                          </a:solidFill>
                          <a:effectLst/>
                          <a:latin typeface="Arial" charset="0"/>
                          <a:cs typeface="Arial" charset="0"/>
                        </a:rPr>
                        <a:t>أفسس (1 : 15 – 2 :1 – 3 )</a:t>
                      </a:r>
                    </a:p>
                    <a:p>
                      <a:pPr marL="0" marR="0" lvl="0" indent="0" algn="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لذلك انا ايضا اذ قد سمعت بايمانكم بالرب يسوع ومحبتكم نحو جميع القديسين لا ازال شاكرا لاجلكم ذاكرا اياكم في صلواتي</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sng" strike="noStrike" cap="none" normalizeH="0" baseline="0" dirty="0">
                          <a:ln>
                            <a:noFill/>
                          </a:ln>
                          <a:solidFill>
                            <a:srgbClr val="FF9933"/>
                          </a:solidFill>
                          <a:effectLst/>
                          <a:latin typeface="Arial" charset="0"/>
                          <a:cs typeface="Arial" charset="0"/>
                        </a:rPr>
                        <a:t>Éphésiens 1:15 - 2:1-3</a:t>
                      </a:r>
                    </a:p>
                    <a:p>
                      <a:pPr marL="0" marR="0" lvl="0" indent="0" algn="l"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15 Voilà pourquoi, moi aussi, depuis que j'ai appris votre foi dans le Seigneur Jésus et votre amour pour tous les saints, je ne cesse de rendre grâce à votre sujet, lorsque je fais mention de vous dans mes prières.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Arial" charset="0"/>
                        </a:rPr>
                        <a:t>Ephesians 1:15-2:3</a:t>
                      </a:r>
                    </a:p>
                    <a:p>
                      <a:pPr marL="0" marR="0" lvl="0" indent="0" algn="l"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15 Therefore I also, after I heard of your faith in the Lord Jesus and your love for all the saints, 16 do not cease to give thanks for you, making mention of you in my prayers: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5p</a:t>
            </a:r>
          </a:p>
        </p:txBody>
      </p:sp>
    </p:spTree>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57898" name="Group 42"/>
          <p:cNvGraphicFramePr>
            <a:graphicFrameLocks noGrp="1"/>
          </p:cNvGraphicFramePr>
          <p:nvPr/>
        </p:nvGraphicFramePr>
        <p:xfrm>
          <a:off x="34925" y="44450"/>
          <a:ext cx="9145588" cy="6876288"/>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كي يعطيكم اله ربنا يسوع المسيح ابو المجد روح الحكمة والاعلان في معرفته  مستنيرة عيون اذهانكم لتعلموا ما هو رجاء دعوته وما هو غنى مجد ميراثه في القديسين</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Que le Dieu de notre Seigneur Jésus Christ, le Père à qui appartient la gloire, vous donne un esprit de sagesse qui vous le révèle et vous le fasse vraiment connaître; qu'il ouvre votre coeur à sa lumière, pour que vous sachiez quelle espérance vous donne son appel, quelle est la richesse de sa gloire, de l'héritage qu'il vous fait partager avec les saints,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that the God of our Lord Jesus Christ, the Father of glory, may give to you the spirit of wisdom and revelation in the knowledge of Him, 18 the eyes of your understanding being enlightened; that you may know what is the hope of His calling, what are the riches of the glory of His inheritance in the saints,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71568" name="Group 48"/>
          <p:cNvGraphicFramePr>
            <a:graphicFrameLocks noGrp="1"/>
          </p:cNvGraphicFramePr>
          <p:nvPr/>
        </p:nvGraphicFramePr>
        <p:xfrm>
          <a:off x="34925" y="44450"/>
          <a:ext cx="9001125" cy="6014403"/>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وما هي عظمة قدرته الفائقة نحونا نحن المؤمنين حسب عمل شدة قوته</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الذي عمله في المسيح اذ اقامه من الاموات واجلسه عن يمينه في السماويات</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quelle immense puissance il a déployée en notre faveur à nous les croyants; son énergie, sa force toute-puissante, il les a mises en oeuvre dans le Christ, lorsqu'il l'a ressuscité des morts et fait asseoir à sa droite dans les cieux,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and what is the exceeding greatness of His power toward us who believe, according to the working of His mighty power 20 which He worked in Christ when He raised Him from the dead and seated Him at His right hand in the heavenly places,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72593" name="Group 49"/>
          <p:cNvGraphicFramePr>
            <a:graphicFrameLocks noGrp="1"/>
          </p:cNvGraphicFramePr>
          <p:nvPr/>
        </p:nvGraphicFramePr>
        <p:xfrm>
          <a:off x="34925" y="44450"/>
          <a:ext cx="9145588" cy="6931152"/>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فوق كل رياسة وسلطان وقوة وسيادة وكل اسم يسمى ليس في هذا الدهر فقط بل في المستقبل ايضا واخضع كل شيء تحت قدميه واياه جعل راسا فوق كل شيء للكنيسة التي هي جسده ملء الذي يملأ الكل في الكل</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bien au-dessus de toute Autorité, Pouvoir, Puissance, Souveraineté et de tout autre nom qui puisse être nommé, non seulement dans ce monde, mais encore dans le monde à venir. 22 Oui, il a tout mis sous ses pieds et il l'a donné, au sommet de tout, pour être à l'Église 23  qui est son corps, la plénitude de Celui que Dieu remplit lui-même totalement.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far above all principality and power and might and dominion, and every name that is named, not only in this age but also in that which is to come. 22 And He put all things under His feet, and gave Him to be head over all things to the church, 23 which is His body, the fullness of Him who fills all in all.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73606" name="Group 38"/>
          <p:cNvGraphicFramePr>
            <a:graphicFrameLocks noGrp="1"/>
          </p:cNvGraphicFramePr>
          <p:nvPr/>
        </p:nvGraphicFramePr>
        <p:xfrm>
          <a:off x="34925" y="44450"/>
          <a:ext cx="9145588" cy="6014403"/>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وانتم اذ كنتم امواتا بالذنوب والخطايا  التي سلكتم فيها قبلا حسب دهر هذا العالم حسب رئيس سلطان الهواء الروح الذي يعمل الآن في ابناء المعصية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Et vous, qui étiez morts à cause de vos fautes et des péchés 2  où vous étiez autrefois engagés, quand vous suiviez le dieu de ce monde, le prince qui s'interpose entre ciel et terre, l'esprit qui agit maintenant parmi les rebelles...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And you He made alive, who were dead in trespasses and sins, 2 in which you once walked according to the course of this world, according to the prince of the power of the air, the spirit who now works in the sons of disobedience,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74619" name="Group 27"/>
          <p:cNvGraphicFramePr>
            <a:graphicFrameLocks noGrp="1"/>
          </p:cNvGraphicFramePr>
          <p:nvPr/>
        </p:nvGraphicFramePr>
        <p:xfrm>
          <a:off x="34925" y="44450"/>
          <a:ext cx="9145588" cy="5905501"/>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الذين نحن ايضا جميعا تصرفنا قبلا بينهم في شهوات جسدنا عاملين مشيئات الجسد والافكار وكنا بالطبيعة ابناء الغضب كالباقين ايضا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Nous étions de ce nombre, nous tous aussi, qui nous abandonnions jadis aux désirs de notre chair: nous faisions ses volontés, suivions ses impulsions, et nous étions par nature, tout comme les autres, voués à la colère.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among whom also we all once conducted ourselves in the lusts of our flesh, fulfilling the desires of the flesh and of the mind, and were by nature children of wrath, just as the others.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2"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18944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189444"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61999" name="Group 47"/>
          <p:cNvGraphicFramePr>
            <a:graphicFrameLocks noGrp="1"/>
          </p:cNvGraphicFramePr>
          <p:nvPr/>
        </p:nvGraphicFramePr>
        <p:xfrm>
          <a:off x="34925" y="44450"/>
          <a:ext cx="9074150" cy="670560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 </a:t>
                      </a:r>
                      <a:r>
                        <a:rPr kumimoji="0" lang="ar-EG" sz="3600" b="0" i="0" u="sng" strike="noStrike" cap="none" normalizeH="0" baseline="0">
                          <a:ln>
                            <a:noFill/>
                          </a:ln>
                          <a:solidFill>
                            <a:srgbClr val="FF9933"/>
                          </a:solidFill>
                          <a:effectLst/>
                          <a:latin typeface="Arial" charset="0"/>
                          <a:cs typeface="Arial" charset="0"/>
                        </a:rPr>
                        <a:t>بطرس </a:t>
                      </a:r>
                      <a:r>
                        <a:rPr kumimoji="0" lang="ar-SA" sz="3600" b="0" i="0" u="sng" strike="noStrike" cap="none" normalizeH="0" baseline="0">
                          <a:ln>
                            <a:noFill/>
                          </a:ln>
                          <a:solidFill>
                            <a:srgbClr val="FF9933"/>
                          </a:solidFill>
                          <a:effectLst/>
                          <a:latin typeface="Arial" charset="0"/>
                          <a:cs typeface="Arial" charset="0"/>
                        </a:rPr>
                        <a:t>الرسول</a:t>
                      </a:r>
                      <a:r>
                        <a:rPr kumimoji="0" lang="ar-EG" sz="3600" b="0" i="0" u="sng" strike="noStrike" cap="none" normalizeH="0" baseline="0">
                          <a:ln>
                            <a:noFill/>
                          </a:ln>
                          <a:solidFill>
                            <a:srgbClr val="FF9933"/>
                          </a:solidFill>
                          <a:effectLst/>
                          <a:latin typeface="Arial" charset="0"/>
                          <a:cs typeface="Arial" charset="0"/>
                        </a:rPr>
                        <a:t> الأولى( </a:t>
                      </a:r>
                      <a:r>
                        <a:rPr kumimoji="0" lang="ar-SA" sz="3600" b="0" i="0" u="sng" strike="noStrike" cap="none" normalizeH="0" baseline="0">
                          <a:ln>
                            <a:noFill/>
                          </a:ln>
                          <a:solidFill>
                            <a:srgbClr val="FF9933"/>
                          </a:solidFill>
                          <a:effectLst/>
                          <a:latin typeface="Arial" charset="0"/>
                          <a:cs typeface="Arial" charset="0"/>
                        </a:rPr>
                        <a:t>3 : </a:t>
                      </a:r>
                      <a:r>
                        <a:rPr kumimoji="0" lang="ar-EG" sz="3600" b="0" i="0" u="sng" strike="noStrike" cap="none" normalizeH="0" baseline="0">
                          <a:ln>
                            <a:noFill/>
                          </a:ln>
                          <a:solidFill>
                            <a:srgbClr val="FF9933"/>
                          </a:solidFill>
                          <a:effectLst/>
                          <a:latin typeface="Arial" charset="0"/>
                          <a:cs typeface="Arial" charset="0"/>
                        </a:rPr>
                        <a:t>8</a:t>
                      </a:r>
                      <a:r>
                        <a:rPr kumimoji="0" lang="ar-SA" sz="3600" b="0" i="0" u="sng" strike="noStrike" cap="none" normalizeH="0" baseline="0">
                          <a:ln>
                            <a:noFill/>
                          </a:ln>
                          <a:solidFill>
                            <a:srgbClr val="FF9933"/>
                          </a:solidFill>
                          <a:effectLst/>
                          <a:latin typeface="Arial" charset="0"/>
                          <a:cs typeface="Arial" charset="0"/>
                        </a:rPr>
                        <a:t> ـ 1</a:t>
                      </a:r>
                      <a:r>
                        <a:rPr kumimoji="0" lang="ar-EG" sz="3600" b="0" i="0" u="sng" strike="noStrike" cap="none" normalizeH="0" baseline="0">
                          <a:ln>
                            <a:noFill/>
                          </a:ln>
                          <a:solidFill>
                            <a:srgbClr val="FF9933"/>
                          </a:solidFill>
                          <a:effectLst/>
                          <a:latin typeface="Arial" charset="0"/>
                          <a:cs typeface="Arial" charset="0"/>
                        </a:rPr>
                        <a:t>5</a:t>
                      </a:r>
                      <a:r>
                        <a:rPr kumimoji="0" lang="ar-SA" sz="3600" b="0" i="0" u="sng" strike="noStrike" cap="none" normalizeH="0" baseline="0">
                          <a:ln>
                            <a:noFill/>
                          </a:ln>
                          <a:solidFill>
                            <a:srgbClr val="FF9933"/>
                          </a:solidFill>
                          <a:effectLst/>
                          <a:latin typeface="Arial" charset="0"/>
                          <a:cs typeface="Arial" charset="0"/>
                        </a:rPr>
                        <a:t> )</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والنهاية كونوا جميعا متحدي الرأي بحس واحد ذوي محبة اخوية مشفقين لطفاء غير مجازين عن شر بشر او عن شتيمة بشتيمة بل بالعكس مباركين</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1 Pierre 3:8 - 15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Enfin, soyez tous dans de mêmes dispositions, compatissants, animés d'un amour fraternel, miséricordieux, humbles. Ne rendez pas le mal pour le mal, ou l'insulte pour l'insulte; au contraire, bénissez, </a:t>
                      </a:r>
                      <a:endParaRPr kumimoji="0" lang="fr-FR" sz="3200" b="0" i="0" u="sng" strike="noStrike" cap="none" normalizeH="0" baseline="0">
                        <a:ln>
                          <a:noFill/>
                        </a:ln>
                        <a:solidFill>
                          <a:srgbClr val="FF9933"/>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Peter 3:8-15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Finally, all of you be of one mind, having compassion for one another; love as brothers, be tenderhearted, be courteous; 9 not returning evil for evil or reviling for reviling, but on the contrary blessing,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5c</a:t>
            </a:r>
          </a:p>
        </p:txBody>
      </p:sp>
    </p:spTree>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63028" name="Group 52"/>
          <p:cNvGraphicFramePr>
            <a:graphicFrameLocks noGrp="1"/>
          </p:cNvGraphicFramePr>
          <p:nvPr/>
        </p:nvGraphicFramePr>
        <p:xfrm>
          <a:off x="34925" y="44450"/>
          <a:ext cx="9074150" cy="651414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عالمين انكم لهذا دعيتم لكي ترثوا بركة. لان من اراد ان يحب الحياة ويرى اياما صالحة فليكفف لسانه عن الشر وشفتيه ان تتكلما بالمكر  ليعرض عن الشر ويصنع الخير ليطلب السلام ويجدّ في اثره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79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car c'est à cela que vous avez été appelés, afin d'hériter la bénédiction.10 En effet, qui veut aimer la vie et voir des jours heureux doit garder sa langue du mal et ses lèvres des paroles trompeuses, se détourner du mal et faire le bien, rechercher la paix et la poursuivre.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knowing that you were called to this, that you may inherit a blessing. 10 For He who would love life And see good days, Let him refrain his tongue from evil, And his lips from speaking deceit. 11 Let him turn away from evil and do good; Let him seek peace and pursue 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75661" name="Group 45"/>
          <p:cNvGraphicFramePr>
            <a:graphicFrameLocks noGrp="1"/>
          </p:cNvGraphicFramePr>
          <p:nvPr/>
        </p:nvGraphicFramePr>
        <p:xfrm>
          <a:off x="34925" y="44450"/>
          <a:ext cx="9074150" cy="5905501"/>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عيني الرب على الابرار واذنيه الى طلبتهم.ولكن وجه الرب ضد فاعلي الشر فمن يؤذيكم ان كنتم متمثلين بالخير</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Car les yeux du Seigneur sont sur les justes, et ses oreilles sont attentives à leur prière; mais la face du Seigneur se tourne contre ceux qui font le mal. 13 Et qui vous fera du mal, si vous vous montrez zélés pour le bien?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For the eyes of the Lord are on the righteous, And His ears are open to their prayers; But the face of the Lord is against those who do evil. 13 And who is he who will harm you if you become followers of what is good?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76685" name="Group 45"/>
          <p:cNvGraphicFramePr>
            <a:graphicFrameLocks noGrp="1"/>
          </p:cNvGraphicFramePr>
          <p:nvPr/>
        </p:nvGraphicFramePr>
        <p:xfrm>
          <a:off x="34925" y="44450"/>
          <a:ext cx="9074150" cy="682752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وان تألمتم من اجل البر فطوباكم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واما خوفهم فلا تخافوه ولا تضطربوا  بل قدسوا الرب الاله في قلوبكم مستعدين دائما لمجاوبة كل من يسألكم عن سبب الرجاء الذي فيكم بوداعة وخوف</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Bien plus, au cas où vous auriez à souffrir pour la justice, heureux êtes-vous. N'ayez d'eux aucune crainte et ne soyez pas troublés; mais sanctifiez dans vos coeurs le Christ qui est Seigneur. Soyez toujours prêts à justifier votre espérance devant ceux qui vous en demandent compte.</a:t>
                      </a:r>
                      <a:r>
                        <a:rPr kumimoji="0" lang="fr-FR" sz="3200" b="0" i="0" u="sng" strike="noStrike" cap="none" normalizeH="0" baseline="0">
                          <a:ln>
                            <a:noFill/>
                          </a:ln>
                          <a:solidFill>
                            <a:srgbClr val="FF9933"/>
                          </a:solidFill>
                          <a:effectLst/>
                          <a:latin typeface="Arial" charset="0"/>
                          <a:cs typeface="Times New Roman" pitchFamily="18" charset="0"/>
                        </a:rPr>
                        <a:t> </a:t>
                      </a: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But even if you should suffer for righteousness' sake, you are blessed. And do not be afraid of their threats, nor be troubled. 15 But sanctify the Lord God in your hearts, and always be ready to give a defense to everyone who asks you a reason for the hope that is in you, with meekness and fear;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6"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19558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195588"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195589"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67124" name="Group 52"/>
          <p:cNvGraphicFramePr>
            <a:graphicFrameLocks noGrp="1"/>
          </p:cNvGraphicFramePr>
          <p:nvPr/>
        </p:nvGraphicFramePr>
        <p:xfrm>
          <a:off x="34925" y="115888"/>
          <a:ext cx="9109075" cy="6244209"/>
        </p:xfrm>
        <a:graphic>
          <a:graphicData uri="http://schemas.openxmlformats.org/drawingml/2006/table">
            <a:tbl>
              <a:tblPr rtl="1"/>
              <a:tblGrid>
                <a:gridCol w="493236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a:ln>
                            <a:noFill/>
                          </a:ln>
                          <a:solidFill>
                            <a:srgbClr val="FF9900"/>
                          </a:solidFill>
                          <a:effectLst/>
                          <a:latin typeface="Arial" charset="0"/>
                          <a:cs typeface="Arial" charset="0"/>
                        </a:rPr>
                        <a:t>الأطهار</a:t>
                      </a:r>
                      <a:r>
                        <a:rPr kumimoji="0" lang="ar-EG" sz="3200" b="0" i="0" u="sng" strike="noStrike" cap="none" normalizeH="0" baseline="0">
                          <a:ln>
                            <a:noFill/>
                          </a:ln>
                          <a:solidFill>
                            <a:srgbClr val="FF9933"/>
                          </a:solidFill>
                          <a:effectLst/>
                          <a:latin typeface="Arial" charset="0"/>
                          <a:cs typeface="Arial" charset="0"/>
                        </a:rPr>
                        <a:t> (</a:t>
                      </a:r>
                      <a:r>
                        <a:rPr kumimoji="0" lang="en-US" sz="3200" b="0" i="0" u="sng" strike="noStrike" cap="none" normalizeH="0" baseline="0">
                          <a:ln>
                            <a:noFill/>
                          </a:ln>
                          <a:solidFill>
                            <a:srgbClr val="FF9900"/>
                          </a:solidFill>
                          <a:effectLst/>
                          <a:latin typeface="Arial" charset="0"/>
                          <a:cs typeface="Arial" charset="0"/>
                        </a:rPr>
                        <a:t>4:13-22</a:t>
                      </a:r>
                      <a:r>
                        <a:rPr kumimoji="0" lang="ar-SA" sz="3200" b="0" i="0" u="sng" strike="noStrike" cap="none" normalizeH="0" baseline="0">
                          <a:ln>
                            <a:noFill/>
                          </a:ln>
                          <a:solidFill>
                            <a:srgbClr val="FF9933"/>
                          </a:solidFill>
                          <a:effectLst/>
                          <a:latin typeface="Arial" charset="0"/>
                          <a:cs typeface="Arial" charset="0"/>
                        </a:rPr>
                        <a:t>)</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فلما رأوا مجاهرة بطرس ويوحنا ووجدوا انهما انسانان عديما العلم وعاميّان تعجبوا.فعرفوهما انهما كانا مع يسوع.</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560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4:13-22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Ils constataient l'assurance de Pierre et de Jean et, se rendant compte qu'il s'agissait d'hommes sans instruction et de gens quelconques, ils en étaient étonnés. Ils reconnaissaient en eux des compagnons de Jésus,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4:13-22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Now when they saw the boldness of Peter and John, and perceived that they were uneducated and untrained men, they marveled. And they realized that they had been with Jesus.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5a</a:t>
            </a:r>
          </a:p>
        </p:txBody>
      </p:sp>
    </p:spTree>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68140" name="Group 44"/>
          <p:cNvGraphicFramePr>
            <a:graphicFrameLocks noGrp="1"/>
          </p:cNvGraphicFramePr>
          <p:nvPr/>
        </p:nvGraphicFramePr>
        <p:xfrm>
          <a:off x="34925" y="44450"/>
          <a:ext cx="9074150" cy="6624638"/>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اذ نظروا الانسان الذي شفي واقفا معهما لم يكن لهم شيء يناقضون به. فامروهما ان يخرجا الى خارج المجمع وتآمروا فيما بينهم قائلين.ماذا نفعل بهذين الرجلين.</a:t>
                      </a: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ils regardaient l'homme qui se tenait près d'eux, guéri, et ils ne trouvaient pas de riposte. 15 Ils donnèrent donc l'ordre de les faire sortir du Sanhédrin et ils délibérèrent. "Qu'allons-nous faire de ces gens-là, se disaient-ils?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And seeing the man who had been healed standing with them, they could say nothing against it. 15 But when they had commanded them to go aside out of the council, they conferred among themselves, 16 saying, What shall we do to these men?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80776" name="Group 40"/>
          <p:cNvGraphicFramePr>
            <a:graphicFrameLocks noGrp="1"/>
          </p:cNvGraphicFramePr>
          <p:nvPr/>
        </p:nvGraphicFramePr>
        <p:xfrm>
          <a:off x="34925" y="44450"/>
          <a:ext cx="9074150" cy="6796405"/>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لانه ظاهر لجميع سكان اورشليم ان آية معلومة قد جرت بايديهما ولا نقدر ان ننكر‏. ولكن لئلا تشيع اكثر في الشعب لنهددهما تهديدا ان لا يكلما احدا من الناس فيما بعد بهذا الاسم.</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En effet, ils sont bien les auteurs d'un  miracle évident: la chose est manifeste pour toute la population de Jérusalem et nous ne pouvons pas la nier. Il faut néanmoins en limiter les suites parmi le peuple: nous allons donc les menacer pour qu'ils ne mentionnent plus ce nom devant qui que ce soit."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indeed, that a notable miracle has been done through them is evident to all who dwell in Jerusalem, and we cannot deny it. 17 But so that it spreads no further among the people, let us severely threaten them, that from now on they speak to no man in this name.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81812" name="Group 52"/>
          <p:cNvGraphicFramePr>
            <a:graphicFrameLocks noGrp="1"/>
          </p:cNvGraphicFramePr>
          <p:nvPr/>
        </p:nvGraphicFramePr>
        <p:xfrm>
          <a:off x="34925" y="44450"/>
          <a:ext cx="9074150" cy="6842760"/>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فدعوهما واوصوهما ان لا ينطقا البتة ولا يعلّما باسم يسوع فاجابهم بطرس ويوحنا وقالا ان كان حقا امام الله ان نسمع لكم اكثر من الله فاحكموا. لاننا نحن لا يمكننا ان لا نتكلم بما رأينا وسمعنا.</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6088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Ils les firent alors rappeler et leur interdirent formellement de prononcer ou l'enseigner le nom de Jésus. 19 Mais Pierre et Jean leur répliquèrent: "Qu'est-ce qui est juste aux yeux de Dieu: vous écouter? ou l'écouter, lui? A vous d'en décider! Nous ne pouvons certes pas, quant à nous, taire ce que nous avons vu et entendu."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And they called them and commanded them not to speak at all nor teach in the name of Jesus. 19 But Peter and John answered and said to them, Whether it is right in the sight of God to listen to you more than to God, you judge. 20 For we cannot but speak the things which we have seen and heard.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85884" name="Group 28"/>
          <p:cNvGraphicFramePr>
            <a:graphicFrameLocks noGrp="1"/>
          </p:cNvGraphicFramePr>
          <p:nvPr/>
        </p:nvGraphicFramePr>
        <p:xfrm>
          <a:off x="34925" y="44450"/>
          <a:ext cx="9074150" cy="6867843"/>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وبعدما هددوهما ايضا اطلقوهما اذ لم يجدوا البتة كيف يعاقبونهما بسبب الشعب.لان الجميع كانوا يمجدون الله على ما جرى. لان الانسان الذي صارت فيه آية الشفاء هذه كان له اكثر من اربعين سنة</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8974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Sur des menaces renouvelées, on les relâcha, faute d'avoir trouvé moyen de les condamner. C'était à cause du peuple: car tout le monde rendait gloire à Dieu de ce qui s'était passé. L'homme qui avait bénéficié de cette guérison miraculeuse avait en effet plus de quarante ans.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So when they had further threatened them, they let them go, finding no way of punishing them, because of the people, since they all glorified God for what had been done. 22 For the man was over forty years old on whom this miracle of healing had been performed.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0"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71196" name="Group 28"/>
          <p:cNvGraphicFramePr>
            <a:graphicFrameLocks noGrp="1"/>
          </p:cNvGraphicFramePr>
          <p:nvPr/>
        </p:nvGraphicFramePr>
        <p:xfrm>
          <a:off x="107950" y="44450"/>
          <a:ext cx="9072563" cy="6194426"/>
        </p:xfrm>
        <a:graphic>
          <a:graphicData uri="http://schemas.openxmlformats.org/drawingml/2006/table">
            <a:tbl>
              <a:tblPr rtl="1"/>
              <a:tblGrid>
                <a:gridCol w="4392613">
                  <a:extLst>
                    <a:ext uri="{9D8B030D-6E8A-4147-A177-3AD203B41FA5}">
                      <a16:colId xmlns:a16="http://schemas.microsoft.com/office/drawing/2014/main" val="20000"/>
                    </a:ext>
                  </a:extLst>
                </a:gridCol>
                <a:gridCol w="46799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106:48</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مبارك الرب اله اسرائيل من الازل والى الابد.ويقول كل الشعب آمين.</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106:48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48 Béni soit le Seigneur, le Dieu d'Israël, depuis toujours et pour toujours. Et tout le peuple dira: "Amen Alléluia",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106:48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48 Blessed be the Lord God of Israel From everlasting to everlasting! And let all the people say, Amen! Praise the Lord!.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5pg</a:t>
            </a:r>
          </a:p>
        </p:txBody>
      </p:sp>
    </p:spTree>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72236" name="Group 44"/>
          <p:cNvGraphicFramePr>
            <a:graphicFrameLocks noGrp="1"/>
          </p:cNvGraphicFramePr>
          <p:nvPr/>
        </p:nvGraphicFramePr>
        <p:xfrm>
          <a:off x="34925" y="44450"/>
          <a:ext cx="9145588" cy="6793992"/>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لوقا ( 7 : 11 – 17 )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اليوم التالي ذهب الى مدينة تدعى نايين وذهب معه كثيرون من تلاميذه وجمع كثير. فلما اقترب الى باب المدينة اذا ميت محمول ابن وحيد لامّه</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Luke 7:11-17</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Or, Jésus se rendit ensuite dans une ville appelée Naïn. Ses disciples faisaient route avec lui, ainsi qu'une grande foule. 12 Quand il arriva près de la porte de la ville, on portait tout juste en terre un mort, un fils unique dont la mère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Luke 7:11-17</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Now it happened, the day after, that He went into a city called Nain; and many of His disciples went with Him, and a large crowd. 12 And when He came near the gate of the city, behold, a dead man was being carried out, the only son of his mother;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5g</a:t>
            </a:r>
          </a:p>
        </p:txBody>
      </p:sp>
    </p:spTree>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73259" name="Group 43"/>
          <p:cNvGraphicFramePr>
            <a:graphicFrameLocks noGrp="1"/>
          </p:cNvGraphicFramePr>
          <p:nvPr/>
        </p:nvGraphicFramePr>
        <p:xfrm>
          <a:off x="34925" y="44450"/>
          <a:ext cx="9145588" cy="6369685"/>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وهي ارملة ومعها جمع كثير من المدينة. فلما رآها الرب تحنن عليها وقال لها لا تبكي. ثم تقدم ولمس النعش فوقف الحاملون.فقال ايها الشاب لك اقول قم.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était veuve, et une foule considérable de la ville accompagnait celle-ci. 13 En la voyant, le Seigneur fut pris de pitié pour elle et il lui dit: "Ne pleure plus." Il s'avança et toucha le cercueil; ceux qui le portaient s'arrêtèrent; et il dit: "Jeune homme, je te l'ordonne, réveille-toi."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she was a widow. And a large crowd from the city was with her. 13 When the Lord saw her, He had compassion on her and said to her, Do not weep. 14 Then He came and touched the open coffin, and those who carried him stood still. And He said, Young man, I say to you, arise.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86919" name="Group 39"/>
          <p:cNvGraphicFramePr>
            <a:graphicFrameLocks noGrp="1"/>
          </p:cNvGraphicFramePr>
          <p:nvPr/>
        </p:nvGraphicFramePr>
        <p:xfrm>
          <a:off x="34925" y="44450"/>
          <a:ext cx="9145588" cy="6121401"/>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فجلس الميت وابتدأ يتكلم فدفعه الى امه. فاخذ الجميع خوف ومجدوا الله قائلين قد قام فينا نبي عظيم وافتقد الله شعبه.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Alors le mort s'assit et se mit à parler. Et Jésus le rendit à sa mère. 16 Tous furent saisis de crainte, et ils rendaient gloire à Dieu en disant: "Un grand prophète s'est levé parmi nous et Dieu a visité son peuple."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So he who was dead sat up and began to speak. And He presented him to his mother. 16 Then fear came upon all, and they glorified God, saying, A great prophet has risen up among us; and, God has visited His people.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74262" name="Group 22"/>
          <p:cNvGraphicFramePr>
            <a:graphicFrameLocks noGrp="1"/>
          </p:cNvGraphicFramePr>
          <p:nvPr/>
        </p:nvGraphicFramePr>
        <p:xfrm>
          <a:off x="34925" y="44450"/>
          <a:ext cx="9074150" cy="6049963"/>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وخرج هذا الخبر عنه في كل اليهودية وفي جميع الكورة المحيطة</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Et ce propos sur Jésus se répandit dans toute la Judée et dans toute la région.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And this report about Him went throughout all Judea and all the surrounding region.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209924"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72180" name="Group 20"/>
          <p:cNvGraphicFramePr>
            <a:graphicFrameLocks noGrp="1"/>
          </p:cNvGraphicFramePr>
          <p:nvPr/>
        </p:nvGraphicFramePr>
        <p:xfrm>
          <a:off x="539750" y="404813"/>
          <a:ext cx="8424863" cy="6297168"/>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Friday of the First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الجمعة من الإسبوع الأول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Vendredi de la première semaine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70"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211971"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02912" name="Group 32"/>
          <p:cNvGraphicFramePr>
            <a:graphicFrameLocks noGrp="1"/>
          </p:cNvGraphicFramePr>
          <p:nvPr/>
        </p:nvGraphicFramePr>
        <p:xfrm>
          <a:off x="34925" y="44450"/>
          <a:ext cx="9145588" cy="6194426"/>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عشية</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12:4-5</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من هو سيد علينا من اغتصاب المساكين من صرخة البائسين الآن اقوم يقول الرب.اجعل في وسع الذي ينفث فيه</a:t>
                      </a:r>
                      <a:r>
                        <a:rPr kumimoji="0" lang="en-CA" sz="3200" b="0" i="0" u="none" strike="noStrike" cap="none" normalizeH="0" baseline="0" dirty="0">
                          <a:ln>
                            <a:noFill/>
                          </a:ln>
                          <a:solidFill>
                            <a:schemeClr val="bg1"/>
                          </a:solidFill>
                          <a:effectLst/>
                          <a:latin typeface="Arial" charset="0"/>
                          <a:cs typeface="Arial" charset="0"/>
                        </a:rPr>
                        <a:t> </a:t>
                      </a:r>
                      <a:r>
                        <a:rPr kumimoji="0" lang="en-CA" sz="3600" b="0" i="0" u="none" strike="noStrike" cap="none" normalizeH="0" baseline="0" dirty="0">
                          <a:ln>
                            <a:noFill/>
                          </a:ln>
                          <a:solidFill>
                            <a:schemeClr val="bg1"/>
                          </a:solidFill>
                          <a:effectLst/>
                          <a:latin typeface="Arial" charset="0"/>
                          <a:cs typeface="Arial" charset="0"/>
                        </a:rPr>
                        <a:t> </a:t>
                      </a:r>
                      <a:r>
                        <a:rPr kumimoji="0" lang="ar-SA" sz="36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12:4-5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Devant l'oppression des humbles et la plainte des pauvres, maintenant je me lève,  dit le Seigneur, je mets en lieu sûr celui sur qui l'on crache,</a:t>
                      </a:r>
                      <a:r>
                        <a:rPr kumimoji="0" lang="fr-FR" sz="3200" b="0" i="0" u="none" strike="noStrike" cap="none" normalizeH="0" baseline="0">
                          <a:ln>
                            <a:noFill/>
                          </a:ln>
                          <a:solidFill>
                            <a:schemeClr val="bg1"/>
                          </a:solidFill>
                          <a:effectLst/>
                          <a:latin typeface="Arial" charset="0"/>
                          <a:cs typeface="Arial" charset="0"/>
                        </a:rPr>
                        <a:t> </a:t>
                      </a:r>
                      <a:endParaRPr kumimoji="0" lang="en-US" sz="32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12:4-5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Who is lord over us</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For the oppression of the poor, for the sighing of the needy, Now I will arise, says the Lord; I will set him in the safety for which he yearns.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6pv</a:t>
            </a:r>
          </a:p>
        </p:txBody>
      </p:sp>
    </p:spTree>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03931" name="Group 27"/>
          <p:cNvGraphicFramePr>
            <a:graphicFrameLocks noGrp="1"/>
          </p:cNvGraphicFramePr>
          <p:nvPr/>
        </p:nvGraphicFramePr>
        <p:xfrm>
          <a:off x="34925" y="44450"/>
          <a:ext cx="9145588" cy="648017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لوقا ( 4 : 38 – 42 )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قام من المجمع دخل بيت سمعان.وكانت حماة سمعان قد اخذتها حمّى شديدة.فسألوه من اجلها.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Luc 4:38-42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38 Quittant la synagogue, il entra dans la maison de Simon. La belle-mère de Simon était en proie à une forte fièvre, et ils le prièrent de faire quelque chose pour elle.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4:38-42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38 Now He arose from the synagogue and entered Simon's house. But Simon's wife's mother was sick with a high fever, and they made request of Him concerning 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6v</a:t>
            </a:r>
          </a:p>
        </p:txBody>
      </p:sp>
    </p:spTree>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04960" name="Group 32"/>
          <p:cNvGraphicFramePr>
            <a:graphicFrameLocks noGrp="1"/>
          </p:cNvGraphicFramePr>
          <p:nvPr/>
        </p:nvGraphicFramePr>
        <p:xfrm>
          <a:off x="34925" y="44450"/>
          <a:ext cx="9074150" cy="676656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فوقف فوقها وانتهر الحمّى فتركتها وفي الحال قامت وصارت تخدمهم. وعند غروب الشمس جميع الذين كان عندهم سقماء بامراض مختلفة قدموهم اليه فوضع يديه على كل واحد منهم وشفاهم.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39 Il se pencha sur elle, il commanda sévèrement à la fièvre, et celle-ci la quitta; et se levant aussitôt, elle se mit à les servir.40 Au coucher du soleil, tous ceux qui avaient des malades de toutes sortes les lui amenèrent; et lui, imposant les mains à chacun d'eux, les guérissait.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39 So He stood over her and rebuked the fever, and it left her. And immediately she arose and served them. 40 When the sun was setting, all those who had any that were sick with various diseases brought them to Him; and He laid His hands on every one of them and healed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23381" name="Group 21"/>
          <p:cNvGraphicFramePr>
            <a:graphicFrameLocks noGrp="1"/>
          </p:cNvGraphicFramePr>
          <p:nvPr/>
        </p:nvGraphicFramePr>
        <p:xfrm>
          <a:off x="34925" y="44450"/>
          <a:ext cx="9074150" cy="6121401"/>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وكانت شياطين ايضا تخرج من كثيرين وهي تصرخ وتقول انت المسيح ابن الله.فانتهرهم ولم يدعهم يتكلمون لانهم عرفوه انه المسيح</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41 Des démons aussi sortirent d'un grand nombre en criant: "Tu es le Fils de Dieu." Alors, leur commandant sévèrement, il ne leur permettait pas de parler, parce qu'ils savaient qu'il était le Christ.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41 And demons also came out of many, crying out and saying, You are the Christ, the Son of God! And He, rebuking them, did not allow them to speak, for they knew that He was the Christ.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05986" name="Group 34"/>
          <p:cNvGraphicFramePr>
            <a:graphicFrameLocks noGrp="1"/>
          </p:cNvGraphicFramePr>
          <p:nvPr/>
        </p:nvGraphicFramePr>
        <p:xfrm>
          <a:off x="34925" y="115888"/>
          <a:ext cx="9074150" cy="6049963"/>
        </p:xfrm>
        <a:graphic>
          <a:graphicData uri="http://schemas.openxmlformats.org/drawingml/2006/table">
            <a:tbl>
              <a:tblPr rtl="1"/>
              <a:tblGrid>
                <a:gridCol w="4374017">
                  <a:extLst>
                    <a:ext uri="{9D8B030D-6E8A-4147-A177-3AD203B41FA5}">
                      <a16:colId xmlns:a16="http://schemas.microsoft.com/office/drawing/2014/main" val="20000"/>
                    </a:ext>
                  </a:extLst>
                </a:gridCol>
                <a:gridCol w="470013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ولما صار النهار خرج وذهب الى موضع خلاء وكان الجموع يفتشون عليه فجاءوا اليه وامسكوه لئلا يذهب عنهم.</a:t>
                      </a:r>
                      <a:r>
                        <a:rPr kumimoji="0" lang="en-CA" sz="3200" b="0" i="0" u="none" strike="noStrike" cap="none" normalizeH="0" baseline="0" dirty="0">
                          <a:ln>
                            <a:noFill/>
                          </a:ln>
                          <a:solidFill>
                            <a:schemeClr val="bg1"/>
                          </a:solidFill>
                          <a:effectLst/>
                          <a:latin typeface="Arial" charset="0"/>
                          <a:cs typeface="Arial" charset="0"/>
                        </a:rPr>
                        <a:t>  </a:t>
                      </a:r>
                      <a:r>
                        <a:rPr kumimoji="0" lang="ar-EG" sz="3600" b="0" i="0" u="none" strike="noStrike" cap="none" normalizeH="0" baseline="0" dirty="0">
                          <a:ln>
                            <a:noFill/>
                          </a:ln>
                          <a:solidFill>
                            <a:srgbClr val="FF9933"/>
                          </a:solidFill>
                          <a:effectLst/>
                          <a:latin typeface="Arial" charset="0"/>
                          <a:cs typeface="Arial" charset="0"/>
                        </a:rPr>
                        <a:t>(والمجد للـه دائماً)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42 Quand il fit jour, il sortit et se rendit dans un lieu désert. Les foules le recherchaient; puis, l'ayant rejoint, elle voulaient le retenir de peur qu'il ne s'éloignât d'eux.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300" b="1" i="0" u="none" strike="noStrike" cap="none" normalizeH="0" baseline="0" dirty="0">
                          <a:ln>
                            <a:noFill/>
                          </a:ln>
                          <a:solidFill>
                            <a:srgbClr val="FF9900"/>
                          </a:solidFill>
                          <a:effectLst/>
                          <a:latin typeface="Arial" charset="0"/>
                          <a:cs typeface="Arial" charset="0"/>
                        </a:rPr>
                        <a:t>(Gloire à Dieu éternellement.)</a:t>
                      </a:r>
                      <a:endParaRPr kumimoji="0" lang="ar-EG" sz="23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42 Now when it was day, He departed and went into a deserted place. And the crowd sought Him and came to Him, and tried to keep Him from leaving them;.     Glory is due to our God to the age of all ages.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1709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114"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218115"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02265" name="Group 25"/>
          <p:cNvGraphicFramePr>
            <a:graphicFrameLocks noGrp="1"/>
          </p:cNvGraphicFramePr>
          <p:nvPr/>
        </p:nvGraphicFramePr>
        <p:xfrm>
          <a:off x="34925" y="44450"/>
          <a:ext cx="9145588" cy="6194426"/>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(106:47</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خلّصنا ايها الرب الهنا واجمعنا من بين الامم لنحمد اسم قدسك ونتفاخر بتسبيحك.</a:t>
                      </a:r>
                      <a:r>
                        <a:rPr kumimoji="0" lang="ar-SA" sz="3600" b="1" i="0" u="none" strike="noStrike" cap="none" normalizeH="0" baseline="0">
                          <a:ln>
                            <a:noFill/>
                          </a:ln>
                          <a:solidFill>
                            <a:schemeClr val="bg1"/>
                          </a:solidFill>
                          <a:effectLst/>
                          <a:latin typeface="Arial" charset="0"/>
                          <a:cs typeface="Arial" charset="0"/>
                        </a:rPr>
                        <a:t> 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106:47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47 </a:t>
                      </a:r>
                      <a:r>
                        <a:rPr kumimoji="0" lang="fr-FR" sz="2800" b="0" i="0" u="none" strike="noStrike" cap="none" normalizeH="0" baseline="0">
                          <a:ln>
                            <a:noFill/>
                          </a:ln>
                          <a:solidFill>
                            <a:schemeClr val="bg1"/>
                          </a:solidFill>
                          <a:effectLst/>
                          <a:latin typeface="Arial" charset="0"/>
                          <a:cs typeface="Arial" charset="0"/>
                        </a:rPr>
                        <a:t>Sauve-nous, Seigneur notre Dieu: Rassemble-nous du milieu des nations. Alors nous célébrerons ton saint nom en nous glorifiant de te louer,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106:47</a:t>
                      </a:r>
                      <a:endParaRPr kumimoji="0" lang="ar-EG" sz="36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47 Save us, O Lord our God, And gather us from among the Gentiles, To give thanks to Your holy name, To triumph in Your praise.</a:t>
                      </a:r>
                      <a:endParaRPr kumimoji="0" lang="ar-EG" sz="2800" b="0" i="0" u="none" strike="noStrike" cap="none" normalizeH="0" baseline="0">
                        <a:ln>
                          <a:noFill/>
                        </a:ln>
                        <a:solidFill>
                          <a:schemeClr val="bg1"/>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6pm</a:t>
            </a:r>
          </a:p>
        </p:txBody>
      </p:sp>
    </p:spTree>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03326" name="Group 62"/>
          <p:cNvGraphicFramePr>
            <a:graphicFrameLocks noGrp="1"/>
          </p:cNvGraphicFramePr>
          <p:nvPr/>
        </p:nvGraphicFramePr>
        <p:xfrm>
          <a:off x="34925" y="-26988"/>
          <a:ext cx="9145588" cy="6551613"/>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31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لوقا( 20 – 27 : 39 )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وحضر قوم من الصدوقيين الذين يقاومون امر القيامة وسألوه قائلين يا معلّم كتب لنا موسى ان مات لاحد اخ وله امرأة ومات بغير ولد</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Luke 20:27-39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27 </a:t>
                      </a:r>
                      <a:r>
                        <a:rPr kumimoji="0" lang="fr-FR" sz="2800" b="0" i="0" u="none" strike="noStrike" cap="none" normalizeH="0" baseline="0">
                          <a:ln>
                            <a:noFill/>
                          </a:ln>
                          <a:solidFill>
                            <a:schemeClr val="bg1"/>
                          </a:solidFill>
                          <a:effectLst/>
                          <a:latin typeface="Arial" charset="0"/>
                          <a:cs typeface="Arial" charset="0"/>
                        </a:rPr>
                        <a:t>Alors s'approchèrent quelques Sadducéens. Les Sadducéens contestent qu'il y ait une résurrection. Ils lui posèrent cette question: Maître, Moïse a écrit pour nous: Si un homme a un frère marié qui meurt sans enfants,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Luke 20:27-39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Then some of the Sadducees, who deny that there is a resurrection, came to Him and asked Him, 28 saying: Teacher, Moses wrote to us that if a man's brother dies, having a wife, and he dies without children,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6m</a:t>
            </a:r>
          </a:p>
        </p:txBody>
      </p:sp>
    </p:spTree>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04334" name="Group 46"/>
          <p:cNvGraphicFramePr>
            <a:graphicFrameLocks noGrp="1"/>
          </p:cNvGraphicFramePr>
          <p:nvPr/>
        </p:nvGraphicFramePr>
        <p:xfrm>
          <a:off x="34925" y="115888"/>
          <a:ext cx="9145588" cy="6766560"/>
        </p:xfrm>
        <a:graphic>
          <a:graphicData uri="http://schemas.openxmlformats.org/drawingml/2006/table">
            <a:tbl>
              <a:tblPr rtl="1"/>
              <a:tblGrid>
                <a:gridCol w="4176713">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يأخذ اخوه المرأة ويقيم نسلا لاخيه. فكان سبعة اخوة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واخذ الاول امرأة ومات بغير ولد.فأخذ الثاني المرأة ومات بغير ولد. ثم اخذها الثالث وهكذا السبعة.ولم يتركوا ولدا وماتوا.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qu'il épouse la veuve et donne une descendance à son frère. 29 Or il y avait sept frères. Le premier prit femme et mourut sans enfant. 30 Le second, puis le troisième épousèrent la femme, et ainsi tous les sept: ils moururent sans laisser d'enfant.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his brother should take his wife and raise up offspring for his brother. 29 Now there were seven brothers. And the first took a wife, and died without children. 30 And the second took her as wife, and he died childless. 31 Then the third took her, and in like manner the seven also; and they left no children, and died.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99558" name="Group 38"/>
          <p:cNvGraphicFramePr>
            <a:graphicFrameLocks noGrp="1"/>
          </p:cNvGraphicFramePr>
          <p:nvPr/>
        </p:nvGraphicFramePr>
        <p:xfrm>
          <a:off x="34925" y="115888"/>
          <a:ext cx="9145588" cy="6335713"/>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وآخر الكل ماتت المرأة ايضا. ففي القيامة لمن منهم تكون زوجة.لانها كانت زوجة للسبعة. فاجاب وقال لهم يسوع ابناء هذا الدهر يزوجون ويزوجون.</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32 Finalement la femme mourut aussi. Eh bien! cette femme, à la résurrection, duquel d'entre eux sera-t-elle la femme, puisque les sept l'ont eue pour femme? 34 Jésus leur répondit: "Ceux qui appartiennent à ce monde-ci prennent femme ou mari.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32 Last of all the woman died also. 33 Therefore, in the resurrection, whose wife does she become? For all seven had her as wife. 34 And Jesus answered and said to them, The sons of this age marry and are given in marriage.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00584" name="Group 40"/>
          <p:cNvGraphicFramePr>
            <a:graphicFrameLocks noGrp="1"/>
          </p:cNvGraphicFramePr>
          <p:nvPr/>
        </p:nvGraphicFramePr>
        <p:xfrm>
          <a:off x="34925" y="115888"/>
          <a:ext cx="9145588" cy="6048375"/>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الذين حسبوا اهلا للحصول على ذلك الدهر والقيامة من الاموات لا يزوجون ولا يزوجون. اذ لا يستطيعون ان يموتوا ايضا لانهم مثل الملائكة وهم ابناء الله اذ هم ابناء القيامة.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35 Mais ceux qui ont été jugés dignes d'avoir part au monde à venir et à la résurrection des morts ne prennent ni femme ni mari. C'est qu'ils ne peuvent plus mourir, car ils sont pareils aux anges: Ils sont fils de Dieu puisqu'ils sont fils de la résurrection.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 But those who are counted worthy to attain that age, and the resurrection from the dead, neither marry nor are given in marriage; 36 nor can they die anymore, for they are equal to the angels and are sons of God, being sons of the resurrection.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01613" name="Group 45"/>
          <p:cNvGraphicFramePr>
            <a:graphicFrameLocks noGrp="1"/>
          </p:cNvGraphicFramePr>
          <p:nvPr/>
        </p:nvGraphicFramePr>
        <p:xfrm>
          <a:off x="34925" y="115888"/>
          <a:ext cx="9145588" cy="644271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ان الموتى يقومون فقد دل عليه موسى ايضا في امر العليقة كما يقول.الرب اله ابراهيم واله اسحق واله يعقوب.  وليس هو اله اموات بل اله احياء لان الجميع عنده احياء.</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37 Et que les morts doivent ressusciter, Moïse lui-même l'a indiqué dans le récit du buisson ardent, quand il appelle le Seigneur le Dieu d'Abraham, le Dieu d'Isaac et le Dieu de Jacob. Dieu n'est pas le Dieu des morts, mais des vivants, car tous sont vivants pour lui."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37 But even Moses showed in the burning bush passage that the dead are raised, when he called the Lord `the God of Abraham, the God of Isaac, and the God of Jacob.' 38 For He is not the God of the dead but of the living, for all live to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05331" name="Group 19"/>
          <p:cNvGraphicFramePr>
            <a:graphicFrameLocks noGrp="1"/>
          </p:cNvGraphicFramePr>
          <p:nvPr/>
        </p:nvGraphicFramePr>
        <p:xfrm>
          <a:off x="34925" y="115888"/>
          <a:ext cx="9001125" cy="5546726"/>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فاجاب قوما من الكتبة وقالوا يا معلّم حسنا قلت.</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39 Quelques scribes, prenant la parole, dirent: "Maître, tu as bien parlé.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1" i="0" u="none" strike="noStrike" cap="none" normalizeH="0" baseline="0">
                          <a:ln>
                            <a:noFill/>
                          </a:ln>
                          <a:solidFill>
                            <a:srgbClr val="FF9900"/>
                          </a:solidFill>
                          <a:effectLst/>
                          <a:latin typeface="Arial" charset="0"/>
                          <a:cs typeface="Arial" charset="0"/>
                        </a:rPr>
                        <a:t>(Gloire à Dieu éternellement.)</a:t>
                      </a:r>
                      <a:endParaRPr kumimoji="0" lang="ar-EG" sz="20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39 Then some of the scribes answered and said, Teacher, You have spoken well.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25286"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226307"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226308"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226309"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08438" name="Group 54"/>
          <p:cNvGraphicFramePr>
            <a:graphicFrameLocks noGrp="1"/>
          </p:cNvGraphicFramePr>
          <p:nvPr/>
        </p:nvGraphicFramePr>
        <p:xfrm>
          <a:off x="34925" y="44450"/>
          <a:ext cx="9109075" cy="6690106"/>
        </p:xfrm>
        <a:graphic>
          <a:graphicData uri="http://schemas.openxmlformats.org/drawingml/2006/table">
            <a:tbl>
              <a:tblPr rtl="1"/>
              <a:tblGrid>
                <a:gridCol w="4808370">
                  <a:extLst>
                    <a:ext uri="{9D8B030D-6E8A-4147-A177-3AD203B41FA5}">
                      <a16:colId xmlns:a16="http://schemas.microsoft.com/office/drawing/2014/main" val="20000"/>
                    </a:ext>
                  </a:extLst>
                </a:gridCol>
                <a:gridCol w="430070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رسالة بولس الرسول إلى العبرانيين</a:t>
                      </a:r>
                      <a:r>
                        <a:rPr kumimoji="0" lang="ar-EG" sz="3600" b="0" i="0" u="sng" strike="noStrike" cap="none" normalizeH="0" baseline="0" dirty="0">
                          <a:ln>
                            <a:noFill/>
                          </a:ln>
                          <a:solidFill>
                            <a:srgbClr val="FF9933"/>
                          </a:solidFill>
                          <a:effectLst/>
                          <a:latin typeface="Arial" charset="0"/>
                          <a:cs typeface="Arial" charset="0"/>
                        </a:rPr>
                        <a:t>(</a:t>
                      </a:r>
                      <a:r>
                        <a:rPr kumimoji="0" lang="fr-FR" sz="3600" b="0" i="0" u="sng" strike="noStrike" cap="none" normalizeH="0" baseline="0" dirty="0">
                          <a:ln>
                            <a:noFill/>
                          </a:ln>
                          <a:solidFill>
                            <a:srgbClr val="FF9933"/>
                          </a:solidFill>
                          <a:effectLst/>
                          <a:latin typeface="Arial" charset="0"/>
                          <a:cs typeface="Arial" charset="0"/>
                        </a:rPr>
                        <a:t>13:10 - 21</a:t>
                      </a:r>
                      <a:r>
                        <a:rPr kumimoji="0" lang="ar-SA" sz="3600" b="0" i="0" u="sng" strike="noStrike" cap="none" normalizeH="0" baseline="0" dirty="0">
                          <a:ln>
                            <a:noFill/>
                          </a:ln>
                          <a:solidFill>
                            <a:srgbClr val="FF9933"/>
                          </a:solidFill>
                          <a:effectLst/>
                          <a:latin typeface="Arial" charset="0"/>
                          <a:cs typeface="Arial" charset="0"/>
                        </a:rPr>
                        <a:t>)</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لنا مذبح لا سلطان للذين يخدمون المسكن ان يأكلوا منه.فان الحيوانات التي يدخل بدمها عن الخطية الى الاقداس بيد رئيس الكهنة تحرق اجسامها خارج المحلّة.</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Arial" charset="0"/>
                        </a:rPr>
                        <a:t>Hébreux 13:10 - 21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a:t>
                      </a:r>
                      <a:r>
                        <a:rPr kumimoji="0" lang="fr-FR" sz="2800" b="0" i="0" u="none" strike="noStrike" cap="none" normalizeH="0" baseline="0">
                          <a:ln>
                            <a:noFill/>
                          </a:ln>
                          <a:solidFill>
                            <a:schemeClr val="bg1"/>
                          </a:solidFill>
                          <a:effectLst/>
                          <a:latin typeface="Arial" charset="0"/>
                          <a:cs typeface="Arial" charset="0"/>
                        </a:rPr>
                        <a:t>Nous avons un autel dont les desservants de la tente n'ont pas le droit de tirer leur nourriture. Car les corps des animaux, dont le grand prêtre porte le sang dans le sanctuaire pour l'expiation du péché, sont brûlés hors du camp.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Hebrews 13:10-21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10 We have an altar from which those who serve the tabernacle have no right to eat. 11 For the bodies of those animals, whose blood is brought into the sanctuary by the high priest for sin, are burned outside the camp.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6p</a:t>
            </a:r>
          </a:p>
        </p:txBody>
      </p:sp>
    </p:spTree>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09474" name="Group 66"/>
          <p:cNvGraphicFramePr>
            <a:graphicFrameLocks noGrp="1"/>
          </p:cNvGraphicFramePr>
          <p:nvPr/>
        </p:nvGraphicFramePr>
        <p:xfrm>
          <a:off x="34925" y="44450"/>
          <a:ext cx="9145588" cy="6766560"/>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لذلك يسوع ايضا لكي يقدس الشعب بدم نفسه تألم خارج الباب.  فلنخرج اذا اليه خارج المحلّة حاملين عاره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لان ليس لنا هنا مدينة باقية لكننا نطلب العتيدة.</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C'est la raison pour laquelle Jésus, pour sanctifier le peuple par son propre sang, a souffert en dehors de la porte. Sortons donc à sa rencontre en dehors du camp, en portant son humiliation. Car nous n'avons pas ici-bas de cité permanente, mais nous sommes à la recherche de la cité future.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Therefore Jesus also, that He might sanctify the people with His own blood, suffered outside the gate. 13 Therefore let us go forth to Him, outside the camp, bearing His reproach. 14 For here we have no continuing city, but we seek the one to come.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03656" name="Group 40"/>
          <p:cNvGraphicFramePr>
            <a:graphicFrameLocks noGrp="1"/>
          </p:cNvGraphicFramePr>
          <p:nvPr/>
        </p:nvGraphicFramePr>
        <p:xfrm>
          <a:off x="34925" y="44450"/>
          <a:ext cx="9145588" cy="6194426"/>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فلنقدم به في كل حين للّه ذبيحة التسبيح اي ثمر شفاه معترفة باسمه.</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لا تنسوا فعل الخير والتوزيع لانه بذبائح مثل هذه يسرّ الله</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Par lui, offrons sans cesse à Dieu un sacrifice de louange, c'est-à-dire le fruit de lèvres qui confessent son nom. N'oubliez pas la bienfaisance et l'entraide communautaire, car ce sont de tels sacrifices qui plaisent à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Therefore by Him let us continually offer the sacrifice of praise to God, that is, the fruit of our lips, giving thanks to His name. 16 But do not forget to do good and to share, for with such sacrifices God is well pleased.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04679" name="Group 39"/>
          <p:cNvGraphicFramePr>
            <a:graphicFrameLocks noGrp="1"/>
          </p:cNvGraphicFramePr>
          <p:nvPr/>
        </p:nvGraphicFramePr>
        <p:xfrm>
          <a:off x="34925" y="44450"/>
          <a:ext cx="9145588" cy="6194426"/>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اطيعوا مرشديكم واخضعوا لانهم يسهرون لاجل نفوسكم كانهم سوف يعطون حسابا لكي يفعلوا ذلك بفرح لا آنين لان هذا غير نافع لكم</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Obéissez à vos dirigeants et soyez-leur dociles; car ils veillent personnellement sur vos âmes, puisqu'ils en rendront compte. Ainsi pourront-ils le faire avec joie et non en gémissant, ce qui ne tournerait pas à votre avantage.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Obey those who rule over you, and be submissive, for they watch out for your souls, as those who must give account. Let them do so with joy and not with grief, for that would be unprofitable for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09794" name="Group 34"/>
          <p:cNvGraphicFramePr>
            <a:graphicFrameLocks noGrp="1"/>
          </p:cNvGraphicFramePr>
          <p:nvPr/>
        </p:nvGraphicFramePr>
        <p:xfrm>
          <a:off x="34925" y="44450"/>
          <a:ext cx="9145588" cy="6389434"/>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صلّوا لاجلنا.لاننا نثق ان لنا ضمير صالح راغبين ان نتصرف حسنا في كل شيء.ولكن اطلب اكثر ان تفعلوا هذا لكي اردّ اليكم باكثر سرعة.</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Priez pour nous, car nous avons la conviction d'avoir une conscience pure avec la volonté de bien nous conduire en toute occasion. Faites-le, je vous le demande instamment, afin que je vous sois plus vite rendu.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Pray for us; for we are confident that we have a good conscience, in all things desiring to live honorably. 19 But I especially urge you to do this, that I may be restored to you the sooner.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05709" name="Group 45"/>
          <p:cNvGraphicFramePr>
            <a:graphicFrameLocks noGrp="1"/>
          </p:cNvGraphicFramePr>
          <p:nvPr/>
        </p:nvGraphicFramePr>
        <p:xfrm>
          <a:off x="34925" y="44450"/>
          <a:ext cx="9145588" cy="6638544"/>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واله السلام الذي اقام من الاموات راعي الخراف العظيم ربنا يسوع بدم العهد الابدي ليكمّلكم في كل عمل صالح لتصنعوا مشيئته عاملا فيكم ما يرضي امامه بيسوع المسيح الذي له المجد الى ابدالآبدين.آمين</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Que le Dieu de la paix qui a fait remonter d'entre les morts, par le sang d'une alliance éternelle, le grand pasteur des brebis, notre Seigneur Jésus, vous rende aptes à tout ce qui est bien pour faire sa volonté; qu'il réalise en nous ce qui lui est agréable, par Jésus Christ, à qui soit la gloire dans les siècles des siècles, Amen.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Now may the God of peace who brought up our Lord Jesus from the dead, that great Shepherd of the sheep, through the blood of the everlasting covenant, 21 make you complete in every good work to do His will, working in you what is well pleasing in His sight, through Jesus Christ, to whom be glory forever and ever. Amen.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498"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23449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234500"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13575" name="Group 71"/>
          <p:cNvGraphicFramePr>
            <a:graphicFrameLocks noGrp="1"/>
          </p:cNvGraphicFramePr>
          <p:nvPr/>
        </p:nvGraphicFramePr>
        <p:xfrm>
          <a:off x="34925" y="44450"/>
          <a:ext cx="9074150" cy="6451473"/>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الكاثوليكون من</a:t>
                      </a:r>
                      <a:r>
                        <a:rPr kumimoji="0" lang="en-CA"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رسالة بطرس الأولى الرسول</a:t>
                      </a:r>
                      <a:r>
                        <a:rPr kumimoji="0" lang="ar-EG" sz="3200" b="0" i="0" u="sng" strike="noStrike" cap="none" normalizeH="0" baseline="0">
                          <a:ln>
                            <a:noFill/>
                          </a:ln>
                          <a:solidFill>
                            <a:srgbClr val="FF9933"/>
                          </a:solidFill>
                          <a:effectLst/>
                          <a:latin typeface="Arial" charset="0"/>
                          <a:cs typeface="Arial" charset="0"/>
                        </a:rPr>
                        <a:t>( </a:t>
                      </a:r>
                      <a:r>
                        <a:rPr kumimoji="0" lang="en-US" sz="3200" b="0" i="0" u="sng" strike="noStrike" cap="none" normalizeH="0" baseline="0">
                          <a:ln>
                            <a:noFill/>
                          </a:ln>
                          <a:solidFill>
                            <a:srgbClr val="FF9933"/>
                          </a:solidFill>
                          <a:effectLst/>
                          <a:latin typeface="Arial" charset="0"/>
                          <a:cs typeface="Arial" charset="0"/>
                        </a:rPr>
                        <a:t>1 : 25 – 2 : 10</a:t>
                      </a:r>
                      <a:r>
                        <a:rPr kumimoji="0" lang="ar-SA" sz="3200" b="0" i="0" u="sng" strike="noStrike" cap="none" normalizeH="0" baseline="0">
                          <a:ln>
                            <a:noFill/>
                          </a:ln>
                          <a:solidFill>
                            <a:srgbClr val="FF9933"/>
                          </a:solidFill>
                          <a:effectLst/>
                          <a:latin typeface="Arial" charset="0"/>
                          <a:cs typeface="Arial" charset="0"/>
                        </a:rPr>
                        <a:t> )</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كلمة الرب فتثبت الى الابد.وهذه هي الكلمة التي بشرتم بها  فاطرحوا كل خبث وكل مكر والرياء والحسد وكل مذمة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1 Pierre 1:25 - 2:1-10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25 </a:t>
                      </a:r>
                      <a:r>
                        <a:rPr kumimoji="0" lang="fr-FR" sz="2800" b="0" i="0" u="none" strike="noStrike" cap="none" normalizeH="0" baseline="0">
                          <a:ln>
                            <a:noFill/>
                          </a:ln>
                          <a:solidFill>
                            <a:schemeClr val="bg1"/>
                          </a:solidFill>
                          <a:effectLst/>
                          <a:latin typeface="Arial" charset="0"/>
                          <a:cs typeface="Arial" charset="0"/>
                        </a:rPr>
                        <a:t>Mais la parole du Seigneur demeure éternellement. Or, cette parole c'est l'Évangile qui vous a été annoncé. 1 Rejetez donc toute méchanceté et toute ruse, toute forme d'hypocrisie, d'envie et de médisance. </a:t>
                      </a:r>
                      <a:endParaRPr kumimoji="0" lang="en-US" sz="2800" b="0" i="0" u="sng"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1 Peter 1:25-2:10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But the word of the Lord endures forever. Now this is the word which by the gospel was preached to you.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Therefore, laying aside all malice, all deceit, hypocrisy, envy, and all evil speaking,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6c</a:t>
            </a:r>
          </a:p>
        </p:txBody>
      </p:sp>
    </p:spTree>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14573" name="Group 45"/>
          <p:cNvGraphicFramePr>
            <a:graphicFrameLocks noGrp="1"/>
          </p:cNvGraphicFramePr>
          <p:nvPr/>
        </p:nvGraphicFramePr>
        <p:xfrm>
          <a:off x="34925" y="115888"/>
          <a:ext cx="9074150" cy="6339840"/>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وكاطفال مولودين الآن اشتهوا اللبن العقلي العديم الغش لكي تنموا به  ان كنتم قد ذقتم ان الرب صالح. الذي اذ تأتون اليه حجرا حيّا مرفوضا من الناس ولكن مختار من الله كريم</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Comme des enfants nouveau-nés, désirez le lait pur de la parole afin que, par lui, vous grandissiez pour le salut, si vous avez goûté que le Seigneur est bon. 4 Approchez-vous de lui, pierre vivante, rejetée par les hommes mais choisie et précieuse devant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as newborn babes, desire the pure milk of the word, that you may grow thereby, 3 if indeed you have tasted that the Lord is gracious. 4 Coming to Him as to a living stone, rejected indeed by men, but chosen by God and precious,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10835" name="Group 51"/>
          <p:cNvGraphicFramePr>
            <a:graphicFrameLocks noGrp="1"/>
          </p:cNvGraphicFramePr>
          <p:nvPr/>
        </p:nvGraphicFramePr>
        <p:xfrm>
          <a:off x="34925" y="115888"/>
          <a:ext cx="9074150" cy="6231890"/>
        </p:xfrm>
        <a:graphic>
          <a:graphicData uri="http://schemas.openxmlformats.org/drawingml/2006/table">
            <a:tbl>
              <a:tblPr rtl="1"/>
              <a:tblGrid>
                <a:gridCol w="5329237">
                  <a:extLst>
                    <a:ext uri="{9D8B030D-6E8A-4147-A177-3AD203B41FA5}">
                      <a16:colId xmlns:a16="http://schemas.microsoft.com/office/drawing/2014/main" val="20000"/>
                    </a:ext>
                  </a:extLst>
                </a:gridCol>
                <a:gridCol w="3744913">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كونوا انتم ايضا مبنيين كحجارة حية بيتا روحيا كهنوتا مقدسا لتقديم ذبائح روحية مقبولة عند الله بيسوع المسيح.لذلك يتضمن ايضا في الكتاب</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Vous-mêmes, comme des pierres vivantes, entrez dans la construction de la Maison habitée par l'Esprit, pour constituer une sainte communauté sacerdotale, pour offrir des sacrifices spirituels, agréables à Dieu par Jésus Christ. 6 Car on trouve dans l'Écriture: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you also, as living stones, are being built up a spiritual house, a holy priesthood, to offer up spiritual sacrifices acceptable to God through Jesus Christ. 6 Therefore it is also contained in the Scripture,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25433" name="Group 25"/>
          <p:cNvGraphicFramePr>
            <a:graphicFrameLocks noGrp="1"/>
          </p:cNvGraphicFramePr>
          <p:nvPr/>
        </p:nvGraphicFramePr>
        <p:xfrm>
          <a:off x="34925" y="115888"/>
          <a:ext cx="9074150" cy="6423914"/>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هانذا اضع في صهيون حجر زاوية مختارا كريما والذي يؤمن به لن يخزى.فلكم انتم الذين تؤمنون الكرامة واما للذين لا يطيعون فالحجر الذي رفضه البناؤون هو قد صار راس الزاوية</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Voici, je pose en Sion une pierre angulaire, choisie et précieuse, et celui qui met en elle sa confiance ne sera pas confondu. 7 A vous donc, les croyants, l'honneur; mais pour les incrédules la pierre qu'ont rejetée les bâtisseurs est devenue la pierre de l'angle,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Behold, I lay in Zion A chief cornerstone, elect, precious, And he who believes on Him will by no means be put to shame. 7 Therefore, to you who believe, He is precious; but to those who are disobedient, The stone which the builders rejected Has become the chief cornerstone,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11853" name="Group 45"/>
          <p:cNvGraphicFramePr>
            <a:graphicFrameLocks noGrp="1"/>
          </p:cNvGraphicFramePr>
          <p:nvPr/>
        </p:nvGraphicFramePr>
        <p:xfrm>
          <a:off x="34925" y="115888"/>
          <a:ext cx="9074150" cy="5727065"/>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وحجر صدمة وصخرة عثرة.الذين يعثرون غير طائعين للكلمة الامر الذي جعلوا له. واما انتم فجنس مختار وكهنوت ملوكي امة مقدسة</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et aussi une pierre d'achoppement, un roc qui fait tomber. Ils s'y heurtent, parce qu'ils refusent de croire à la parole, et c'est à cela qu'ils étaient destinés. 9 Mais vous, vous êtes la race élue, la communauté sacerdotale du roi, la nation sainte,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and A stone of stumbling And a rock of offense. They stumble, being disobedient to the word, to which they also were appointed. 9 But you are a chosen generation, a royal priesthood, a holy nation,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12875" name="Group 43"/>
          <p:cNvGraphicFramePr>
            <a:graphicFrameLocks noGrp="1"/>
          </p:cNvGraphicFramePr>
          <p:nvPr/>
        </p:nvGraphicFramePr>
        <p:xfrm>
          <a:off x="34925" y="44450"/>
          <a:ext cx="9074150" cy="6766560"/>
        </p:xfrm>
        <a:graphic>
          <a:graphicData uri="http://schemas.openxmlformats.org/drawingml/2006/table">
            <a:tbl>
              <a:tblPr rtl="1"/>
              <a:tblGrid>
                <a:gridCol w="5113337">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شعب اقتناء لكي تخبروا بفضائل الذي دعاكم من الظلمة الى نوره العجيب. الذين قبلا لم تكونوا شعبا واما الآن فانتم شعب الله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الذين كنتم غير مرحومين واما الآن فمرحومون.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le peuple que Dieu s'est acquis, pour que vous proclamiez les hauts faits de celui qui vous a appelés des ténèbres à sa merveilleuse lumière, vous qui jadis n'étiez pas son peuple, mais qui maintenant êtes le peuple de Dieu; vous qui n'aviez pas obtenu miséricorde, mais qui maintenant avez obtenu miséricorde.</a:t>
                      </a:r>
                      <a:r>
                        <a:rPr kumimoji="0" lang="fr-FR" sz="2800" b="0" i="0" u="sng" strike="noStrike" cap="none" normalizeH="0" baseline="0">
                          <a:ln>
                            <a:noFill/>
                          </a:ln>
                          <a:solidFill>
                            <a:schemeClr val="bg1"/>
                          </a:solidFill>
                          <a:effectLst/>
                          <a:latin typeface="Arial" charset="0"/>
                          <a:cs typeface="Arial" charset="0"/>
                        </a:rPr>
                        <a:t> </a:t>
                      </a: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His own special people, that you may proclaim the praises of Him who called you out of darkness into His marvelous light; 10 who once were not a people but are now the people of God, who had not obtained mercy but now have obtained mercy.</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690"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24269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242692"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242693"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18680" name="Group 56"/>
          <p:cNvGraphicFramePr>
            <a:graphicFrameLocks noGrp="1"/>
          </p:cNvGraphicFramePr>
          <p:nvPr/>
        </p:nvGraphicFramePr>
        <p:xfrm>
          <a:off x="107950" y="115888"/>
          <a:ext cx="9036050" cy="6729984"/>
        </p:xfrm>
        <a:graphic>
          <a:graphicData uri="http://schemas.openxmlformats.org/drawingml/2006/table">
            <a:tbl>
              <a:tblPr rtl="1"/>
              <a:tblGrid>
                <a:gridCol w="4716462">
                  <a:extLst>
                    <a:ext uri="{9D8B030D-6E8A-4147-A177-3AD203B41FA5}">
                      <a16:colId xmlns:a16="http://schemas.microsoft.com/office/drawing/2014/main" val="20000"/>
                    </a:ext>
                  </a:extLst>
                </a:gridCol>
                <a:gridCol w="431958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a:ln>
                            <a:noFill/>
                          </a:ln>
                          <a:solidFill>
                            <a:srgbClr val="FF9900"/>
                          </a:solidFill>
                          <a:effectLst/>
                          <a:latin typeface="Arial" charset="0"/>
                          <a:cs typeface="Arial" charset="0"/>
                        </a:rPr>
                        <a:t>الأطهار</a:t>
                      </a:r>
                      <a:r>
                        <a:rPr kumimoji="0" lang="ar-EG" sz="3200" b="0" i="0" u="sng" strike="noStrike" cap="none" normalizeH="0" baseline="0">
                          <a:ln>
                            <a:noFill/>
                          </a:ln>
                          <a:solidFill>
                            <a:srgbClr val="FF9933"/>
                          </a:solidFill>
                          <a:effectLst/>
                          <a:latin typeface="Arial" charset="0"/>
                          <a:cs typeface="Arial" charset="0"/>
                        </a:rPr>
                        <a:t> (</a:t>
                      </a:r>
                      <a:r>
                        <a:rPr kumimoji="0" lang="en-US" sz="3200" b="0" i="0" u="sng" strike="noStrike" cap="none" normalizeH="0" baseline="0">
                          <a:ln>
                            <a:noFill/>
                          </a:ln>
                          <a:solidFill>
                            <a:srgbClr val="FF9900"/>
                          </a:solidFill>
                          <a:effectLst/>
                          <a:latin typeface="Arial" charset="0"/>
                          <a:cs typeface="Arial" charset="0"/>
                        </a:rPr>
                        <a:t>13:34-42</a:t>
                      </a:r>
                      <a:r>
                        <a:rPr kumimoji="0" lang="ar-SA" sz="3200" b="0" i="0" u="sng" strike="noStrike" cap="none" normalizeH="0" baseline="0">
                          <a:ln>
                            <a:noFill/>
                          </a:ln>
                          <a:solidFill>
                            <a:srgbClr val="FF9933"/>
                          </a:solidFill>
                          <a:effectLst/>
                          <a:latin typeface="Arial" charset="0"/>
                          <a:cs typeface="Arial" charset="0"/>
                        </a:rPr>
                        <a:t>)</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انه اقامه من الاموات غير عتيد ان يعود ايضا الى فساد فهكذا قال اني ساعطيكم مراحم داود الصادقة. ولذلك قال ايضا في مزمور آخر لن تدع قدوسك يرى فسادا</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13:34-42</a:t>
                      </a:r>
                    </a:p>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Que Dieu l'ait ressuscité des morts, sans retour possible à la décomposition, c'est bien ce qu'il avait déclaré: Je vous donnerai les saintes, les véritables réalités de David. 35 C'est pourquoi, il dit aussi dans un autre passage: Tu ne laisseras pas ton Saint connaître la décomposition.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13:34-42</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And that He raised Him from the dead, no more to return to corruption, He has spoken thus: `I will give you the sure mercies of David.' 35 Therefore He also says in another Psalm: `You will not allow Your Holy One to see corruption.'</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6a</a:t>
            </a:r>
          </a:p>
        </p:txBody>
      </p:sp>
    </p:spTree>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19705" name="Group 57"/>
          <p:cNvGraphicFramePr>
            <a:graphicFrameLocks noGrp="1"/>
          </p:cNvGraphicFramePr>
          <p:nvPr/>
        </p:nvGraphicFramePr>
        <p:xfrm>
          <a:off x="34925" y="44450"/>
          <a:ext cx="9074150" cy="684276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داود بعدما خدم جيله بمشورة الله رقد وانضمّ الى آبائه ورأى فسادا. واما الذي اقامه الله فلم ير فسادا. فليكن معلوما عندكم ايها الرجال الاخوة انه بهذا ينادى لكم بغفران الخطايا.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36 Or David, après avoir servi, en son temps, le dessein de Dieu, s'est endormi, a été mis auprès de ses pères et il a connu la décomposition. Mais celui que Dieu a ressuscité n'a pas connu la décomposition. Sachez-le donc, frères, c'est grâce à lui que vous vient l'annonce du pardon  des péchés,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36 For David, after he had served his own generation by the will of God, fell asleep, was buried with his fathers, and saw corruption; 37 but He whom God raised up saw no corruption. 38 Therefore let it be known to you, brethren, that through this Man is preached to you the forgiveness of sins;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14915" name="Group 35"/>
          <p:cNvGraphicFramePr>
            <a:graphicFrameLocks noGrp="1"/>
          </p:cNvGraphicFramePr>
          <p:nvPr/>
        </p:nvGraphicFramePr>
        <p:xfrm>
          <a:off x="34925" y="44450"/>
          <a:ext cx="9074150" cy="5762626"/>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بهذا يتبرر كل من يؤمن من كل ما لم تقدروا ان تتبرروا منه بناموس موسى. فانظروا لئلا يأتي عليكم ما قيل في الانبياء</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39 et cette justification que vous n'avez pas pu trouver dans la loi de Moïse, 40  c'est en lui qu'elle est pleinement accordée à tout homme qui croit. Prenez donc garde d'être atteints par cette parole des prophètes: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39 and by Him everyone who believes is justified from all things from which you could not be justified by the law of Moses. 40 Beware therefore, lest what has been spoken in the prophets come upon you:</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15952" name="Group 48"/>
          <p:cNvGraphicFramePr>
            <a:graphicFrameLocks noGrp="1"/>
          </p:cNvGraphicFramePr>
          <p:nvPr/>
        </p:nvGraphicFramePr>
        <p:xfrm>
          <a:off x="34925" y="44450"/>
          <a:ext cx="9074150" cy="6915912"/>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انظروا ايها المتهاونون وتعجبوا واهلكوا لانني عملا اعمل في ايامكم.</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عملا لا تصدقون ان اخبركم احد به وبعد ما خرج اليهود من المجمع جعل الامم يطلبون اليهما ان يكلماهم بهذا الكلام في السبت القادم.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41 Regardez, vous les arrogants, soyez frappés de stupeur et disparaissez! Je vais en effet, de votre vivant, accomplir une oeuvre, une oeuvre que vous ne croiriez pas si quelqu'un vous la racontait. A leur sortie, on pria instamment Paul et Barnabas de reparler du même sujet le sabbat suivant.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41 Behold, you despisers, Marvel and perish! For I work a work in your days, A work which you will by no means believe, Though one were to declare it to you.' 42 So when the Jews went out of the synagogue, the Gentiles begged that these words might be preached to them the next Sabbath.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0"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858"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23773" name="Group 29"/>
          <p:cNvGraphicFramePr>
            <a:graphicFrameLocks noGrp="1"/>
          </p:cNvGraphicFramePr>
          <p:nvPr/>
        </p:nvGraphicFramePr>
        <p:xfrm>
          <a:off x="107950" y="44450"/>
          <a:ext cx="9072563" cy="6681280"/>
        </p:xfrm>
        <a:graphic>
          <a:graphicData uri="http://schemas.openxmlformats.org/drawingml/2006/table">
            <a:tbl>
              <a:tblPr rtl="1"/>
              <a:tblGrid>
                <a:gridCol w="4608513">
                  <a:extLst>
                    <a:ext uri="{9D8B030D-6E8A-4147-A177-3AD203B41FA5}">
                      <a16:colId xmlns:a16="http://schemas.microsoft.com/office/drawing/2014/main" val="20000"/>
                    </a:ext>
                  </a:extLst>
                </a:gridCol>
                <a:gridCol w="44640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107:1-2</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احمدوا الرب لانه صالح لان الى الابد رحمته. ليقل مفديو الرب الذين فداهم من يد العدو</a:t>
                      </a:r>
                      <a:r>
                        <a:rPr kumimoji="0" lang="en-US" sz="3200" b="0" i="0" u="none" strike="noStrike" cap="none" normalizeH="0" baseline="0">
                          <a:ln>
                            <a:noFill/>
                          </a:ln>
                          <a:solidFill>
                            <a:schemeClr val="bg1"/>
                          </a:solidFill>
                          <a:effectLst/>
                          <a:latin typeface="Arial" charset="0"/>
                          <a:cs typeface="Arial" charset="0"/>
                        </a:rPr>
                        <a:t>   </a:t>
                      </a:r>
                      <a:r>
                        <a:rPr kumimoji="0" lang="ar-SA" sz="3600" b="0" i="0" u="none" strike="noStrike" cap="none" normalizeH="0" baseline="0">
                          <a:ln>
                            <a:noFill/>
                          </a:ln>
                          <a:solidFill>
                            <a:schemeClr val="bg1"/>
                          </a:solidFill>
                          <a:effectLst/>
                          <a:latin typeface="Arial" charset="0"/>
                          <a:cs typeface="Arial" charset="0"/>
                        </a:rPr>
                        <a:t>هللويا.</a:t>
                      </a:r>
                      <a:endParaRPr kumimoji="0" lang="en-CA"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Arial" charset="0"/>
                        </a:rPr>
                        <a:t>Psaume </a:t>
                      </a:r>
                      <a:r>
                        <a:rPr kumimoji="0" lang="en-US" sz="3600" b="0" i="0" u="sng" strike="noStrike" cap="none" normalizeH="0" baseline="0">
                          <a:ln>
                            <a:noFill/>
                          </a:ln>
                          <a:solidFill>
                            <a:srgbClr val="FF9933"/>
                          </a:solidFill>
                          <a:effectLst/>
                          <a:latin typeface="Arial" charset="0"/>
                          <a:cs typeface="Arial" charset="0"/>
                        </a:rPr>
                        <a:t>107:1-2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Célébrez le Seigneur car il est bon, car sa fidélité est pour toujours.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Qu'ils le redisent, ceux que le Seigneur a défendus, ceux qu'il a défendus contre  la main de l'adversaire,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Arial" charset="0"/>
                        </a:rPr>
                        <a:t>Psalms 107:1-2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107:1 Oh, give thanks to the Lord, for He is good! For His mercy endures forever.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Let the redeemed of the Lord say so, Whom He has redeemed from the hand of the enemy,. 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6pg</a:t>
            </a:r>
          </a:p>
        </p:txBody>
      </p:sp>
    </p:spTree>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24806" name="Group 38"/>
          <p:cNvGraphicFramePr>
            <a:graphicFrameLocks noGrp="1"/>
          </p:cNvGraphicFramePr>
          <p:nvPr/>
        </p:nvGraphicFramePr>
        <p:xfrm>
          <a:off x="34925" y="44450"/>
          <a:ext cx="9145588" cy="6121401"/>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مرقس ( 16 : 2 – 8 )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وباكرا جدا في اول الاسبوع أتين الى القبر اذ طلعت الشمس. وكنّ يقلن فيما بينهنّ من يدحرج لنا الحجر عن باب القبر.</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Marc 16:2-8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Et de grand matin, le premier jour de la semaine, elles vont à la tombe, le soleil étant levé. Elles se disaient entre elles: "Qui nous roulera la pierre de l'entrée du tombeau?"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Mark 16:2-8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Very early in the morning, on the first day of the week, they came to the tomb when the sun had risen. 3 And they said among themselves, Who will roll away the stone from the door of the tomb for 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6g</a:t>
            </a:r>
          </a:p>
        </p:txBody>
      </p:sp>
    </p:spTree>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25831" name="Group 39"/>
          <p:cNvGraphicFramePr>
            <a:graphicFrameLocks noGrp="1"/>
          </p:cNvGraphicFramePr>
          <p:nvPr/>
        </p:nvGraphicFramePr>
        <p:xfrm>
          <a:off x="34925" y="115888"/>
          <a:ext cx="9074150" cy="6049963"/>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فتطلعن ورأين ان الحجر قد دحرج.لانه كان عظيما جدا. ولما دخلن القبر رأين شابا جالسا عن اليمين لابسا حلة بيضاء فاندهشن.</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Et, levant les yeux, elles voient que la pierre est roulée; or, elle était très grande. 5 Entrées dans le tombeau, elles virent, assis à droite, un jeune homme, vêtu d'une robe blanche, et elles furent saisies de frayeur.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But when they looked up, they saw that the stone had been rolled away--for it was very large. 5 And entering the tomb, they saw a young man clothed in a long white robe sitting on the right side; and they were alarmed.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19013" name="Group 37"/>
          <p:cNvGraphicFramePr>
            <a:graphicFrameLocks noGrp="1"/>
          </p:cNvGraphicFramePr>
          <p:nvPr/>
        </p:nvGraphicFramePr>
        <p:xfrm>
          <a:off x="34925" y="115888"/>
          <a:ext cx="9074150" cy="633984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لهنّ لا تندهشن.انتنّ تطلبن يسوع الناصري المصلوب.قد قام.ليس هو ههنا.هوذا الموضع الذي وضعوه فيه.لكن اذهبن وقلن لتلاميذه ولبطرس انه يسبقكم الى الجليل.هناك ترونه كما قال لكم</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Mais il leur dit: "Ne vous effrayez pas. Vous cherchez Jésus de Nazareth, le crucifié: il est ressuscité, et n'est pas ici; voyez l'endroit où on l'avait déposé. Mais allez dire à ses disciples et à Pierre: "Il vous précède en Galilée; c'est là que vous le verrez, comme il vous l'a dit."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But he said to them, Do not be alarmed. You seek Jesus of Nazareth, who was crucified. He is risen! He is not here. See the place where they laid Him. 7 But go, tell His disciples--and Peter--that He is going before you into Galilee; there you will see Him, as He said to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26839" name="Group 23"/>
          <p:cNvGraphicFramePr>
            <a:graphicFrameLocks noGrp="1"/>
          </p:cNvGraphicFramePr>
          <p:nvPr/>
        </p:nvGraphicFramePr>
        <p:xfrm>
          <a:off x="34925" y="44450"/>
          <a:ext cx="9074150" cy="6194426"/>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فخرجن سريعا وهربن من القبر لان الرعدة والحيرة اخذتاهنّ ولم يقلن لاحد شيئا لانهنّ كنّ خائفات</a:t>
                      </a:r>
                      <a:r>
                        <a:rPr kumimoji="0" lang="ar-EG"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Elles sortirent et s'enfuirent loin du tombeau, car elles étaient toutes tremblantes et bouleversées; et elles ne dirent rien à personne, car elles avaient peur.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So they went out quickly and fled from the tomb, for they trembled and were amazed. And they said nothing to anyone, for they were afraid.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2"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256004"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75240" name="Group 8"/>
          <p:cNvGraphicFramePr>
            <a:graphicFrameLocks noGrp="1"/>
          </p:cNvGraphicFramePr>
          <p:nvPr/>
        </p:nvGraphicFramePr>
        <p:xfrm>
          <a:off x="539750" y="404813"/>
          <a:ext cx="8424863" cy="566318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9900"/>
                          </a:solidFill>
                          <a:effectLst/>
                          <a:latin typeface="Arial" charset="0"/>
                          <a:cs typeface="Arial" charset="0"/>
                        </a:rPr>
                        <a:t>Saturday of the First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dirty="0">
                          <a:ln>
                            <a:noFill/>
                          </a:ln>
                          <a:solidFill>
                            <a:srgbClr val="FF9900"/>
                          </a:solidFill>
                          <a:effectLst/>
                          <a:latin typeface="Arial" charset="0"/>
                          <a:cs typeface="Arial" charset="0"/>
                        </a:rPr>
                        <a:t>يوم السبت من الإسبوع الأول من الصوم المقدس</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dirty="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dirty="0">
                          <a:ln>
                            <a:noFill/>
                          </a:ln>
                          <a:solidFill>
                            <a:srgbClr val="FF9900"/>
                          </a:solidFill>
                          <a:effectLst/>
                          <a:latin typeface="Arial" charset="0"/>
                          <a:cs typeface="Arial" charset="0"/>
                        </a:rPr>
                        <a:t>Samedi de la première semaine de la </a:t>
                      </a:r>
                      <a:r>
                        <a:rPr kumimoji="0" lang="fr-FR" sz="4000" b="0" i="0" u="none" strike="noStrike" cap="none" normalizeH="0" baseline="0" dirty="0" err="1">
                          <a:ln>
                            <a:noFill/>
                          </a:ln>
                          <a:solidFill>
                            <a:srgbClr val="FF9900"/>
                          </a:solidFill>
                          <a:effectLst/>
                          <a:latin typeface="Arial" charset="0"/>
                          <a:cs typeface="Arial" charset="0"/>
                        </a:rPr>
                        <a:t>Resurrection</a:t>
                      </a:r>
                      <a:endParaRPr kumimoji="0" lang="fr-FR" sz="4000" b="0" i="0" u="none" strike="noStrike" kern="1200" cap="none" normalizeH="0" baseline="0" dirty="0">
                        <a:ln>
                          <a:noFill/>
                        </a:ln>
                        <a:solidFill>
                          <a:srgbClr val="FF9900"/>
                        </a:solidFill>
                        <a:effectLst/>
                        <a:latin typeface="Arial" charset="0"/>
                        <a:ea typeface="+mn-ea"/>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50"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258051"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08034" name="Group 34"/>
          <p:cNvGraphicFramePr>
            <a:graphicFrameLocks noGrp="1"/>
          </p:cNvGraphicFramePr>
          <p:nvPr/>
        </p:nvGraphicFramePr>
        <p:xfrm>
          <a:off x="34925" y="44450"/>
          <a:ext cx="9145588" cy="6681280"/>
        </p:xfrm>
        <a:graphic>
          <a:graphicData uri="http://schemas.openxmlformats.org/drawingml/2006/table">
            <a:tbl>
              <a:tblPr rtl="1"/>
              <a:tblGrid>
                <a:gridCol w="5113338">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عشية</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119:10-11</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بكل قلبي طلبتك</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لا تضلني عن وصاياك.</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خبأت كلامك في قلبي لكيلا اخطئ اليك</a:t>
                      </a:r>
                      <a:r>
                        <a:rPr kumimoji="0" lang="ar-EG" sz="3200" b="0" i="0" u="none" strike="noStrike" cap="none" normalizeH="0" baseline="0" dirty="0">
                          <a:ln>
                            <a:noFill/>
                          </a:ln>
                          <a:solidFill>
                            <a:schemeClr val="bg1"/>
                          </a:solidFill>
                          <a:effectLst/>
                          <a:latin typeface="Arial" charset="0"/>
                          <a:cs typeface="Arial" charset="0"/>
                        </a:rPr>
                        <a:t>.</a:t>
                      </a:r>
                      <a:r>
                        <a:rPr kumimoji="0" lang="ar-EG" sz="2800" b="1" i="0" u="none" strike="noStrike" cap="none" normalizeH="0" baseline="0" dirty="0">
                          <a:ln>
                            <a:noFill/>
                          </a:ln>
                          <a:solidFill>
                            <a:schemeClr val="bg1"/>
                          </a:solidFill>
                          <a:effectLst/>
                          <a:latin typeface="Arial" charset="0"/>
                          <a:cs typeface="Arial" charset="0"/>
                        </a:rPr>
                        <a:t>            </a:t>
                      </a:r>
                      <a:r>
                        <a:rPr kumimoji="0" lang="ar-SA" sz="36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119:10-11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10 Je te célébrerai d'un cœur droit en étudiant tes justes décisions. Tes décrets, je les garde, ne m'abandonne pas complètement, 11 Je serre ta promesse dans mon cœur, Afin de ne pas pécher contre toi.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119:10-11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With my whole heart I have sought You; Oh, let me not wander from Your commandments!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Your word I have hidden in my heart, That I might not sin against You!.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7pv</a:t>
            </a:r>
          </a:p>
        </p:txBody>
      </p:sp>
    </p:spTree>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09061" name="Group 37"/>
          <p:cNvGraphicFramePr>
            <a:graphicFrameLocks noGrp="1"/>
          </p:cNvGraphicFramePr>
          <p:nvPr/>
        </p:nvGraphicFramePr>
        <p:xfrm>
          <a:off x="34925" y="44450"/>
          <a:ext cx="9145588" cy="648017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يوحنا (</a:t>
                      </a:r>
                      <a:r>
                        <a:rPr kumimoji="0" lang="en-US" sz="3200" b="0" i="0" u="sng" strike="noStrike" cap="none" normalizeH="0" baseline="0">
                          <a:ln>
                            <a:noFill/>
                          </a:ln>
                          <a:solidFill>
                            <a:srgbClr val="FF9933"/>
                          </a:solidFill>
                          <a:effectLst/>
                          <a:latin typeface="Arial" charset="0"/>
                          <a:cs typeface="Times New Roman" pitchFamily="18" charset="0"/>
                        </a:rPr>
                        <a:t>6:54-58</a:t>
                      </a:r>
                      <a:r>
                        <a:rPr kumimoji="0" lang="ar-EG" sz="3600" b="0" i="0" u="sng" strike="noStrike" cap="none" normalizeH="0" baseline="0">
                          <a:ln>
                            <a:noFill/>
                          </a:ln>
                          <a:solidFill>
                            <a:srgbClr val="FF9933"/>
                          </a:solidFill>
                          <a:effectLst/>
                          <a:latin typeface="Arial" charset="0"/>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يأكل جسدي ويشرب دمي فله حياة ابدية وانا اقيمه في اليوم الاخير.لان جسدي ماكل حق ودمي مشرب حق.</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Jean </a:t>
                      </a:r>
                      <a:r>
                        <a:rPr kumimoji="0" lang="en-US" sz="3200" b="0" i="0" u="sng" strike="noStrike" cap="none" normalizeH="0" baseline="0">
                          <a:ln>
                            <a:noFill/>
                          </a:ln>
                          <a:solidFill>
                            <a:srgbClr val="FF9933"/>
                          </a:solidFill>
                          <a:effectLst/>
                          <a:latin typeface="Arial" charset="0"/>
                          <a:cs typeface="Times New Roman" pitchFamily="18" charset="0"/>
                        </a:rPr>
                        <a:t>6:54-58</a:t>
                      </a:r>
                      <a:r>
                        <a:rPr kumimoji="0" lang="fr-FR" sz="2800" b="0" i="0" u="none" strike="noStrike" cap="none" normalizeH="0" baseline="0">
                          <a:ln>
                            <a:noFill/>
                          </a:ln>
                          <a:solidFill>
                            <a:schemeClr val="bg1"/>
                          </a:solidFill>
                          <a:effectLst/>
                          <a:latin typeface="Arial" charset="0"/>
                          <a:cs typeface="Arial" charset="0"/>
                        </a:rPr>
                        <a:t>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54 Celui qui mange ma chair et boit mon sang a la vie éternelle, et moi, je le ressusciterai au dernier jour. Car ma chair est vraie nourriture et mon sang vraie boisson.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John 6:54-58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54 Whoever eats My flesh and drinks My blood has eternal life, and I will raise him up at the last day. 55 For My flesh is food indeed, and My blood is drink indeed.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7v</a:t>
            </a:r>
          </a:p>
        </p:txBody>
      </p:sp>
    </p:spTree>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10077" name="Group 29"/>
          <p:cNvGraphicFramePr>
            <a:graphicFrameLocks noGrp="1"/>
          </p:cNvGraphicFramePr>
          <p:nvPr/>
        </p:nvGraphicFramePr>
        <p:xfrm>
          <a:off x="34925" y="44450"/>
          <a:ext cx="9074150" cy="6121401"/>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ياكل جسدي ويشرب دمي يثبت فيّ وانا فيه. كما ارسلني الآب الحي وانا حيّ بالآب فمن يأكلني فهو يحيا بي.</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56 Celui qui mange ma chair et boit mon sang demeure en moi et moi en lui. Et comme le Père qui est vivant m'a envoyé et que je vis par le Père, ainsi celui qui me mangera vivra par moi.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56 He who eats My flesh and drinks My blood abides in Me, and I in him. 57 As the living Father sent Me, and I live because of the Father, so he who feeds on Me will live because of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11096" name="Group 24"/>
          <p:cNvGraphicFramePr>
            <a:graphicFrameLocks noGrp="1"/>
          </p:cNvGraphicFramePr>
          <p:nvPr/>
        </p:nvGraphicFramePr>
        <p:xfrm>
          <a:off x="34925" y="115888"/>
          <a:ext cx="9001125" cy="5962714"/>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هذا هو الخبز الذي نزل من السماء.ليس كما اكل آباؤكم المنّ وماتوا.من يأكل هذا الخبز فانه يحيا الى الابد.</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58 Tel est le pain qui est descendu du ciel: il est bien différent de celui que vos pères ont mangé; ils sont morts, eux, mais celui qui mangera du pain que voici vivra pour l'éternité.</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58 This is the bread which came down from heaven--not as your fathers ate the manna, and are dead. He who eats this bread will live forever.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62150"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263171"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26186" name="Group 42"/>
          <p:cNvGraphicFramePr>
            <a:graphicFrameLocks noGrp="1"/>
          </p:cNvGraphicFramePr>
          <p:nvPr/>
        </p:nvGraphicFramePr>
        <p:xfrm>
          <a:off x="34925" y="44450"/>
          <a:ext cx="9145588" cy="6049963"/>
        </p:xfrm>
        <a:graphic>
          <a:graphicData uri="http://schemas.openxmlformats.org/drawingml/2006/table">
            <a:tbl>
              <a:tblPr rtl="1"/>
              <a:tblGrid>
                <a:gridCol w="4176713">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Times New Roman" pitchFamily="18" charset="0"/>
                        </a:rPr>
                        <a:t>77:2</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في يوم ضيقي التمست الرب.يدي في الليل انبسطت ولم تخدر.ابت نفسي التعزية</a:t>
                      </a:r>
                      <a:r>
                        <a:rPr kumimoji="0" lang="en-CA" sz="3200" b="0" i="0" u="none" strike="noStrike" cap="none" normalizeH="0" baseline="0" dirty="0">
                          <a:ln>
                            <a:noFill/>
                          </a:ln>
                          <a:solidFill>
                            <a:schemeClr val="bg1"/>
                          </a:solidFill>
                          <a:effectLst/>
                          <a:latin typeface="Arial" charset="0"/>
                          <a:cs typeface="Arial" charset="0"/>
                        </a:rPr>
                        <a:t>          </a:t>
                      </a:r>
                      <a:r>
                        <a:rPr kumimoji="0" lang="en-CA" sz="3200" b="1" i="0" u="none" strike="noStrike" cap="none" normalizeH="0" baseline="0" dirty="0">
                          <a:ln>
                            <a:noFill/>
                          </a:ln>
                          <a:solidFill>
                            <a:schemeClr val="bg1"/>
                          </a:solidFill>
                          <a:effectLst/>
                          <a:latin typeface="Arial" charset="0"/>
                          <a:cs typeface="Arial" charset="0"/>
                        </a:rPr>
                        <a:t> </a:t>
                      </a:r>
                      <a:r>
                        <a:rPr kumimoji="0" lang="ar-SA" sz="32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77:2</a:t>
                      </a:r>
                      <a:r>
                        <a:rPr kumimoji="0" lang="fr-FR" sz="2800" b="0" i="0" u="none" strike="noStrike" cap="none" normalizeH="0" baseline="0">
                          <a:ln>
                            <a:noFill/>
                          </a:ln>
                          <a:solidFill>
                            <a:schemeClr val="bg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Je me rappelle Dieu et je gémis, Dans la nuit, je me rappelle mon refrain, mon coeur y revient, et mon esprit s'interroge,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77:2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In the day of my trouble I sought the Lord; My hand was stretched out in the night without ceasing; My soul refused to be comforted.</a:t>
                      </a:r>
                      <a:endParaRPr kumimoji="0" lang="en-US" sz="24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7pm</a:t>
            </a:r>
          </a:p>
        </p:txBody>
      </p:sp>
    </p:spTree>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26461" name="Group 29"/>
          <p:cNvGraphicFramePr>
            <a:graphicFrameLocks noGrp="1"/>
          </p:cNvGraphicFramePr>
          <p:nvPr/>
        </p:nvGraphicFramePr>
        <p:xfrm>
          <a:off x="34925" y="44450"/>
          <a:ext cx="9145588" cy="6793992"/>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يوحنا ( 20 : 19 – 23 )</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كانت عشية ذلك اليوم وهو اول الاسبوع وكانت الابواب مغلقة حيث كان التلاميذ مجتمعين لسبب الخوف من اليهود جاء يسوع ووقف في الوسط وقال لهم سلام لكم.</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John 20:19-23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19 </a:t>
                      </a:r>
                      <a:r>
                        <a:rPr kumimoji="0" lang="fr-FR" sz="2800" b="0" i="0" u="none" strike="noStrike" cap="none" normalizeH="0" baseline="0">
                          <a:ln>
                            <a:noFill/>
                          </a:ln>
                          <a:solidFill>
                            <a:schemeClr val="bg1"/>
                          </a:solidFill>
                          <a:effectLst/>
                          <a:latin typeface="Arial" charset="0"/>
                          <a:cs typeface="Arial" charset="0"/>
                        </a:rPr>
                        <a:t>Le soir de ce même jour qui était le premier de la semaine, alors que, par crainte des Juifs, les portes de la maison où se trouvaient les disciples étaient verrouillées, Jésus vint, il se tint au milieu d'eux et il leur dit: "La paix soit avec vous."</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John 20:19-23</a:t>
                      </a:r>
                      <a:endParaRPr kumimoji="0" lang="ar-EG" sz="32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Then, the same day at evening, being the first day of the week, when the doors were shut where the disciples were assembled, for fear of the Jews, Jesus came and stood in the midst, and said to them, Peace be with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7m</a:t>
            </a:r>
          </a:p>
        </p:txBody>
      </p:sp>
    </p:spTree>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27477" name="Group 21"/>
          <p:cNvGraphicFramePr>
            <a:graphicFrameLocks noGrp="1"/>
          </p:cNvGraphicFramePr>
          <p:nvPr/>
        </p:nvGraphicFramePr>
        <p:xfrm>
          <a:off x="34925" y="44450"/>
          <a:ext cx="9074150" cy="6121401"/>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قال هذا أراهم يديه وجنبه.ففرح التلاميذ اذ رأوا الرب. فقال لهم يسوع ايضا سلام لكم.كما ارسلني الآب ارسلكم انا.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Tout en parlant, il leur montra ses mains et son côté. En voyant le Seigneur, les disciples furent tout à la joie. Alors, à nouveau, Jésus leur dit: "La paix soit avec vous. Comme le Père m'a envoyé, à mon tour je vous envoie."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When He had said this, He showed them His hands and His side. Then the disciples were glad when they saw the Lord. 21 So Jesus said to them again, Peace to you! As the Father has sent Me, I also send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28502" name="Group 22"/>
          <p:cNvGraphicFramePr>
            <a:graphicFrameLocks noGrp="1"/>
          </p:cNvGraphicFramePr>
          <p:nvPr/>
        </p:nvGraphicFramePr>
        <p:xfrm>
          <a:off x="34925" y="115888"/>
          <a:ext cx="9001125" cy="5962714"/>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قال هذا نفخ وقال لهم اقبلوا الروح القدس.  من غفرتم خطاياه تغفر له.ومن امسكتم خطاياه أمسكت</a:t>
                      </a:r>
                      <a:r>
                        <a:rPr kumimoji="0" lang="en-CA"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Ayant ainsi parlé, il souffla sur eux et leur dit: "Recevez l'Esprit Saint; ceux à qui vous remettrez les péchés, ils leurs seront remis. Ceux à qui vous les retiendrez, ils leur seront retenus".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And when He had said this, He breathed on them, and said to them, Receive the Holy Spirit. 23 If you forgive the sins of any, they are forgiven them; if you retain the sins of any,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67270"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0"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268291"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268292"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268293"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32348" name="Group 60"/>
          <p:cNvGraphicFramePr>
            <a:graphicFrameLocks noGrp="1"/>
          </p:cNvGraphicFramePr>
          <p:nvPr/>
        </p:nvGraphicFramePr>
        <p:xfrm>
          <a:off x="34925" y="44450"/>
          <a:ext cx="9001125" cy="6363578"/>
        </p:xfrm>
        <a:graphic>
          <a:graphicData uri="http://schemas.openxmlformats.org/drawingml/2006/table">
            <a:tbl>
              <a:tblPr rtl="1"/>
              <a:tblGrid>
                <a:gridCol w="4640488">
                  <a:extLst>
                    <a:ext uri="{9D8B030D-6E8A-4147-A177-3AD203B41FA5}">
                      <a16:colId xmlns:a16="http://schemas.microsoft.com/office/drawing/2014/main" val="20000"/>
                    </a:ext>
                  </a:extLst>
                </a:gridCol>
                <a:gridCol w="4360637">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 إلى أهل </a:t>
                      </a:r>
                      <a:r>
                        <a:rPr kumimoji="0" lang="ar-EG" sz="3200" b="0" i="0" u="sng" strike="noStrike" cap="none" normalizeH="0" baseline="0">
                          <a:ln>
                            <a:noFill/>
                          </a:ln>
                          <a:solidFill>
                            <a:srgbClr val="FF9933"/>
                          </a:solidFill>
                          <a:effectLst/>
                          <a:latin typeface="Arial" charset="0"/>
                          <a:cs typeface="Arial" charset="0"/>
                        </a:rPr>
                        <a:t>كولوسى ( 1 : 12 – 23 )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شاكرين الآب الذي اهّلنا لشركة ميراث القديسين في النور الذي انقذنا من سلطان الظلمة ونقلنا الى ملكوت ابن محبته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sng" strike="noStrike" cap="none" normalizeH="0" baseline="0" dirty="0">
                          <a:ln>
                            <a:noFill/>
                          </a:ln>
                          <a:solidFill>
                            <a:srgbClr val="FF9933"/>
                          </a:solidFill>
                          <a:effectLst/>
                          <a:latin typeface="Arial" charset="0"/>
                          <a:cs typeface="Times New Roman" pitchFamily="18" charset="0"/>
                        </a:rPr>
                        <a:t>Colossiens 1:12-23</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12 Rendez grâce au Père  qui vous a rendus capables d'avoir part à l'héritage des saints dans la lumière. 13 Ils nous a arrachés au pouvoir des ténèbres et nous a transférés dans le royaume du Fils de son amour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Colossians 1:12-23</a:t>
                      </a:r>
                    </a:p>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12 giving thanks to the Father who has qualified us to be partakers of the inheritance of the saints in the light. 13 He has delivered us from the power of darkness and conveyed us into the kingdom of the Son of His love,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7p</a:t>
            </a:r>
          </a:p>
        </p:txBody>
      </p:sp>
    </p:spTree>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33370" name="Group 58"/>
          <p:cNvGraphicFramePr>
            <a:graphicFrameLocks noGrp="1"/>
          </p:cNvGraphicFramePr>
          <p:nvPr/>
        </p:nvGraphicFramePr>
        <p:xfrm>
          <a:off x="34925" y="44450"/>
          <a:ext cx="9074150" cy="5804218"/>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لنا فيه الفداء بدمه غفران الخطايا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الذي هو صورة الله غير المنظور بكر كل خليقة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فانه فيه خلق الكل ما في السموات وما على الارض ما يرى وما لا يرى</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en lui nous sommes délivrés, nos péchés sont pardonnés.15 Il est l'image du Dieu invisible, Premier-né de toute créature, car en lui tout a été créé, dans les cieux et sur la terre, les êtres visibles comme les invisibles,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in whom we have redemption through His blood, the forgiveness of sins. 15 He is the image of the invisible God, the firstborn over all creation. 16 For by Him all things were created that are in heaven and that are on earth, visible and invisible,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20527" name="Group 15"/>
          <p:cNvGraphicFramePr>
            <a:graphicFrameLocks noGrp="1"/>
          </p:cNvGraphicFramePr>
          <p:nvPr/>
        </p:nvGraphicFramePr>
        <p:xfrm>
          <a:off x="34925" y="44450"/>
          <a:ext cx="9074150" cy="6915912"/>
        </p:xfrm>
        <a:graphic>
          <a:graphicData uri="http://schemas.openxmlformats.org/drawingml/2006/table">
            <a:tbl>
              <a:tblPr rtl="1"/>
              <a:tblGrid>
                <a:gridCol w="4271285">
                  <a:extLst>
                    <a:ext uri="{9D8B030D-6E8A-4147-A177-3AD203B41FA5}">
                      <a16:colId xmlns:a16="http://schemas.microsoft.com/office/drawing/2014/main" val="20000"/>
                    </a:ext>
                  </a:extLst>
                </a:gridCol>
                <a:gridCol w="480286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سواء كان عروشا ام سيادات ام رياسات ام سلاطين. الكل به وله قد خلق.الذي هو قبل كل شيء وفيه يقوم الكلوهو راس الجسد الكنيسة.</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الذي هو البداءة بكر من الاموات لكي يكون هو متقدما في كل شيء.</a:t>
                      </a:r>
                      <a:r>
                        <a:rPr kumimoji="0" lang="en-CA" sz="3200" b="0" i="0" u="none" strike="noStrike" cap="none" normalizeH="0" baseline="0" dirty="0">
                          <a:ln>
                            <a:noFill/>
                          </a:ln>
                          <a:solidFill>
                            <a:schemeClr val="bg1"/>
                          </a:solidFill>
                          <a:effectLst/>
                          <a:latin typeface="Arial" charset="0"/>
                          <a:cs typeface="Arial" charset="0"/>
                        </a:rPr>
                        <a:t>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Trônes et Souverainetés, Autorités et Pouvoirs. Tout est créé par lui et pour lui, et il est, lui, par devant tout; tout est maintenu en lui, et il est, lui, la tête du corps, qui est l'Église. Il est le commencement, Premier-né d'entre les morts, afin de tenir en tout, lui, le premier rang.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whether thrones or dominions or principalities or powers. All things were created through Him and for Him. 17 And He is before all things, and in Him all things consist. 18 And He is the head of the body, the church, who is the beginning, the firstborn from the dead, that in all things He may have the preeminence.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18493" name="Group 29"/>
          <p:cNvGraphicFramePr>
            <a:graphicFrameLocks noGrp="1"/>
          </p:cNvGraphicFramePr>
          <p:nvPr/>
        </p:nvGraphicFramePr>
        <p:xfrm>
          <a:off x="34925" y="44450"/>
          <a:ext cx="9145588" cy="5991214"/>
        </p:xfrm>
        <a:graphic>
          <a:graphicData uri="http://schemas.openxmlformats.org/drawingml/2006/table">
            <a:tbl>
              <a:tblPr rtl="1"/>
              <a:tblGrid>
                <a:gridCol w="4032250">
                  <a:extLst>
                    <a:ext uri="{9D8B030D-6E8A-4147-A177-3AD203B41FA5}">
                      <a16:colId xmlns:a16="http://schemas.microsoft.com/office/drawing/2014/main" val="20000"/>
                    </a:ext>
                  </a:extLst>
                </a:gridCol>
                <a:gridCol w="5113338">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لانه فيه سرّ ان يحل كل الملء</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وان يصالح به الكل لنفسه عاملا الصلح بدم صليبه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19 Car il a plu à Dieu de faire habiter en lui toute la plénitude et de tout réconcilier par lui 20 et pour lui, et sur la terre et dans les cieux, ayant établi la paix par le sang de sa croix.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19 For it pleased the Father that in Him all the fullness should dwell, 20 and by Him to reconcile all things to Himself, by Him, whether things on earth or things in heaven, having made peace through the blood of His cross.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58970" name="Group 58"/>
          <p:cNvGraphicFramePr>
            <a:graphicFrameLocks noGrp="1"/>
          </p:cNvGraphicFramePr>
          <p:nvPr/>
        </p:nvGraphicFramePr>
        <p:xfrm>
          <a:off x="34925" y="44450"/>
          <a:ext cx="9145588" cy="6827520"/>
        </p:xfrm>
        <a:graphic>
          <a:graphicData uri="http://schemas.openxmlformats.org/drawingml/2006/table">
            <a:tbl>
              <a:tblPr rtl="1"/>
              <a:tblGrid>
                <a:gridCol w="5113338">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بواسطته سواء كان ما على الارض ام ما في السموات. وانتم الذين كنتم قبلا اجنبيين واعداء في الفكر في الاعمال الشريرة قد صالحكم الآنفي جسم بشريته بالموت ليحضركم قديسين وبلا لوم ولا شكوى امامه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Et vous qui autrefois étiez étrangers, vous dont les oeuvres mauvaises manifestaient l'hostilité profonde, voilà que maintenant Dieu vous a réconciliés grâce au corps périssable de son Fils, 22 par sa mort, pour vous faire paraître devant lui saints, irréprochables, inattaquables.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And you, who once were alienated and enemies in your mind by wicked works, yet now He has reconciled 22 in the body of His flesh through death, to present you holy, and blameless, and above reproach in His sight--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59978" name="Group 42"/>
          <p:cNvGraphicFramePr>
            <a:graphicFrameLocks noGrp="1"/>
          </p:cNvGraphicFramePr>
          <p:nvPr/>
        </p:nvGraphicFramePr>
        <p:xfrm>
          <a:off x="107950" y="44450"/>
          <a:ext cx="9072563" cy="5804218"/>
        </p:xfrm>
        <a:graphic>
          <a:graphicData uri="http://schemas.openxmlformats.org/drawingml/2006/table">
            <a:tbl>
              <a:tblPr rtl="1"/>
              <a:tblGrid>
                <a:gridCol w="4752975">
                  <a:extLst>
                    <a:ext uri="{9D8B030D-6E8A-4147-A177-3AD203B41FA5}">
                      <a16:colId xmlns:a16="http://schemas.microsoft.com/office/drawing/2014/main" val="20000"/>
                    </a:ext>
                  </a:extLst>
                </a:gridCol>
                <a:gridCol w="4319588">
                  <a:extLst>
                    <a:ext uri="{9D8B030D-6E8A-4147-A177-3AD203B41FA5}">
                      <a16:colId xmlns:a16="http://schemas.microsoft.com/office/drawing/2014/main" val="20001"/>
                    </a:ext>
                  </a:extLst>
                </a:gridCol>
              </a:tblGrid>
              <a:tr h="9366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ثبتم على الايمان متأسسين وراسخين وغير منتقلين عن رجاء الانجيل الذي سمعتموه المكروز به في كل الخليقة التي تحت السماء الذي صرت انا بولس خادما له</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Mais il faut que, par la foi, vous teniez, solides et fermes, sans vous laisser déporter hors de l'espérance de l'Évangile que vous avez entendu, qui a été proclamé à toute créature sous le ciel, et dont moi, Paul, je suis devenu le ministre.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if indeed you continue in the faith, grounded and steadfast, and are not moved away from the hope of the gospel which you heard, which was preached to every creature under heaven, of which I, Paul, became a minister.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6"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27750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277508"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37458" name="Group 50"/>
          <p:cNvGraphicFramePr>
            <a:graphicFrameLocks noGrp="1"/>
          </p:cNvGraphicFramePr>
          <p:nvPr/>
        </p:nvGraphicFramePr>
        <p:xfrm>
          <a:off x="34925" y="44450"/>
          <a:ext cx="9074150" cy="6338888"/>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الكاثوليكون من</a:t>
                      </a:r>
                      <a:r>
                        <a:rPr kumimoji="0" lang="en-CA"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رسالة </a:t>
                      </a:r>
                      <a:r>
                        <a:rPr kumimoji="0" lang="ar-EG" sz="3200" b="0" i="0" u="sng" strike="noStrike" cap="none" normalizeH="0" baseline="0">
                          <a:ln>
                            <a:noFill/>
                          </a:ln>
                          <a:solidFill>
                            <a:srgbClr val="FF9933"/>
                          </a:solidFill>
                          <a:effectLst/>
                          <a:latin typeface="Arial" charset="0"/>
                          <a:cs typeface="Arial" charset="0"/>
                        </a:rPr>
                        <a:t>يوحنا </a:t>
                      </a:r>
                      <a:r>
                        <a:rPr kumimoji="0" lang="ar-SA" sz="3200" b="0" i="0" u="sng" strike="noStrike" cap="none" normalizeH="0" baseline="0">
                          <a:ln>
                            <a:noFill/>
                          </a:ln>
                          <a:solidFill>
                            <a:srgbClr val="FF9933"/>
                          </a:solidFill>
                          <a:effectLst/>
                          <a:latin typeface="Arial" charset="0"/>
                          <a:cs typeface="Arial" charset="0"/>
                        </a:rPr>
                        <a:t>الرسول</a:t>
                      </a:r>
                      <a:r>
                        <a:rPr kumimoji="0" lang="en-US" sz="3200" b="0" i="0" u="sng" strike="noStrike" cap="none" normalizeH="0" baseline="0">
                          <a:ln>
                            <a:noFill/>
                          </a:ln>
                          <a:solidFill>
                            <a:srgbClr val="FF9933"/>
                          </a:solidFill>
                          <a:effectLst/>
                          <a:latin typeface="Arial" charset="0"/>
                          <a:cs typeface="Arial" charset="0"/>
                        </a:rPr>
                        <a:t> </a:t>
                      </a:r>
                      <a:r>
                        <a:rPr kumimoji="0" lang="ar-EG" sz="3200" b="0" i="0" u="sng" strike="noStrike" cap="none" normalizeH="0" baseline="0">
                          <a:ln>
                            <a:noFill/>
                          </a:ln>
                          <a:solidFill>
                            <a:srgbClr val="FF9933"/>
                          </a:solidFill>
                          <a:effectLst/>
                          <a:latin typeface="Arial" charset="0"/>
                          <a:cs typeface="Arial" charset="0"/>
                        </a:rPr>
                        <a:t>الأولى</a:t>
                      </a:r>
                      <a:r>
                        <a:rPr kumimoji="0" lang="ar-SA" sz="3200" b="0" i="0" u="sng" strike="noStrike" cap="none" normalizeH="0" baseline="0">
                          <a:ln>
                            <a:noFill/>
                          </a:ln>
                          <a:solidFill>
                            <a:srgbClr val="FF9933"/>
                          </a:solidFill>
                          <a:effectLst/>
                          <a:latin typeface="Arial" charset="0"/>
                          <a:cs typeface="Arial" charset="0"/>
                        </a:rPr>
                        <a:t> </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1 : </a:t>
                      </a:r>
                      <a:r>
                        <a:rPr kumimoji="0" lang="ar-EG" sz="3200" b="0" i="0" u="sng" strike="noStrike" cap="none" normalizeH="0" baseline="0">
                          <a:ln>
                            <a:noFill/>
                          </a:ln>
                          <a:solidFill>
                            <a:srgbClr val="FF9933"/>
                          </a:solidFill>
                          <a:effectLst/>
                          <a:latin typeface="Arial" charset="0"/>
                          <a:cs typeface="Arial" charset="0"/>
                        </a:rPr>
                        <a:t>1</a:t>
                      </a:r>
                      <a:r>
                        <a:rPr kumimoji="0" lang="ar-SA" sz="3200" b="0" i="0" u="sng" strike="noStrike" cap="none" normalizeH="0" baseline="0">
                          <a:ln>
                            <a:noFill/>
                          </a:ln>
                          <a:solidFill>
                            <a:srgbClr val="FF9933"/>
                          </a:solidFill>
                          <a:effectLst/>
                          <a:latin typeface="Arial" charset="0"/>
                          <a:cs typeface="Arial" charset="0"/>
                        </a:rPr>
                        <a:t> ـ 7 )</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كان من البدء الذي سمعناه الذي رأيناه بعيوننا الذي شاهدناه ولمسته ايدينا من جهة كلمة الحياة.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1 John 1:1-7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Ce qui était dès le commencement, ce que nous avons entendu, ce que nous avons vu de nos yeux, ce que nous avons contemplé et que nos mains ont touché du Verbe de vie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1 John 1:1-7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That which was from the beginning, which we have heard, which we have seen with our eyes, which we have looked upon, and our hands have handled, concerning the Word of life--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7c</a:t>
            </a:r>
          </a:p>
        </p:txBody>
      </p:sp>
    </p:spTree>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38471" name="Group 39"/>
          <p:cNvGraphicFramePr>
            <a:graphicFrameLocks noGrp="1"/>
          </p:cNvGraphicFramePr>
          <p:nvPr/>
        </p:nvGraphicFramePr>
        <p:xfrm>
          <a:off x="34925" y="115888"/>
          <a:ext cx="9074150" cy="6766560"/>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فان الحياة أظهرت وقد رأينا ونشهد ونخبركم بالحياة الابدية التي كانت عند الآب وأظهرت لنا.الذي رأيناه وسمعناه نخبركم به لكي يكون لكم ايضا شركة معنا.</a:t>
                      </a:r>
                      <a:r>
                        <a:rPr kumimoji="0" lang="ar-EG" sz="3200" b="0" i="0" u="none" strike="noStrike" cap="none" normalizeH="0" baseline="0">
                          <a:ln>
                            <a:noFill/>
                          </a:ln>
                          <a:solidFill>
                            <a:schemeClr val="bg1"/>
                          </a:solidFill>
                          <a:effectLst/>
                          <a:latin typeface="Arial" charset="0"/>
                          <a:cs typeface="Arial" charset="0"/>
                        </a:rPr>
                        <a:t>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car la vie s'est manifestée, et nous avons vu et nous rendons témoignage et nous vous annonçons la vie éternelle, qui était tournée vers le Père et s'est manifestée à nous -, ce que nous avons vu et entendu, nous vous l'annonçons, à vous aussi, afin que vous aussi vous soyez en communion avec nous.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the life was manifested, and we have seen, and bear witness, and declare to you that eternal life which was with the Father and was manifested to us-- 3 that which we have seen and heard we declare to you, that you also may have fellowship with 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65102" name="Group 46"/>
          <p:cNvGraphicFramePr>
            <a:graphicFrameLocks noGrp="1"/>
          </p:cNvGraphicFramePr>
          <p:nvPr/>
        </p:nvGraphicFramePr>
        <p:xfrm>
          <a:off x="34925" y="115888"/>
          <a:ext cx="9074150" cy="658368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شركتنا نحن فهي مع الآب ومع ابنه يسوع المسيح.</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ونكتب اليكم هذا لكي يكون فرحكم كاملا</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وهذا هو الخبر الذي سمعناه منه ونخبركم به ان الله نور وليس فيه ظلمة البتة.</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notre communion est communion avec le Père et avec son Fils Jésus Christ. 4 Et nous écrivons cela, pour que notre joie soit complète. Et voici le message que nous avons entendu de lui et que nous vous dévoilons: Dieu est lumière, et de ténèbres,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truly our fellowship is with the Father and with His Son Jesus Christ.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And these things we write to you that your joy may be full. 5 This is the message which we have heard from Him and declare to you, that God is light and in Him is no darkness at all.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29531" name="Group 27"/>
          <p:cNvGraphicFramePr>
            <a:graphicFrameLocks noGrp="1"/>
          </p:cNvGraphicFramePr>
          <p:nvPr/>
        </p:nvGraphicFramePr>
        <p:xfrm>
          <a:off x="34925" y="115888"/>
          <a:ext cx="9074150" cy="6874320"/>
        </p:xfrm>
        <a:graphic>
          <a:graphicData uri="http://schemas.openxmlformats.org/drawingml/2006/table">
            <a:tbl>
              <a:tblPr rtl="1"/>
              <a:tblGrid>
                <a:gridCol w="5184775">
                  <a:extLst>
                    <a:ext uri="{9D8B030D-6E8A-4147-A177-3AD203B41FA5}">
                      <a16:colId xmlns:a16="http://schemas.microsoft.com/office/drawing/2014/main" val="20000"/>
                    </a:ext>
                  </a:extLst>
                </a:gridCol>
                <a:gridCol w="38893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قلنا ان لنا شركة معه وسلكنا في الظلمة نكذب ولسنا نعمل الحق ولكن ان سلكنا في النور كما هو في النور فلنا شركة بعضنا مع بعض ودم يسوع المسيح ابنه يطهرنا من كل خطية.</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184775">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il n'y a pas trace en lui.  Si nous disons: "Nous sommes en communion avec lui", tout en marchant dans les ténèbres, nous mentons et nous ne faisons pas la vérité. 7 Mais si nous marchons dans la lumière comme lui-même est dans la lumière, nous sommes en communion les uns avec les autres, et le sang de Jésus, son Fils, nous purifie de tout péché.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If we say that we have fellowship with Him, and walk in darkness, we lie and do not practice the truth. 7 But if we walk in the light as He is in the light, we have fellowship with one another, and the blood of Jesus Christ His Son cleanses us from all sin.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50"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28365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283652"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283653"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42573" name="Group 45"/>
          <p:cNvGraphicFramePr>
            <a:graphicFrameLocks noGrp="1"/>
          </p:cNvGraphicFramePr>
          <p:nvPr/>
        </p:nvGraphicFramePr>
        <p:xfrm>
          <a:off x="107950" y="115888"/>
          <a:ext cx="9036050" cy="6492875"/>
        </p:xfrm>
        <a:graphic>
          <a:graphicData uri="http://schemas.openxmlformats.org/drawingml/2006/table">
            <a:tbl>
              <a:tblPr rtl="1"/>
              <a:tblGrid>
                <a:gridCol w="46434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a:ln>
                            <a:noFill/>
                          </a:ln>
                          <a:solidFill>
                            <a:srgbClr val="FF9900"/>
                          </a:solidFill>
                          <a:effectLst/>
                          <a:latin typeface="Arial" charset="0"/>
                          <a:cs typeface="Arial" charset="0"/>
                        </a:rPr>
                        <a:t>الأطهار</a:t>
                      </a:r>
                      <a:r>
                        <a:rPr kumimoji="0" lang="ar-EG" sz="3200" b="0" i="0" u="sng" strike="noStrike" cap="none" normalizeH="0" baseline="0">
                          <a:ln>
                            <a:noFill/>
                          </a:ln>
                          <a:solidFill>
                            <a:srgbClr val="FF9933"/>
                          </a:solidFill>
                          <a:effectLst/>
                          <a:latin typeface="Arial" charset="0"/>
                          <a:cs typeface="Arial" charset="0"/>
                        </a:rPr>
                        <a:t> (</a:t>
                      </a:r>
                      <a:r>
                        <a:rPr kumimoji="0" lang="en-US" sz="3200" b="0" i="0" u="sng" strike="noStrike" cap="none" normalizeH="0" baseline="0">
                          <a:ln>
                            <a:noFill/>
                          </a:ln>
                          <a:solidFill>
                            <a:srgbClr val="FF9900"/>
                          </a:solidFill>
                          <a:effectLst/>
                          <a:latin typeface="Arial" charset="0"/>
                          <a:cs typeface="Arial" charset="0"/>
                        </a:rPr>
                        <a:t>4:19-31</a:t>
                      </a:r>
                      <a:r>
                        <a:rPr kumimoji="0" lang="ar-SA" sz="3200" b="0" i="0" u="sng" strike="noStrike" cap="none" normalizeH="0" baseline="0">
                          <a:ln>
                            <a:noFill/>
                          </a:ln>
                          <a:solidFill>
                            <a:srgbClr val="FF9933"/>
                          </a:solidFill>
                          <a:effectLst/>
                          <a:latin typeface="Arial" charset="0"/>
                          <a:cs typeface="Arial" charset="0"/>
                        </a:rPr>
                        <a:t>)</a:t>
                      </a:r>
                      <a:endParaRPr kumimoji="0" lang="en-US"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فاجابهم بطرس ويوحنا وقالا ان كان حقا امام الله ان نسمع لكم اكثر من الله فاحكموا. لاننا نحن لا يمكننا ان لا نتكلم بما رأينا وسمعنا.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4:19-31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Mais Pierre et Jean leur répliquèrent: "Qu'est-ce qui est juste aux yeux de Dieu: vous écouter? ou l'écouter, lui? A vous d'en décider! Nous ne pouvons certes pas, quant à nous, taire ce que nous avons vu et entendu."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4:19-31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But Peter and John answered and said to them, Whether it is right in the sight of God to listen to you more than to God, you judge. 20 For we cannot but speak the things which we have seen and heard.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7a</a:t>
            </a:r>
          </a:p>
        </p:txBody>
      </p:sp>
    </p:spTree>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43601" name="Group 49"/>
          <p:cNvGraphicFramePr>
            <a:graphicFrameLocks noGrp="1"/>
          </p:cNvGraphicFramePr>
          <p:nvPr/>
        </p:nvGraphicFramePr>
        <p:xfrm>
          <a:off x="34925" y="44450"/>
          <a:ext cx="9074150" cy="676656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وبعدما هددوهما ايضا اطلقوهما اذ لم يجدوا البتة كيف يعاقبونهما بسبب الشعب.لان الجميع كانوا يمجدون الله على ما جرى. لان الانسان الذي صارت فيه آية الشفاء هذه كان له اكثر من اربعين سنة</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Sur des menaces renouvelées, on les relâcha, faute d'avoir trouvé moyen de les condamner. C'était à cause du peuple: car tout le monde rendait gloire à Dieu de ce qui s'était passé. 22 L'homme qui avait bénéficié de cette guérison miraculeuse avait en effet plus de quarante ans.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So when they had further threatened them, they let them go, finding no way of punishing them, because of the people, since they all glorified God for what had been done. 22 For the man was over forty years old on whom this miracle of healing had been performed.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66127" name="Group 47"/>
          <p:cNvGraphicFramePr>
            <a:graphicFrameLocks noGrp="1"/>
          </p:cNvGraphicFramePr>
          <p:nvPr/>
        </p:nvGraphicFramePr>
        <p:xfrm>
          <a:off x="34925" y="44450"/>
          <a:ext cx="9074150" cy="676656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اطلقا أتيا الى رفقائهما واخبراهم بكل ما قاله لهما رؤساء الكهنة والشيوخ. فلما سمعوا رفعوا بنفس واحدة صوتا الى الله وقالوا ايها السيد انت هو الاله الصانع السماء والارض والبحر وكل ما فيها.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Une fois relâchés, Pierre et Jean rejoignirent leurs compagnons et leur racontèrent tout ce que les grands prêtres et les anciens leur avaient dit. 24 On les écouta; puis tous, unanimes, s'adressèrent à Dieu en ces termes: "Maître, c'est toi qui as créé le ciel, la terre, la mer et tout ce qui s'y trouve,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And being let go, they went to their own companions and reported all that the chief priests and elders had said to them. 24 So when they heard that, they raised their voice to God with one accord and said: Lord, You are God, who made heaven and earth and the sea, and all that is in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67139" name="Group 35"/>
          <p:cNvGraphicFramePr>
            <a:graphicFrameLocks noGrp="1"/>
          </p:cNvGraphicFramePr>
          <p:nvPr/>
        </p:nvGraphicFramePr>
        <p:xfrm>
          <a:off x="34925" y="44450"/>
          <a:ext cx="9074150" cy="6009323"/>
        </p:xfrm>
        <a:graphic>
          <a:graphicData uri="http://schemas.openxmlformats.org/drawingml/2006/table">
            <a:tbl>
              <a:tblPr rtl="1"/>
              <a:tblGrid>
                <a:gridCol w="5113337">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القائل بفم داود فتاك لماذا ارتجّت الامم وتفكر الشعوب بالباطل. قامت ملوك الارض واجتمع الرؤساء معا على الرب وعلى مسيحه.</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toi qui as mis par l'Esprit Saint ces paroles dans la bouche de notre père David, ton serviteur: Pourquoi donc ces grondements des nations et ces vaines entreprises des peuples? 26  Les rois de la terre se sont rapprochés et les chefs se sont assemblés pour ne faire plus qu'un contre le Seigneur et contre son Oint.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who by the mouth of Your servant David have said: `Why did the nations rage, And the people plot vain things? 26 The kings of the earth took their stand, And the rulers were gathered together Against the Lord and against His Christ.'</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68177" name="Group 49"/>
          <p:cNvGraphicFramePr>
            <a:graphicFrameLocks noGrp="1"/>
          </p:cNvGraphicFramePr>
          <p:nvPr/>
        </p:nvGraphicFramePr>
        <p:xfrm>
          <a:off x="34925" y="44450"/>
          <a:ext cx="9074150" cy="591312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0080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لانه بالحقيقة اجتمع على فتاك القدوس الذي مسحته هيرودس وبيلاطس البنطي مع امم وشعوب اسرائيل ليفعلوا كل ما سبقت فعيّنت يدك ومشورتك ان يكون</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Oui, ils se sont vraiment assemblés en cette ville, Hérode et Ponce Pilate, avec les nations et les peuples d'Israël, contre Jésus, ton saint serviteur, que tu avais oint. Ils ont ainsi réalisé tous les desseins que ta main et ta volonté avaient établis.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For truly against Your holy Servant Jesus, whom You anointed, both Herod and Pontius Pilate, with the Gentiles and the people of Israel, were gathered together 28 to do whatever Your hand and Your purpose determined before to be done.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22579" name="Group 19"/>
          <p:cNvGraphicFramePr>
            <a:graphicFrameLocks noGrp="1"/>
          </p:cNvGraphicFramePr>
          <p:nvPr/>
        </p:nvGraphicFramePr>
        <p:xfrm>
          <a:off x="34925" y="44450"/>
          <a:ext cx="9074150" cy="5473701"/>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والآن يا رب انظر الى تهديداتهم وامنح عبيدك ان يتكلموا بكلامك بكل مجاهرة</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maintenant, Seigneur, sois attentif à leurs menaces et accorde à tes serviteurs de dire ta Parole avec une entière assurance.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Now, Lord, look on their threats, and grant to Your servants that with all boldness they may speak Your word,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69181" name="Group 29"/>
          <p:cNvGraphicFramePr>
            <a:graphicFrameLocks noGrp="1"/>
          </p:cNvGraphicFramePr>
          <p:nvPr/>
        </p:nvGraphicFramePr>
        <p:xfrm>
          <a:off x="34925" y="44450"/>
          <a:ext cx="9074150" cy="676656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بمد يدك للشفاء ولتجر آيات وعجائب باسم فتاك القدوس يسوع. ولما صلّوا تزعزع المكان الذي كانوا مجتمعين فيه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وامتلأ الجميع من الروح القدس وكانوا يتكلمون بكلام الله بمجاهرة</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Étends donc la main pour que se produisent des guérisons, des signes et des prodiges par le nom de Jésus, ton saint serviteur."   A la fin de leur prière, le local où ils se trouvaient réunis fut ébranlé: ils furent tous remplis du Saint Esprit et disaient avec assurance la parole de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30 by stretching out Your hand to heal, and that signs and wonders may be done through the name of Your holy Servant Jesus. 31 And when they had prayed, the place where they were assembled together was shaken; and they were all filled with the Holy Spirit, and they spoke the word of God with boldness.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2"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890"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47678" name="Group 30"/>
          <p:cNvGraphicFramePr>
            <a:graphicFrameLocks noGrp="1"/>
          </p:cNvGraphicFramePr>
          <p:nvPr/>
        </p:nvGraphicFramePr>
        <p:xfrm>
          <a:off x="34925" y="44450"/>
          <a:ext cx="9145588" cy="6194426"/>
        </p:xfrm>
        <a:graphic>
          <a:graphicData uri="http://schemas.openxmlformats.org/drawingml/2006/table">
            <a:tbl>
              <a:tblPr rtl="1"/>
              <a:tblGrid>
                <a:gridCol w="4248150">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( 118 : 19 -20 )</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a:ln>
                            <a:noFill/>
                          </a:ln>
                          <a:solidFill>
                            <a:schemeClr val="bg1"/>
                          </a:solidFill>
                          <a:effectLst/>
                          <a:latin typeface="Arial" charset="0"/>
                          <a:cs typeface="Arial" charset="0"/>
                        </a:rPr>
                        <a:t>يداك صنعتاني وانشأتاني</a:t>
                      </a:r>
                      <a:r>
                        <a:rPr kumimoji="0" lang="ar-EG" sz="3600" b="0" i="0" u="none" strike="noStrike" cap="none" normalizeH="0" baseline="0">
                          <a:ln>
                            <a:noFill/>
                          </a:ln>
                          <a:solidFill>
                            <a:schemeClr val="bg1"/>
                          </a:solidFill>
                          <a:effectLst/>
                          <a:latin typeface="Arial" charset="0"/>
                          <a:cs typeface="Arial" charset="0"/>
                        </a:rPr>
                        <a:t>.</a:t>
                      </a:r>
                      <a:r>
                        <a:rPr kumimoji="0" lang="ar-SA" sz="3600" b="0" i="0" u="none" strike="noStrike" cap="none" normalizeH="0" baseline="0">
                          <a:ln>
                            <a:noFill/>
                          </a:ln>
                          <a:solidFill>
                            <a:schemeClr val="bg1"/>
                          </a:solidFill>
                          <a:effectLst/>
                          <a:latin typeface="Arial" charset="0"/>
                          <a:cs typeface="Arial" charset="0"/>
                        </a:rPr>
                        <a:t>فهمني فاتعلّم وصاياك.</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118:19-20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73 Je lève les mains vers tes commandements que j'aime tant, je méditerai tes décrets</a:t>
                      </a:r>
                      <a:r>
                        <a:rPr kumimoji="0" lang="fr-FR" sz="2800" b="0" i="0" u="none" strike="noStrike" cap="none" normalizeH="0" baseline="0">
                          <a:ln>
                            <a:noFill/>
                          </a:ln>
                          <a:solidFill>
                            <a:schemeClr val="tx1"/>
                          </a:solidFill>
                          <a:effectLst/>
                          <a:latin typeface="Arial"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119:73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73 Your hands have made me and fashioned me; Give me understanding, that I may learn Your commandments.</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7pg</a:t>
            </a:r>
          </a:p>
        </p:txBody>
      </p:sp>
    </p:spTree>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48734" name="Group 62"/>
          <p:cNvGraphicFramePr>
            <a:graphicFrameLocks noGrp="1"/>
          </p:cNvGraphicFramePr>
          <p:nvPr/>
        </p:nvGraphicFramePr>
        <p:xfrm>
          <a:off x="34925" y="44450"/>
          <a:ext cx="9145588" cy="6736080"/>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لوقا (</a:t>
                      </a:r>
                      <a:r>
                        <a:rPr kumimoji="0" lang="ar-EG" sz="3200" b="0" i="0" u="sng" strike="noStrike" cap="none" normalizeH="0" baseline="0">
                          <a:ln>
                            <a:noFill/>
                          </a:ln>
                          <a:solidFill>
                            <a:srgbClr val="FF9933"/>
                          </a:solidFill>
                          <a:effectLst/>
                          <a:latin typeface="Arial" charset="0"/>
                          <a:cs typeface="Arial" charset="0"/>
                        </a:rPr>
                        <a:t>35-28 </a:t>
                      </a:r>
                      <a:r>
                        <a:rPr kumimoji="0" lang="en-US" sz="3200" b="0" i="0" u="sng" strike="noStrike" cap="none" normalizeH="0" baseline="0">
                          <a:ln>
                            <a:noFill/>
                          </a:ln>
                          <a:solidFill>
                            <a:srgbClr val="FF9933"/>
                          </a:solidFill>
                          <a:effectLst/>
                          <a:latin typeface="Arial" charset="0"/>
                          <a:cs typeface="Arial" charset="0"/>
                        </a:rPr>
                        <a:t>:</a:t>
                      </a:r>
                      <a:r>
                        <a:rPr kumimoji="0" lang="ar-EG" sz="3200" b="0" i="0" u="sng" strike="noStrike" cap="none" normalizeH="0" baseline="0">
                          <a:ln>
                            <a:noFill/>
                          </a:ln>
                          <a:solidFill>
                            <a:srgbClr val="FF9933"/>
                          </a:solidFill>
                          <a:effectLst/>
                          <a:latin typeface="Arial" charset="0"/>
                          <a:cs typeface="Arial" charset="0"/>
                        </a:rPr>
                        <a:t>9</a:t>
                      </a:r>
                      <a:r>
                        <a:rPr kumimoji="0" lang="ar-SA" sz="3200" b="0" i="0" u="sng" strike="noStrike" cap="none" normalizeH="0" baseline="0">
                          <a:ln>
                            <a:noFill/>
                          </a:ln>
                          <a:solidFill>
                            <a:srgbClr val="FF9933"/>
                          </a:solidFill>
                          <a:effectLst/>
                          <a:latin typeface="Arial" charset="0"/>
                          <a:cs typeface="Arial" charset="0"/>
                        </a:rPr>
                        <a:t>)</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وبعد هذا الكلام بنحو ثمانية ايام اخذ بطرس ويوحنا ويعقوب وصعد الى جبل ليصلّي. وفيما هو يصلّي صارت هيئة وجهه متغيرة ولباسه مبيضا لامعا.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Luc 9:28 - 35</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Or, environ huit jours après ces paroles, Jésus prit avec lui Pierre, Jean et Jacques et monta sur la montagne pour prier. 29 Pendant qu'il priait, l'aspect de son visage changea et son vêtement devint d'une blancheur éclatante.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Luke 9:28-35</a:t>
                      </a:r>
                      <a:endParaRPr kumimoji="0" lang="ar-EG" sz="3200" b="0" i="0" u="sng" strike="noStrike" cap="none" normalizeH="0" baseline="0">
                        <a:ln>
                          <a:noFill/>
                        </a:ln>
                        <a:solidFill>
                          <a:srgbClr val="FF9933"/>
                        </a:solidFill>
                        <a:effectLst/>
                        <a:latin typeface="Arial" charset="0"/>
                        <a:cs typeface="Arial" charset="0"/>
                      </a:endParaRP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Now it came to pass, about eight days after these sayings, that He took Peter, John, and James and went up on the mountain to pray. 29 As He prayed, the appearance of His face was altered, and His robe became white and glistening.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7g</a:t>
            </a:r>
          </a:p>
        </p:txBody>
      </p:sp>
    </p:spTree>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49741" name="Group 45"/>
          <p:cNvGraphicFramePr>
            <a:graphicFrameLocks noGrp="1"/>
          </p:cNvGraphicFramePr>
          <p:nvPr/>
        </p:nvGraphicFramePr>
        <p:xfrm>
          <a:off x="34925" y="115888"/>
          <a:ext cx="9074150" cy="6049963"/>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واذا رجلان يتكلمان معه وهما موسى وايليا. اللذان ظهرا بمجد وتكلما عن خروجه الذي كان عتيدا ان يكمله في اورشليم.  واما بطرس واللذان معه فكانوا قد تثقلوا بالنوم.</a:t>
                      </a:r>
                      <a:r>
                        <a:rPr kumimoji="0" lang="ar-EG" sz="3200" b="0" i="0" u="none" strike="noStrike" cap="none" normalizeH="0" baseline="0">
                          <a:ln>
                            <a:noFill/>
                          </a:ln>
                          <a:solidFill>
                            <a:schemeClr val="bg1"/>
                          </a:solidFill>
                          <a:effectLst/>
                          <a:latin typeface="Arial" charset="0"/>
                          <a:cs typeface="Arial" charset="0"/>
                        </a:rPr>
                        <a:t>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Et voici que deux hommes s'entretenaient avec lui; c'étaient Moïse et Elie; apparus en gloire, ils parlaient de son départ qui allait s'accomplir à Jérusalem. 32 Pierre et ses compagnons étaient écrasés de sommeil;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30 And behold, two men talked with Him, who were Moses and Elijah, 31 who appeared in glory and spoke of His decease which He was about to accomplish at Jerusalem. 32 But Peter and those with him were heavy with sleep;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50759" name="Group 39"/>
          <p:cNvGraphicFramePr>
            <a:graphicFrameLocks noGrp="1"/>
          </p:cNvGraphicFramePr>
          <p:nvPr/>
        </p:nvGraphicFramePr>
        <p:xfrm>
          <a:off x="34925" y="115888"/>
          <a:ext cx="9074150" cy="6842760"/>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استيقظوا رأوا مجده والرجلين الواقفين معه. وفيما هما يفارقانه قال بطرس ليسوع يا معلّم جيد ان نكون ههنا.فلنصنع ثلاثة مظال.لك واحدة ولموسى واحدة ولايليا واحدة.وهو لا يعلم ما يقول.</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s'étant réveillés, ils virent la gloire de Jésus et les deux hommes qui se tenaient avec lui. Or, comme ceux-ci se séparaient de Jésus, Pierre lui dit: "Maître, il est bon que nous soyons ici; dressons trois tentes: une pour toi, une pour Moïse, une pour Elie." Il ne savait pas ce qu'il disait.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when they were fully awake, they saw His glory and the two men who stood with Him. 33 Then it happened, as they were parting from Him, that Peter said to Jesus, Master, it is good for us to be here; and let us make three tabernacles: one for You, one for Moses, and one for Elijah--not knowing what he said.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51773" name="Group 29"/>
          <p:cNvGraphicFramePr>
            <a:graphicFrameLocks noGrp="1"/>
          </p:cNvGraphicFramePr>
          <p:nvPr/>
        </p:nvGraphicFramePr>
        <p:xfrm>
          <a:off x="34925" y="44450"/>
          <a:ext cx="9145588" cy="6194426"/>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وفيما هو يقول ذلك كانت سحابة فظللتهم.فخافوا عندما دخلوا في السحابة. وصار صوت من السحابة قائلا هذا هو ابني الحبيب.له اسمعوا.</a:t>
                      </a:r>
                      <a:r>
                        <a:rPr kumimoji="0" lang="ar-EG"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Comme il parlait ainsi, survint une nuée qui les recouvrait. La crainte les saisit au moment où ils y pénétraient. Et il y eut une voix venant de la nuée; elle disait: "Celui-ci est mon fils, celui que j'ai élu, écoutez-le".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While he was saying this, a cloud came and overshadowed them; and they were fearful as they entered the cloud. 35 And a voice came out of the cloud, saying, This is My beloved Son. Hear Him!.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300036"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0210" name="Group 50"/>
          <p:cNvGraphicFramePr>
            <a:graphicFrameLocks noGrp="1"/>
          </p:cNvGraphicFramePr>
          <p:nvPr/>
        </p:nvGraphicFramePr>
        <p:xfrm>
          <a:off x="395288" y="404813"/>
          <a:ext cx="8137525" cy="5699760"/>
        </p:xfrm>
        <a:graphic>
          <a:graphicData uri="http://schemas.openxmlformats.org/drawingml/2006/table">
            <a:tbl>
              <a:tblPr rtl="1"/>
              <a:tblGrid>
                <a:gridCol w="8137525">
                  <a:extLst>
                    <a:ext uri="{9D8B030D-6E8A-4147-A177-3AD203B41FA5}">
                      <a16:colId xmlns:a16="http://schemas.microsoft.com/office/drawing/2014/main" val="20000"/>
                    </a:ext>
                  </a:extLst>
                </a:gridCol>
              </a:tblGrid>
              <a:tr h="20875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9900"/>
                          </a:solidFill>
                          <a:effectLst/>
                          <a:latin typeface="Arial" charset="0"/>
                          <a:cs typeface="Arial" charset="0"/>
                        </a:rPr>
                        <a:t>First Sunday of Easter</a:t>
                      </a:r>
                      <a:endParaRPr kumimoji="0" lang="ar-EG" sz="4000" b="0" i="0" u="none" strike="noStrike" cap="none" normalizeH="0" baseline="0" dirty="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1" i="0" u="none" strike="noStrike" cap="none" normalizeH="0" baseline="0" dirty="0">
                          <a:ln>
                            <a:noFill/>
                          </a:ln>
                          <a:solidFill>
                            <a:srgbClr val="FF9900"/>
                          </a:solidFill>
                          <a:effectLst/>
                          <a:latin typeface="Arial" charset="0"/>
                          <a:cs typeface="Arial" charset="0"/>
                        </a:rPr>
                        <a:t>(Thomas Sunday)</a:t>
                      </a:r>
                      <a:endParaRPr kumimoji="0" lang="ar-EG" sz="4000" b="1"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en-CA" sz="4000" b="1"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000" b="1" i="0" u="none" strike="noStrike" cap="none" normalizeH="0" baseline="0" dirty="0">
                          <a:ln>
                            <a:noFill/>
                          </a:ln>
                          <a:solidFill>
                            <a:srgbClr val="FF9900"/>
                          </a:solidFill>
                          <a:effectLst/>
                          <a:latin typeface="Arial" charset="0"/>
                          <a:cs typeface="Arial" charset="0"/>
                        </a:rPr>
                        <a:t>أحد توما</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en-CA" sz="4000" b="1" i="0" u="none" strike="noStrike" cap="none" normalizeH="0" baseline="0" dirty="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EG" sz="4000" b="0" i="0" u="none" strike="noStrike" cap="none" normalizeH="0" baseline="0" dirty="0">
                          <a:ln>
                            <a:noFill/>
                          </a:ln>
                          <a:solidFill>
                            <a:srgbClr val="FF9900"/>
                          </a:solidFill>
                          <a:effectLst/>
                          <a:latin typeface="Arial" charset="0"/>
                          <a:cs typeface="Arial" charset="0"/>
                        </a:rPr>
                        <a:t>َ</a:t>
                      </a:r>
                      <a:r>
                        <a:rPr kumimoji="0" lang="fr-FR" sz="4000" b="0" i="0" u="none" strike="noStrike" cap="none" normalizeH="0" baseline="0" dirty="0">
                          <a:ln>
                            <a:noFill/>
                          </a:ln>
                          <a:solidFill>
                            <a:srgbClr val="FF9900"/>
                          </a:solidFill>
                          <a:effectLst/>
                          <a:latin typeface="Arial" charset="0"/>
                          <a:cs typeface="Arial" charset="0"/>
                        </a:rPr>
                        <a:t>Dimanche</a:t>
                      </a:r>
                      <a:r>
                        <a:rPr kumimoji="0" lang="ar-EG" sz="4000" b="0" i="0" u="none" strike="noStrike" cap="none" normalizeH="0" baseline="0" dirty="0">
                          <a:ln>
                            <a:noFill/>
                          </a:ln>
                          <a:solidFill>
                            <a:srgbClr val="FF9900"/>
                          </a:solidFill>
                          <a:effectLst/>
                          <a:latin typeface="Arial" charset="0"/>
                          <a:cs typeface="Arial" charset="0"/>
                        </a:rPr>
                        <a:t> </a:t>
                      </a:r>
                      <a:r>
                        <a:rPr kumimoji="0" lang="fr-FR" sz="4000" b="0" i="0" u="none" strike="noStrike" cap="none" normalizeH="0" baseline="0" dirty="0">
                          <a:ln>
                            <a:noFill/>
                          </a:ln>
                          <a:solidFill>
                            <a:srgbClr val="FF9900"/>
                          </a:solidFill>
                          <a:effectLst/>
                          <a:latin typeface="Arial" charset="0"/>
                          <a:cs typeface="Arial" charset="0"/>
                        </a:rPr>
                        <a:t>De La Première Semaine De La Pâques</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4000" b="0" i="0" u="none" strike="noStrike" cap="none" normalizeH="0" baseline="0" dirty="0">
                          <a:ln>
                            <a:noFill/>
                          </a:ln>
                          <a:solidFill>
                            <a:srgbClr val="FF9900"/>
                          </a:solidFill>
                          <a:effectLst/>
                          <a:latin typeface="Arial" charset="0"/>
                          <a:cs typeface="Arial" charset="0"/>
                        </a:rPr>
                        <a:t>(Dimanche de Thomas)</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58371"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61589" name="Group 53"/>
          <p:cNvGraphicFramePr>
            <a:graphicFrameLocks noGrp="1"/>
          </p:cNvGraphicFramePr>
          <p:nvPr/>
        </p:nvGraphicFramePr>
        <p:xfrm>
          <a:off x="34925" y="44450"/>
          <a:ext cx="9001125" cy="5962714"/>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عشية </a:t>
                      </a:r>
                      <a:r>
                        <a:rPr kumimoji="0" lang="en-US" sz="3600" b="0" i="0" u="sng" strike="noStrike" cap="none" normalizeH="0" baseline="0" dirty="0">
                          <a:ln>
                            <a:noFill/>
                          </a:ln>
                          <a:solidFill>
                            <a:srgbClr val="FF9933"/>
                          </a:solidFill>
                          <a:effectLst/>
                          <a:latin typeface="Arial" charset="0"/>
                          <a:cs typeface="Arial" charset="0"/>
                        </a:rPr>
                        <a:t>33:3-4</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غنوا له اغنية جديدة.احسنوا العزف بهتاف. لان كلمة الرب مستقيمة وكل صنعه بالامانة.</a:t>
                      </a:r>
                      <a:r>
                        <a:rPr kumimoji="0" lang="en-US" sz="3200" b="0" i="0" u="none" strike="noStrike" cap="none" normalizeH="0" baseline="0" dirty="0">
                          <a:ln>
                            <a:noFill/>
                          </a:ln>
                          <a:solidFill>
                            <a:schemeClr val="bg1"/>
                          </a:solidFill>
                          <a:effectLst/>
                          <a:latin typeface="Arial" charset="0"/>
                          <a:cs typeface="Arial" charset="0"/>
                        </a:rPr>
                        <a:t>       </a:t>
                      </a:r>
                      <a:r>
                        <a:rPr kumimoji="0" lang="ar-SA" sz="3200" b="1" i="0" u="none" strike="noStrike" cap="none" normalizeH="0" baseline="0" dirty="0">
                          <a:ln>
                            <a:noFill/>
                          </a:ln>
                          <a:solidFill>
                            <a:schemeClr val="bg1"/>
                          </a:solidFill>
                          <a:effectLst/>
                          <a:latin typeface="Arial" charset="0"/>
                          <a:cs typeface="Arial" charset="0"/>
                        </a:rPr>
                        <a:t>هللويا.</a:t>
                      </a:r>
                      <a:endParaRPr kumimoji="0" lang="en-CA"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Psaumes</a:t>
                      </a:r>
                      <a:r>
                        <a:rPr kumimoji="0" lang="en-US" sz="3600" b="0" i="0" u="sng" strike="noStrike" cap="none" normalizeH="0" baseline="0">
                          <a:ln>
                            <a:noFill/>
                          </a:ln>
                          <a:solidFill>
                            <a:srgbClr val="FF9933"/>
                          </a:solidFill>
                          <a:effectLst/>
                          <a:latin typeface="Arial" charset="0"/>
                          <a:cs typeface="Times New Roman" pitchFamily="18" charset="0"/>
                        </a:rPr>
                        <a:t> 33:3-4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a:ln>
                            <a:noFill/>
                          </a:ln>
                          <a:solidFill>
                            <a:schemeClr val="bg1"/>
                          </a:solidFill>
                          <a:effectLst/>
                          <a:latin typeface="Arial" charset="0"/>
                          <a:cs typeface="Arial" charset="0"/>
                        </a:rPr>
                        <a:t>3</a:t>
                      </a:r>
                      <a:r>
                        <a:rPr kumimoji="0" lang="en-US" sz="2800" b="0" i="0" u="none" strike="noStrike" cap="none" normalizeH="0" baseline="0">
                          <a:ln>
                            <a:noFill/>
                          </a:ln>
                          <a:solidFill>
                            <a:schemeClr val="bg1"/>
                          </a:solidFill>
                          <a:effectLst/>
                          <a:latin typeface="Arial" charset="0"/>
                          <a:cs typeface="Arial" charset="0"/>
                        </a:rPr>
                        <a:t> </a:t>
                      </a:r>
                      <a:r>
                        <a:rPr kumimoji="0" lang="fr-FR" sz="2800" b="0" i="0" u="none" strike="noStrike" cap="none" normalizeH="0" baseline="0">
                          <a:ln>
                            <a:noFill/>
                          </a:ln>
                          <a:solidFill>
                            <a:schemeClr val="bg1"/>
                          </a:solidFill>
                          <a:effectLst/>
                          <a:latin typeface="Arial" charset="0"/>
                          <a:cs typeface="Arial" charset="0"/>
                        </a:rPr>
                        <a:t>Chantez pour lui un chant nouveau, jouez de votre mieux pendant l'ovation.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Car la Parole du Seigneur est droite, et toute son oeuvre est sûre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33:3-4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Sing to Him a new song; Play skillfully with a shout of joy.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For the word of the Lord is right, And all His work is done in truth.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8pv</a:t>
            </a:r>
          </a:p>
        </p:txBody>
      </p:sp>
    </p:spTree>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16746" name="Group 106"/>
          <p:cNvGraphicFramePr>
            <a:graphicFrameLocks noGrp="1"/>
          </p:cNvGraphicFramePr>
          <p:nvPr/>
        </p:nvGraphicFramePr>
        <p:xfrm>
          <a:off x="34925" y="-26988"/>
          <a:ext cx="9074150" cy="6912864"/>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EG" sz="3200" b="0" i="0" u="sng" strike="noStrike" cap="none" normalizeH="0" baseline="0">
                          <a:ln>
                            <a:noFill/>
                          </a:ln>
                          <a:solidFill>
                            <a:srgbClr val="FF9933"/>
                          </a:solidFill>
                          <a:effectLst/>
                          <a:latin typeface="Arial" charset="0"/>
                          <a:cs typeface="Arial" charset="0"/>
                        </a:rPr>
                        <a:t>لوقا ( 5 : 1 -11 )</a:t>
                      </a:r>
                    </a:p>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واذ كان الجمع يزدحم عليه ليسمع كلمة الله كان واقفا عند بحيرة جنيسارت. فرأى سفينتين واقفتين عند البحيرة والصيادون قد خرجوا منهما وغسلوا الشباك.</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67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Times New Roman" pitchFamily="18" charset="0"/>
                        </a:rPr>
                        <a:t>Luc 5:1 </a:t>
                      </a:r>
                      <a:r>
                        <a:rPr kumimoji="0" lang="fr-FR" sz="2800" b="0" i="0" u="sng" strike="noStrike" cap="none" normalizeH="0" baseline="0">
                          <a:ln>
                            <a:noFill/>
                          </a:ln>
                          <a:solidFill>
                            <a:srgbClr val="FF9933"/>
                          </a:solidFill>
                          <a:effectLst/>
                          <a:latin typeface="Times New Roman"/>
                          <a:cs typeface="Times New Roman" pitchFamily="18" charset="0"/>
                        </a:rPr>
                        <a:t>–</a:t>
                      </a:r>
                      <a:r>
                        <a:rPr kumimoji="0" lang="fr-FR" sz="2800" b="0" i="0" u="sng" strike="noStrike" cap="none" normalizeH="0" baseline="0">
                          <a:ln>
                            <a:noFill/>
                          </a:ln>
                          <a:solidFill>
                            <a:srgbClr val="FF9933"/>
                          </a:solidFill>
                          <a:effectLst/>
                          <a:latin typeface="Arial" charset="0"/>
                          <a:cs typeface="Times New Roman" pitchFamily="18" charset="0"/>
                        </a:rPr>
                        <a:t> 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Times New Roman" pitchFamily="18" charset="0"/>
                        </a:rPr>
                        <a:t>1 Or, un jour, la foule se serrait contre lui </a:t>
                      </a:r>
                      <a:r>
                        <a:rPr kumimoji="0" lang="fr-FR" sz="2800" b="0" i="0" u="none" strike="noStrike" cap="none" normalizeH="0" baseline="0">
                          <a:ln>
                            <a:noFill/>
                          </a:ln>
                          <a:solidFill>
                            <a:schemeClr val="bg1"/>
                          </a:solidFill>
                          <a:effectLst/>
                          <a:latin typeface="Times New Roman"/>
                          <a:cs typeface="Times New Roman" pitchFamily="18" charset="0"/>
                        </a:rPr>
                        <a:t>à</a:t>
                      </a:r>
                      <a:r>
                        <a:rPr kumimoji="0" lang="fr-FR" sz="2800" b="0" i="0" u="none" strike="noStrike" cap="none" normalizeH="0" baseline="0">
                          <a:ln>
                            <a:noFill/>
                          </a:ln>
                          <a:solidFill>
                            <a:schemeClr val="bg1"/>
                          </a:solidFill>
                          <a:effectLst/>
                          <a:latin typeface="Arial" charset="0"/>
                          <a:cs typeface="Times New Roman" pitchFamily="18" charset="0"/>
                        </a:rPr>
                        <a:t> l'</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coute de la parole de Dieu; il se tenait au bord du lac de Genn</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sareth. 2 Il vit deux barques qui se trouvaient au bord du lac; les pêcheurs qui en </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taient descendus lavaient leurs filets.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Luke 5:1-11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1 So it was, as the multitude pressed about Him to hear the word of God, that He stood by the Lake of Gennesaret, 2 and saw two boats standing by the lake; but the fishermen had gone from them and were washing their nets.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8v</a:t>
            </a:r>
          </a:p>
        </p:txBody>
      </p:sp>
    </p:spTree>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17722" name="Group 58"/>
          <p:cNvGraphicFramePr>
            <a:graphicFrameLocks noGrp="1"/>
          </p:cNvGraphicFramePr>
          <p:nvPr/>
        </p:nvGraphicFramePr>
        <p:xfrm>
          <a:off x="34925" y="44450"/>
          <a:ext cx="9074150" cy="676656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فدخل احدى السفينتين التي كانت لسمعان وسأله ان يبعد قليلا عن البر.ثم جلس وصار يعلّم الجموع من السفينة. ولما فرغ من الكلام قال لسمعان ابعد الى العمق وألقوا شباككم للصيد.</a:t>
                      </a: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133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Times New Roman" pitchFamily="18" charset="0"/>
                        </a:rPr>
                        <a:t>3 Il monta dans l'une des barques, qui appartenait </a:t>
                      </a:r>
                      <a:r>
                        <a:rPr kumimoji="0" lang="fr-FR" sz="2800" b="0" i="0" u="none" strike="noStrike" cap="none" normalizeH="0" baseline="0">
                          <a:ln>
                            <a:noFill/>
                          </a:ln>
                          <a:solidFill>
                            <a:schemeClr val="bg1"/>
                          </a:solidFill>
                          <a:effectLst/>
                          <a:latin typeface="Times New Roman"/>
                          <a:cs typeface="Times New Roman" pitchFamily="18" charset="0"/>
                        </a:rPr>
                        <a:t>à</a:t>
                      </a:r>
                      <a:r>
                        <a:rPr kumimoji="0" lang="fr-FR" sz="2800" b="0" i="0" u="none" strike="noStrike" cap="none" normalizeH="0" baseline="0">
                          <a:ln>
                            <a:noFill/>
                          </a:ln>
                          <a:solidFill>
                            <a:schemeClr val="bg1"/>
                          </a:solidFill>
                          <a:effectLst/>
                          <a:latin typeface="Arial" charset="0"/>
                          <a:cs typeface="Times New Roman" pitchFamily="18" charset="0"/>
                        </a:rPr>
                        <a:t> Simon, et demanda </a:t>
                      </a:r>
                      <a:r>
                        <a:rPr kumimoji="0" lang="fr-FR" sz="2800" b="0" i="0" u="none" strike="noStrike" cap="none" normalizeH="0" baseline="0">
                          <a:ln>
                            <a:noFill/>
                          </a:ln>
                          <a:solidFill>
                            <a:schemeClr val="bg1"/>
                          </a:solidFill>
                          <a:effectLst/>
                          <a:latin typeface="Times New Roman"/>
                          <a:cs typeface="Times New Roman" pitchFamily="18" charset="0"/>
                        </a:rPr>
                        <a:t>à</a:t>
                      </a:r>
                      <a:r>
                        <a:rPr kumimoji="0" lang="fr-FR" sz="2800" b="0" i="0" u="none" strike="noStrike" cap="none" normalizeH="0" baseline="0">
                          <a:ln>
                            <a:noFill/>
                          </a:ln>
                          <a:solidFill>
                            <a:schemeClr val="bg1"/>
                          </a:solidFill>
                          <a:effectLst/>
                          <a:latin typeface="Arial" charset="0"/>
                          <a:cs typeface="Times New Roman" pitchFamily="18" charset="0"/>
                        </a:rPr>
                        <a:t> celui-ci de quitter le rivage et d'avancer un peu; puis il s'assit et, de la barque, il enseignait les foules. 4 Quand il eut fini de parler, il dit </a:t>
                      </a:r>
                      <a:r>
                        <a:rPr kumimoji="0" lang="fr-FR" sz="2800" b="0" i="0" u="none" strike="noStrike" cap="none" normalizeH="0" baseline="0">
                          <a:ln>
                            <a:noFill/>
                          </a:ln>
                          <a:solidFill>
                            <a:schemeClr val="bg1"/>
                          </a:solidFill>
                          <a:effectLst/>
                          <a:latin typeface="Times New Roman"/>
                          <a:cs typeface="Times New Roman" pitchFamily="18" charset="0"/>
                        </a:rPr>
                        <a:t>à</a:t>
                      </a:r>
                      <a:r>
                        <a:rPr kumimoji="0" lang="fr-FR" sz="2800" b="0" i="0" u="none" strike="noStrike" cap="none" normalizeH="0" baseline="0">
                          <a:ln>
                            <a:noFill/>
                          </a:ln>
                          <a:solidFill>
                            <a:schemeClr val="bg1"/>
                          </a:solidFill>
                          <a:effectLst/>
                          <a:latin typeface="Arial" charset="0"/>
                          <a:cs typeface="Times New Roman" pitchFamily="18" charset="0"/>
                        </a:rPr>
                        <a:t> Simon: "Avance en eau profonde et jetez vos filets pour attraper du poisson."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3 Then He got into one of the boats, which was Simon's, and asked him to put out a little from the land. And He sat down and taught the multitudes from the boat. 4 When He had stopped speaking, He said to Simon, Launch out into the deep and let down your nets for a catch.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18751" name="Group 63"/>
          <p:cNvGraphicFramePr>
            <a:graphicFrameLocks noGrp="1"/>
          </p:cNvGraphicFramePr>
          <p:nvPr/>
        </p:nvGraphicFramePr>
        <p:xfrm>
          <a:off x="34925" y="44450"/>
          <a:ext cx="9074150" cy="6900672"/>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فاجاب سمعان وقال له يا معلّم قد تعبنا الليل كله ولم نأخذ شيئا ولكن على كلمتك القي الشبكة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ولما فعلوا ذلك امسكوا سمكا كثيرا جدا فصارت شبكتهم تتخرق.</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فاشاروا الى شركائهم الذين في السفينة الاخرى ان يأتوا ويساعدوهم.</a:t>
                      </a: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13313">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Times New Roman" pitchFamily="18" charset="0"/>
                        </a:rPr>
                        <a:t>5 Simon r</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pondit: "Ma</a:t>
                      </a:r>
                      <a:r>
                        <a:rPr kumimoji="0" lang="fr-FR" sz="2800" b="0" i="0" u="none" strike="noStrike" cap="none" normalizeH="0" baseline="0">
                          <a:ln>
                            <a:noFill/>
                          </a:ln>
                          <a:solidFill>
                            <a:schemeClr val="bg1"/>
                          </a:solidFill>
                          <a:effectLst/>
                          <a:latin typeface="Times New Roman"/>
                          <a:cs typeface="Times New Roman" pitchFamily="18" charset="0"/>
                        </a:rPr>
                        <a:t>î</a:t>
                      </a:r>
                      <a:r>
                        <a:rPr kumimoji="0" lang="fr-FR" sz="2800" b="0" i="0" u="none" strike="noStrike" cap="none" normalizeH="0" baseline="0">
                          <a:ln>
                            <a:noFill/>
                          </a:ln>
                          <a:solidFill>
                            <a:schemeClr val="bg1"/>
                          </a:solidFill>
                          <a:effectLst/>
                          <a:latin typeface="Arial" charset="0"/>
                          <a:cs typeface="Times New Roman" pitchFamily="18" charset="0"/>
                        </a:rPr>
                        <a:t>tre, nous avons pein</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 toute la nuit sans rien prendre; mais, sur ta parole, je vais jeter les filets. 6 Ils le firent et captur</a:t>
                      </a:r>
                      <a:r>
                        <a:rPr kumimoji="0" lang="fr-FR" sz="2800" b="0" i="0" u="none" strike="noStrike" cap="none" normalizeH="0" baseline="0">
                          <a:ln>
                            <a:noFill/>
                          </a:ln>
                          <a:solidFill>
                            <a:schemeClr val="bg1"/>
                          </a:solidFill>
                          <a:effectLst/>
                          <a:latin typeface="Times New Roman"/>
                          <a:cs typeface="Times New Roman" pitchFamily="18" charset="0"/>
                        </a:rPr>
                        <a:t>è</a:t>
                      </a:r>
                      <a:r>
                        <a:rPr kumimoji="0" lang="fr-FR" sz="2800" b="0" i="0" u="none" strike="noStrike" cap="none" normalizeH="0" baseline="0">
                          <a:ln>
                            <a:noFill/>
                          </a:ln>
                          <a:solidFill>
                            <a:schemeClr val="bg1"/>
                          </a:solidFill>
                          <a:effectLst/>
                          <a:latin typeface="Arial" charset="0"/>
                          <a:cs typeface="Times New Roman" pitchFamily="18" charset="0"/>
                        </a:rPr>
                        <a:t>rent une grande quantit</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 de poissons; leurs filets se d</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chiraient. 7 Ils firent signe </a:t>
                      </a:r>
                      <a:r>
                        <a:rPr kumimoji="0" lang="fr-FR" sz="2800" b="0" i="0" u="none" strike="noStrike" cap="none" normalizeH="0" baseline="0">
                          <a:ln>
                            <a:noFill/>
                          </a:ln>
                          <a:solidFill>
                            <a:schemeClr val="bg1"/>
                          </a:solidFill>
                          <a:effectLst/>
                          <a:latin typeface="Times New Roman"/>
                          <a:cs typeface="Times New Roman" pitchFamily="18" charset="0"/>
                        </a:rPr>
                        <a:t>à</a:t>
                      </a:r>
                      <a:r>
                        <a:rPr kumimoji="0" lang="fr-FR" sz="2800" b="0" i="0" u="none" strike="noStrike" cap="none" normalizeH="0" baseline="0">
                          <a:ln>
                            <a:noFill/>
                          </a:ln>
                          <a:solidFill>
                            <a:schemeClr val="bg1"/>
                          </a:solidFill>
                          <a:effectLst/>
                          <a:latin typeface="Arial" charset="0"/>
                          <a:cs typeface="Times New Roman" pitchFamily="18" charset="0"/>
                        </a:rPr>
                        <a:t> leurs camarades de l'autre barque de venir les aider;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5 But Simon answered and said to Him, Master, we have toiled all night and caught nothing; nevertheless at Your word I will let down the net. 6 And when they had done this, they caught a great number of fish, and their net was breaking. 7 So they signaled to their partners in the other boat to come and help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62611" name="Group 51"/>
          <p:cNvGraphicFramePr>
            <a:graphicFrameLocks noGrp="1"/>
          </p:cNvGraphicFramePr>
          <p:nvPr/>
        </p:nvGraphicFramePr>
        <p:xfrm>
          <a:off x="34925" y="44450"/>
          <a:ext cx="9074150" cy="6900672"/>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فأتوا وملأوا السفينتين حتى اخذتا في الغرق.</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فلما رأى سمعان بطرس ذلك خرّ عند ركبتيّ يسوع قائلا اخرج من سفينتي يا رب لاني رجل خاطئ. اذ اعترته وجميع الذين معه دهشة على صيد السمك الذي اخذوه.</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13313">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Times New Roman" pitchFamily="18" charset="0"/>
                        </a:rPr>
                        <a:t>ceux-ci vinrent et ils remplirent les deux barques au point qu'elles enfon</a:t>
                      </a:r>
                      <a:r>
                        <a:rPr kumimoji="0" lang="fr-FR" sz="2800" b="0" i="0" u="none" strike="noStrike" cap="none" normalizeH="0" baseline="0">
                          <a:ln>
                            <a:noFill/>
                          </a:ln>
                          <a:solidFill>
                            <a:schemeClr val="bg1"/>
                          </a:solidFill>
                          <a:effectLst/>
                          <a:latin typeface="Times New Roman"/>
                          <a:cs typeface="Times New Roman" pitchFamily="18" charset="0"/>
                        </a:rPr>
                        <a:t>ç</a:t>
                      </a:r>
                      <a:r>
                        <a:rPr kumimoji="0" lang="fr-FR" sz="2800" b="0" i="0" u="none" strike="noStrike" cap="none" normalizeH="0" baseline="0">
                          <a:ln>
                            <a:noFill/>
                          </a:ln>
                          <a:solidFill>
                            <a:schemeClr val="bg1"/>
                          </a:solidFill>
                          <a:effectLst/>
                          <a:latin typeface="Arial" charset="0"/>
                          <a:cs typeface="Times New Roman" pitchFamily="18" charset="0"/>
                        </a:rPr>
                        <a:t>aient. 8 A cette vue, Simon Pierre tomba aux genoux de J</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sus en disant: "Seigneur, </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loigne-toi de moi, car je suis un coupable. 9 C'est que l'effroi l'avait saisi, lui et tous ceux qui </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taient avec lui, devant la quantit</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 de poissons qu'ils avaient pris;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Times New Roman" pitchFamily="18" charset="0"/>
                        </a:rPr>
                        <a:t>And they came and filled both the boats, so that they began to sink. 8 When Simon Peter saw it, he fell down at Jesus' knees, saying, Depart from me, for I am a sinful man, O Lord! 9 For he and all who were with him were astonished at the catch of fish which they had taken;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20802" name="Group 66"/>
          <p:cNvGraphicFramePr>
            <a:graphicFrameLocks noGrp="1"/>
          </p:cNvGraphicFramePr>
          <p:nvPr/>
        </p:nvGraphicFramePr>
        <p:xfrm>
          <a:off x="34925" y="44450"/>
          <a:ext cx="9109075" cy="6783072"/>
        </p:xfrm>
        <a:graphic>
          <a:graphicData uri="http://schemas.openxmlformats.org/drawingml/2006/table">
            <a:tbl>
              <a:tblPr rtl="1"/>
              <a:tblGrid>
                <a:gridCol w="4513942">
                  <a:extLst>
                    <a:ext uri="{9D8B030D-6E8A-4147-A177-3AD203B41FA5}">
                      <a16:colId xmlns:a16="http://schemas.microsoft.com/office/drawing/2014/main" val="20000"/>
                    </a:ext>
                  </a:extLst>
                </a:gridCol>
                <a:gridCol w="459513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وكذلك ايضا يعقوب ويوحنا ابنا زبدي اللذان كانا شريكي سمعان.فقال يسوع لسمعان لا تخف.من الآن تكون تصطاد الناس. ولما جاءوا بالسفينتين الى البر تركوا كل شيء وتبعوه</a:t>
                      </a:r>
                      <a:r>
                        <a:rPr kumimoji="0" lang="ar-EG" sz="3200" b="0" i="0" u="none" strike="noStrike" cap="none" normalizeH="0" baseline="0" dirty="0">
                          <a:ln>
                            <a:noFill/>
                          </a:ln>
                          <a:solidFill>
                            <a:schemeClr val="bg1"/>
                          </a:solidFill>
                          <a:effectLst/>
                          <a:latin typeface="Arial" charset="0"/>
                          <a:cs typeface="Arial" charset="0"/>
                        </a:rPr>
                        <a:t> </a:t>
                      </a:r>
                      <a:r>
                        <a:rPr kumimoji="0" lang="ar-SA" sz="2800" b="1" i="0" u="none" strike="noStrike" cap="none" normalizeH="0" baseline="0" dirty="0">
                          <a:ln>
                            <a:noFill/>
                          </a:ln>
                          <a:solidFill>
                            <a:srgbClr val="FF9900"/>
                          </a:solidFill>
                          <a:effectLst/>
                          <a:latin typeface="Arial" charset="0"/>
                          <a:cs typeface="Arial" charset="0"/>
                        </a:rPr>
                        <a:t>( والمجد للـه دائماً )</a:t>
                      </a:r>
                      <a:endParaRPr kumimoji="0" lang="en-CA" sz="28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Times New Roman" pitchFamily="18" charset="0"/>
                        </a:rPr>
                        <a:t>10 de même Jacques et Jean, fils de Z</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b</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d</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e, qui </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taient les compagnons de Simon. J</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sus dit </a:t>
                      </a:r>
                      <a:r>
                        <a:rPr kumimoji="0" lang="fr-FR" sz="2800" b="0" i="0" u="none" strike="noStrike" cap="none" normalizeH="0" baseline="0">
                          <a:ln>
                            <a:noFill/>
                          </a:ln>
                          <a:solidFill>
                            <a:schemeClr val="bg1"/>
                          </a:solidFill>
                          <a:effectLst/>
                          <a:latin typeface="Times New Roman"/>
                          <a:cs typeface="Times New Roman" pitchFamily="18" charset="0"/>
                        </a:rPr>
                        <a:t>à</a:t>
                      </a:r>
                      <a:r>
                        <a:rPr kumimoji="0" lang="fr-FR" sz="2800" b="0" i="0" u="none" strike="noStrike" cap="none" normalizeH="0" baseline="0">
                          <a:ln>
                            <a:noFill/>
                          </a:ln>
                          <a:solidFill>
                            <a:schemeClr val="bg1"/>
                          </a:solidFill>
                          <a:effectLst/>
                          <a:latin typeface="Arial" charset="0"/>
                          <a:cs typeface="Times New Roman" pitchFamily="18" charset="0"/>
                        </a:rPr>
                        <a:t> Simon: "Sois sans crainte, d</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sormais ce sont des hommes que tu auras </a:t>
                      </a:r>
                      <a:r>
                        <a:rPr kumimoji="0" lang="fr-FR" sz="2800" b="0" i="0" u="none" strike="noStrike" cap="none" normalizeH="0" baseline="0">
                          <a:ln>
                            <a:noFill/>
                          </a:ln>
                          <a:solidFill>
                            <a:schemeClr val="bg1"/>
                          </a:solidFill>
                          <a:effectLst/>
                          <a:latin typeface="Times New Roman"/>
                          <a:cs typeface="Times New Roman" pitchFamily="18" charset="0"/>
                        </a:rPr>
                        <a:t>à</a:t>
                      </a:r>
                      <a:r>
                        <a:rPr kumimoji="0" lang="fr-FR" sz="2800" b="0" i="0" u="none" strike="noStrike" cap="none" normalizeH="0" baseline="0">
                          <a:ln>
                            <a:noFill/>
                          </a:ln>
                          <a:solidFill>
                            <a:schemeClr val="bg1"/>
                          </a:solidFill>
                          <a:effectLst/>
                          <a:latin typeface="Arial" charset="0"/>
                          <a:cs typeface="Times New Roman" pitchFamily="18" charset="0"/>
                        </a:rPr>
                        <a:t> capturer." Ramenant alors les barques </a:t>
                      </a:r>
                      <a:r>
                        <a:rPr kumimoji="0" lang="fr-FR" sz="2800" b="0" i="0" u="none" strike="noStrike" cap="none" normalizeH="0" baseline="0">
                          <a:ln>
                            <a:noFill/>
                          </a:ln>
                          <a:solidFill>
                            <a:schemeClr val="bg1"/>
                          </a:solidFill>
                          <a:effectLst/>
                          <a:latin typeface="Times New Roman"/>
                          <a:cs typeface="Times New Roman" pitchFamily="18" charset="0"/>
                        </a:rPr>
                        <a:t>à</a:t>
                      </a:r>
                      <a:r>
                        <a:rPr kumimoji="0" lang="fr-FR" sz="2800" b="0" i="0" u="none" strike="noStrike" cap="none" normalizeH="0" baseline="0">
                          <a:ln>
                            <a:noFill/>
                          </a:ln>
                          <a:solidFill>
                            <a:schemeClr val="bg1"/>
                          </a:solidFill>
                          <a:effectLst/>
                          <a:latin typeface="Arial" charset="0"/>
                          <a:cs typeface="Times New Roman" pitchFamily="18" charset="0"/>
                        </a:rPr>
                        <a:t> terre, laissant tout, ils le suivirent.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en-US"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Times New Roman" pitchFamily="18" charset="0"/>
                        </a:rPr>
                        <a:t>10 and so also were James and John, the sons of Zebedee, who were partners with Simon. And Jesus said to Simon, Do not be afraid. From now on you will catch men. 11 So when they had brought their boats to land, they forsook all and followed Him.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4518"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65539"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22845" name="Group 61"/>
          <p:cNvGraphicFramePr>
            <a:graphicFrameLocks noGrp="1"/>
          </p:cNvGraphicFramePr>
          <p:nvPr/>
        </p:nvGraphicFramePr>
        <p:xfrm>
          <a:off x="34925" y="44450"/>
          <a:ext cx="9145588" cy="6480176"/>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مز</a:t>
                      </a:r>
                      <a:r>
                        <a:rPr kumimoji="0" lang="ar-EG" sz="3200" b="0" i="0" u="sng" strike="noStrike" cap="none" normalizeH="0" baseline="0">
                          <a:ln>
                            <a:noFill/>
                          </a:ln>
                          <a:solidFill>
                            <a:srgbClr val="FF9933"/>
                          </a:solidFill>
                          <a:effectLst/>
                          <a:latin typeface="Arial" charset="0"/>
                          <a:cs typeface="Arial" charset="0"/>
                        </a:rPr>
                        <a:t>مور باكر </a:t>
                      </a:r>
                      <a:r>
                        <a:rPr kumimoji="0" lang="en-US" sz="3200" b="0" i="0" u="sng" strike="noStrike" cap="none" normalizeH="0" baseline="0">
                          <a:ln>
                            <a:noFill/>
                          </a:ln>
                          <a:solidFill>
                            <a:srgbClr val="FF9933"/>
                          </a:solidFill>
                          <a:effectLst/>
                          <a:latin typeface="Arial" charset="0"/>
                          <a:cs typeface="Times New Roman" pitchFamily="18" charset="0"/>
                        </a:rPr>
                        <a:t>96:1-2</a:t>
                      </a:r>
                      <a:endParaRPr kumimoji="0" lang="en-US"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رنموا للرب ترنيمة جديدة رنمي للرب يا كل الارض. رنموا للرب باركوا اسمه بشروا من يوم الى يوم بخلاصه.</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EG" sz="3600" b="1" i="0" u="none" strike="noStrike" cap="none" normalizeH="0" baseline="0">
                          <a:ln>
                            <a:noFill/>
                          </a:ln>
                          <a:solidFill>
                            <a:schemeClr val="bg1"/>
                          </a:solidFill>
                          <a:effectLst/>
                          <a:latin typeface="Arial" charset="0"/>
                          <a:cs typeface="Arial" charset="0"/>
                        </a:rPr>
                        <a:t>.</a:t>
                      </a:r>
                      <a:r>
                        <a:rPr kumimoji="0" lang="ar-EG" sz="36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Psaume </a:t>
                      </a:r>
                      <a:r>
                        <a:rPr kumimoji="0" lang="en-US" sz="2800" b="0" i="0" u="sng" strike="noStrike" cap="none" normalizeH="0" baseline="0">
                          <a:ln>
                            <a:noFill/>
                          </a:ln>
                          <a:solidFill>
                            <a:srgbClr val="FF9933"/>
                          </a:solidFill>
                          <a:effectLst/>
                          <a:latin typeface="Arial" charset="0"/>
                          <a:cs typeface="Times New Roman" pitchFamily="18" charset="0"/>
                        </a:rPr>
                        <a:t>95 : 1, 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Chantez au Seigneur un chant nouveau, Chantez au Seigneur, terre entière, 2 Chantez au Seigneur, bénissez son nom, Proclamez son salut de jour en jour,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96:1-2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96:1 Oh, sing to the Lord a new song! Sing to the Lord, all the earth.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2 Sing to the Lord, bless His name; Proclaim the good news of His salvation from day to day</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8pm</a:t>
            </a:r>
          </a:p>
        </p:txBody>
      </p:sp>
    </p:spTree>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23908" name="Group 100"/>
          <p:cNvGraphicFramePr>
            <a:graphicFrameLocks noGrp="1"/>
          </p:cNvGraphicFramePr>
          <p:nvPr/>
        </p:nvGraphicFramePr>
        <p:xfrm>
          <a:off x="34925" y="-26988"/>
          <a:ext cx="9145588" cy="6784848"/>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EG" sz="3200" b="0" i="0" u="sng" strike="noStrike" cap="none" normalizeH="0" baseline="0" dirty="0">
                          <a:ln>
                            <a:noFill/>
                          </a:ln>
                          <a:solidFill>
                            <a:srgbClr val="FF9933"/>
                          </a:solidFill>
                          <a:effectLst/>
                          <a:latin typeface="Arial" charset="0"/>
                          <a:cs typeface="Arial" charset="0"/>
                        </a:rPr>
                        <a:t>يوحنا</a:t>
                      </a:r>
                      <a:r>
                        <a:rPr kumimoji="0" lang="ar-SA" sz="3200" b="0" i="0" u="sng" strike="noStrike" cap="none" normalizeH="0" baseline="0" dirty="0">
                          <a:ln>
                            <a:noFill/>
                          </a:ln>
                          <a:solidFill>
                            <a:srgbClr val="FF9933"/>
                          </a:solidFill>
                          <a:effectLst/>
                          <a:latin typeface="Arial" charset="0"/>
                          <a:cs typeface="Arial" charset="0"/>
                        </a:rPr>
                        <a:t> </a:t>
                      </a:r>
                      <a:r>
                        <a:rPr kumimoji="0" lang="ar-EG" sz="3200" b="0" i="0" u="sng" strike="noStrike" cap="none" normalizeH="0" baseline="0" dirty="0">
                          <a:ln>
                            <a:noFill/>
                          </a:ln>
                          <a:solidFill>
                            <a:srgbClr val="FF9933"/>
                          </a:solidFill>
                          <a:effectLst/>
                          <a:latin typeface="Arial" charset="0"/>
                          <a:cs typeface="Arial" charset="0"/>
                        </a:rPr>
                        <a:t>(21 : 1 – 14</a:t>
                      </a:r>
                      <a:r>
                        <a:rPr kumimoji="0" lang="ar-SA" sz="3200" b="0" i="0" u="sng" strike="noStrike" cap="none" normalizeH="0" baseline="0" dirty="0">
                          <a:ln>
                            <a:noFill/>
                          </a:ln>
                          <a:solidFill>
                            <a:srgbClr val="FF9933"/>
                          </a:solidFill>
                          <a:effectLst/>
                          <a:latin typeface="Arial" charset="0"/>
                          <a:cs typeface="Arial" charset="0"/>
                        </a:rPr>
                        <a:t> )</a:t>
                      </a:r>
                      <a:endParaRPr kumimoji="0" lang="ar-EG"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 بعد هذا اظهر ايضا يسوع نفسه للتلاميذ على بحر طبرية.ظهر هكذا.  كان سمعان بطرس وتوما الذي يقال له التوأم ونثنائيل الذي من قانا الجليل وابنا زبدي واثنان آخران من تلاميذه مع بعضهم.</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65675">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Jean 21:1 - 14</a:t>
                      </a:r>
                    </a:p>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1Après cela, Jésus se manifesta de nouveau aux disciples sur les bords de la mer de Tibériade. Voici comment il se manifesta.2 Simon Pierre, Thomas qu'on appelle Didyme, Natanaël de Cana de Galilée, les fils de Zébédée et deux autres disciples se trouvaient ensemble.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John 21:1-14</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After these things Jesus showed Himself again to the disciples at the Sea of Tiberias, and in this way He showed Himself: 2 Simon Peter, Thomas called the Twin, Nathanael of Cana in Galilee, the sons of Zebedee, and two others of His disciples were together.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8m</a:t>
            </a:r>
          </a:p>
        </p:txBody>
      </p:sp>
    </p:spTree>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66695" name="Group 39"/>
          <p:cNvGraphicFramePr>
            <a:graphicFrameLocks noGrp="1"/>
          </p:cNvGraphicFramePr>
          <p:nvPr/>
        </p:nvGraphicFramePr>
        <p:xfrm>
          <a:off x="34925" y="44450"/>
          <a:ext cx="9074150" cy="6955473"/>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قال لهم سمعان بطرس انا اذهب لأتصيد.قالوا له نذهب نحن ايضا معك.فخرجوا ودخلوا السفينة للوقت وفي تلك الليلة لم يمسكوا شيئا. ولما كان الصبح وقف يسوع على الشاطئ.ولكن التلاميذ لم يكونوا يعلمون انه يسوع.</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133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Simon Pierre leur dit: "Je vais pêcher." Ils lui dirent: "Nous allons avec toi."  Ils sortirent et montèrent dans la barque, mais cette nuit-là, ils ne prirent rien. 4 C'était déjà le matin; Jésus se tint là sur le rivage, mais les disciples ne savaient pas que c'était lui.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Simon Peter said to them, I am going fishing. They said to him, We are going with you also. They went out and immediately got into the boat, and that night they caught nothing. 4 But when the morning had now come, Jesus stood on the shore; yet the disciples did not know that it was Jesus.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67726" name="Group 46"/>
          <p:cNvGraphicFramePr>
            <a:graphicFrameLocks noGrp="1"/>
          </p:cNvGraphicFramePr>
          <p:nvPr/>
        </p:nvGraphicFramePr>
        <p:xfrm>
          <a:off x="34925" y="44450"/>
          <a:ext cx="9074150" cy="6642101"/>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لهم يسوع يا غلمان ألعل عندكم إداما.اجابوه لا.فقال لهم القوا الشبكة الى جانب السفينة الايمن فتجدوا.فالقوا ولم يعودوا يقدرون ان يجذبوها من كثرة السمك.</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133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Il leur dit: "Eh, les enfants, n'avez-vous pas un peu de poisson?" - "Non",6  lui répondirent-ils. Il leur dit: "Jetez le filet du côté droit de la barque et vous trouverez." Ils le jetèrent et il y eut tant de poissons qu'ils ne pouvaient plus le ramener.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Then Jesus said to them, Children, have you any food? They answered Him, No. 6 And He said to them, Cast the net on the right side of the boat, and you will find some. So they cast, and now they were not able to draw it in because of the multitude of fish.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68738" name="Group 34"/>
          <p:cNvGraphicFramePr>
            <a:graphicFrameLocks noGrp="1"/>
          </p:cNvGraphicFramePr>
          <p:nvPr/>
        </p:nvGraphicFramePr>
        <p:xfrm>
          <a:off x="34925" y="44450"/>
          <a:ext cx="9074150" cy="6467793"/>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ذلك التلميذ الذي كان يسوع يحبه لبطرس هو الرب.فلما سمع سمعان بطرس انه الرب أتزر بثوبه لانه كان عريانا والقى نفسه في البحر.</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133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Le disciple que Jésus aimait dit alors à Pierre: "C'est le Seigneur!"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Dès qu'il eut entendu que c'était le Seigneur, Simon Pierre ceignit un vêtement, car il était nu, et il se jeta à la mer.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Therefore that disciple whom Jesus loved said to Peter, It is the Lord! Now when Simon Peter heard that it was the Lord, he put on his outer garment (for he had removed it), and plunged into the sea.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81770" name="Group 42"/>
          <p:cNvGraphicFramePr>
            <a:graphicFrameLocks noGrp="1"/>
          </p:cNvGraphicFramePr>
          <p:nvPr/>
        </p:nvGraphicFramePr>
        <p:xfrm>
          <a:off x="34925" y="44450"/>
          <a:ext cx="9074150" cy="684276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التلاميذ الآخرون فجاءوا بالسفينة لانهم لم يكونوا بعيدين عن الارض الا نحو مئتي ذراع وهم يجرّون شبكة السمك. فلما خرجوا الى الارض نظروا جمرا موضوعا وسمكا موضوعا عليه وخبزا.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133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Les autres disciples revinrent avec la barque, en tirant le filet plein de poissons: ils n'étaient pas bien loin de la rive, à deux cents coudées environ.9 Une fois descendus à terre, ils virent un feu de braise sur lequel on avait disposé du poisson et du pain.10 Jésus leur dit: "Apportez donc ces poissons que vous venez de prendre.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But the other disciples came in the little boat (for they were not far from land, but about two hundred cubits), dragging the net with fish. 9 Then, as soon as they had come to land, they saw a fire of coals there, and fish laid on it, and bread. 10 Jesus said to them, Bring some of the fish which you have just caught.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82788" name="Group 36"/>
          <p:cNvGraphicFramePr>
            <a:graphicFrameLocks noGrp="1"/>
          </p:cNvGraphicFramePr>
          <p:nvPr/>
        </p:nvGraphicFramePr>
        <p:xfrm>
          <a:off x="34925" y="44450"/>
          <a:ext cx="9074150" cy="6555423"/>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قال لهم يسوع قدموا من السمك الذي امسكتم الآن.فصعد سمعان بطرس وجذب الشبكة الى الارض ممتلئة سمكا كبيرا مئة وثلاثا وخمسين.ومع هذه الكثرة لم تتخرق الشبكة. قال لهم يسوع هلموا تغدوا.</a:t>
                      </a:r>
                      <a:r>
                        <a:rPr kumimoji="0" lang="en-US" sz="3200" b="0" i="0" u="none" strike="noStrike" cap="none" normalizeH="0" baseline="0">
                          <a:ln>
                            <a:noFill/>
                          </a:ln>
                          <a:solidFill>
                            <a:schemeClr val="bg1"/>
                          </a:solidFill>
                          <a:effectLst/>
                          <a:latin typeface="Arial" charset="0"/>
                          <a:cs typeface="Arial" charset="0"/>
                        </a:rPr>
                        <a:t>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132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Simon Pierre remonta donc dans la barque et il tira à terre le filet que remplissaient cent cinquante-trois gros poissons, et quoiqu'il y en eût tant, le filet ne se déchira pas. 12 Jésus leur dit: "Venez déjeuner."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Simon Peter went up and dragged the net to land, full of large fish, one hundred and fifty-three;  and although there were so many, the net was not broken. 12 Jesus said to them, Come and eat breakfast.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26956" name="Group 76"/>
          <p:cNvGraphicFramePr>
            <a:graphicFrameLocks noGrp="1"/>
          </p:cNvGraphicFramePr>
          <p:nvPr/>
        </p:nvGraphicFramePr>
        <p:xfrm>
          <a:off x="34925" y="115888"/>
          <a:ext cx="9074150" cy="6778752"/>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 يجسر احد من التلاميذ ان يسأله من انت اذ كانوا يعلمون انه الرب.ثم جاء يسوع واخذ الخبز واعطاهم وكذلك السمك. هذه مرة ثالثة ظهر يسوع لتلاميذه بعد ما قام من الاموات</a:t>
                      </a: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Aucun des disciples n'osait lui poser la question: "Qui es-tu?": ils savaient bien que c'était le Seigneur.13 Alors Jésus vient; il prend le pain et le leur donne; il fit de même avec le poisson.14 Ce fut la troisième fois que Jésus se manifesta à ses disciples depuis qu'il s'était relevé d'entre les morts.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Yet none of the disciples dared ask Him, Who are You?--knowing that it was the Lord. 13 Jesus then came and took the bread and gave it to them, and likewise the fish. 14 This is now the third time Jesus showed Himself to His disciples after He was raised from the dead.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373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dirty="0">
                <a:solidFill>
                  <a:schemeClr val="bg1"/>
                </a:solidFill>
              </a:rPr>
              <a:t>Paul, the servant of our Lord, Jesus Christ, called to be an apostle, appointed to the Gospel of God. </a:t>
            </a:r>
          </a:p>
        </p:txBody>
      </p:sp>
      <p:sp>
        <p:nvSpPr>
          <p:cNvPr id="74755"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rtl="0"/>
            <a:endParaRPr lang="en-US" sz="2800">
              <a:solidFill>
                <a:schemeClr val="bg1"/>
              </a:solidFill>
              <a:latin typeface="Avva_Shenouda" pitchFamily="34" charset="0"/>
            </a:endParaRPr>
          </a:p>
        </p:txBody>
      </p:sp>
      <p:sp>
        <p:nvSpPr>
          <p:cNvPr id="74756"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74757"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30051" name="Group 99"/>
          <p:cNvGraphicFramePr>
            <a:graphicFrameLocks noGrp="1"/>
          </p:cNvGraphicFramePr>
          <p:nvPr/>
        </p:nvGraphicFramePr>
        <p:xfrm>
          <a:off x="34925" y="44450"/>
          <a:ext cx="9001125" cy="6141466"/>
        </p:xfrm>
        <a:graphic>
          <a:graphicData uri="http://schemas.openxmlformats.org/drawingml/2006/table">
            <a:tbl>
              <a:tblPr rtl="1"/>
              <a:tblGrid>
                <a:gridCol w="5256212">
                  <a:extLst>
                    <a:ext uri="{9D8B030D-6E8A-4147-A177-3AD203B41FA5}">
                      <a16:colId xmlns:a16="http://schemas.microsoft.com/office/drawing/2014/main" val="20000"/>
                    </a:ext>
                  </a:extLst>
                </a:gridCol>
                <a:gridCol w="37449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رسالة بولس الرسول إلى أهل </a:t>
                      </a:r>
                      <a:r>
                        <a:rPr kumimoji="0" lang="ar-EG" sz="3200" b="0" i="0" u="sng" strike="noStrike" cap="none" normalizeH="0" baseline="0" dirty="0">
                          <a:ln>
                            <a:noFill/>
                          </a:ln>
                          <a:solidFill>
                            <a:srgbClr val="FF9933"/>
                          </a:solidFill>
                          <a:effectLst/>
                          <a:latin typeface="Arial" charset="0"/>
                          <a:cs typeface="Arial" charset="0"/>
                        </a:rPr>
                        <a:t>أفسس</a:t>
                      </a:r>
                      <a:r>
                        <a:rPr kumimoji="0" lang="ar-SA" sz="3200" b="0" i="0" u="sng" strike="noStrike" cap="none" normalizeH="0" baseline="0" dirty="0">
                          <a:ln>
                            <a:noFill/>
                          </a:ln>
                          <a:solidFill>
                            <a:srgbClr val="FF9933"/>
                          </a:solidFill>
                          <a:effectLst/>
                          <a:latin typeface="Arial" charset="0"/>
                          <a:cs typeface="Arial" charset="0"/>
                        </a:rPr>
                        <a:t> </a:t>
                      </a:r>
                      <a:r>
                        <a:rPr kumimoji="0" lang="ar-EG" sz="3200" b="0" i="0" u="sng" strike="noStrike" cap="none" normalizeH="0" baseline="0" dirty="0">
                          <a:ln>
                            <a:noFill/>
                          </a:ln>
                          <a:solidFill>
                            <a:srgbClr val="FF9933"/>
                          </a:solidFill>
                          <a:effectLst/>
                          <a:latin typeface="Arial" charset="0"/>
                          <a:cs typeface="Arial" charset="0"/>
                        </a:rPr>
                        <a:t>(4 : 20 - 32</a:t>
                      </a:r>
                      <a:r>
                        <a:rPr kumimoji="0" lang="ar-SA" sz="3200" b="0" i="0" u="sng" strike="noStrike" cap="none" normalizeH="0" baseline="0" dirty="0">
                          <a:ln>
                            <a:noFill/>
                          </a:ln>
                          <a:solidFill>
                            <a:srgbClr val="FF9933"/>
                          </a:solidFill>
                          <a:effectLst/>
                          <a:latin typeface="Arial" charset="0"/>
                          <a:cs typeface="Arial" charset="0"/>
                        </a:rPr>
                        <a:t> ) </a:t>
                      </a:r>
                      <a:endParaRPr kumimoji="0" lang="ar-EG"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 واما انتم فلم تتعلّموا المسيح هكذا</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 ان كنتم قد سمعتموه وعلمتم فيه كما هو حق في يسوع</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dirty="0">
                          <a:ln>
                            <a:noFill/>
                          </a:ln>
                          <a:solidFill>
                            <a:srgbClr val="FF9933"/>
                          </a:solidFill>
                          <a:effectLst/>
                          <a:latin typeface="Arial" pitchFamily="34" charset="0"/>
                          <a:cs typeface="Arial" pitchFamily="34" charset="0"/>
                        </a:rPr>
                        <a:t>Ephèse 4:20 -32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20 </a:t>
                      </a:r>
                      <a:r>
                        <a:rPr kumimoji="0" lang="fr-FR" sz="2800" b="0" i="0" u="none" strike="noStrike" cap="none" normalizeH="0" baseline="0" dirty="0">
                          <a:ln>
                            <a:noFill/>
                          </a:ln>
                          <a:solidFill>
                            <a:schemeClr val="bg1"/>
                          </a:solidFill>
                          <a:effectLst/>
                          <a:latin typeface="Arial" charset="0"/>
                          <a:cs typeface="Arial" charset="0"/>
                        </a:rPr>
                        <a:t>Pour vous, ce n'est pas ainsi que vous avez appris le Christ, 21 si du moins c'est bien de lui que vous avez entendu parler, si c'est lui qui vous a été enseigné, conformément à la vérité qui est en Jésus: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Ephesians 4:20-32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20 But you have not so learned Christ, 21 if indeed you have heard Him and have been taught by Him, as the truth is in Jesus: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8p</a:t>
            </a:r>
          </a:p>
        </p:txBody>
      </p:sp>
    </p:spTree>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31052" name="Group 76"/>
          <p:cNvGraphicFramePr>
            <a:graphicFrameLocks noGrp="1"/>
          </p:cNvGraphicFramePr>
          <p:nvPr/>
        </p:nvGraphicFramePr>
        <p:xfrm>
          <a:off x="34925" y="44450"/>
          <a:ext cx="9074150" cy="6359526"/>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تخلعوا من جهة التصرف السابق الانسان العتيق الفاسد بحسب شهوات الغرور</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وتتجددوا بروح ذهنكم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78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Il vous faut, renonçant à votre existence passée, vous dépouiller du vieil homme qui se corrompt sous l'effet des convoitises trompeuses; 23 il vous faut être renouvelés par la transformation spirituelle de votre intelligence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that you put off, concerning your former conduct, the old man which grows corrupt according to the deceitful lusts, 23 and be renewed in the spirit of your mind,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94035" name="Group 19"/>
          <p:cNvGraphicFramePr>
            <a:graphicFrameLocks noGrp="1"/>
          </p:cNvGraphicFramePr>
          <p:nvPr/>
        </p:nvGraphicFramePr>
        <p:xfrm>
          <a:off x="34925" y="44450"/>
          <a:ext cx="9074150" cy="6359526"/>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وتلبسوا الانسان الجديد المخلوق بحسب الله في البر وقداسة الحق</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لذلك اطرحوا عنكم الكذب وتكلموا بالصدق كل واحد مع قريبه.لاننا بعضنا اعضاء البعض.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78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et revêtir l'homme nouveau, créé selon Dieu dans la justice et la sainteté qui viennent de la vérité. 25 Vous voilà donc débarrassés du mensonge: que chacun dise la vérité à son prochain, car nous sommes membres les uns des autres.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and that you put on the new man which was created according to God, in true righteousness and holiness. 25 Therefore, putting away lying, Let each one of you speak truth with his neighbor, for we are members of one another.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32066" name="Group 66"/>
          <p:cNvGraphicFramePr>
            <a:graphicFrameLocks noGrp="1"/>
          </p:cNvGraphicFramePr>
          <p:nvPr/>
        </p:nvGraphicFramePr>
        <p:xfrm>
          <a:off x="34925" y="44450"/>
          <a:ext cx="9145588" cy="6766560"/>
        </p:xfrm>
        <a:graphic>
          <a:graphicData uri="http://schemas.openxmlformats.org/drawingml/2006/table">
            <a:tbl>
              <a:tblPr rtl="1"/>
              <a:tblGrid>
                <a:gridCol w="5184775">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اغضبوا ولا تخطئوا.لا تغرب الشمس على غيظكم ولا تعطوا ابليس مكانا. لا يسرق السارق في ما بعد بل بالحري يتعب عاملا الصالح بيديه ليكون له ان يعطي من له احتياج.</a:t>
                      </a:r>
                      <a:r>
                        <a:rPr kumimoji="0" lang="en-US"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1133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Étés-vous en colère? ne péchez pas; que le soleil ne se couche pas sur votre ressentiment. 27 Ne donnez aucune prise au diable. 28 Celui qui volait, qu'il cesse de voler; qu'il prenne plutôt la peine de travailler honnêtement de ses mains, afin d'avoir de quoi partager avec celui qui est dans le besoin.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Be angry, and do not sin: do not let the sun go down on your wrath, 27 nor give place to the devil. 28 Let him who stole steal no longer, but rather let him labor, working with his hands what is good, that he may have something to give him who has need.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33082" name="Group 58"/>
          <p:cNvGraphicFramePr>
            <a:graphicFrameLocks noGrp="1"/>
          </p:cNvGraphicFramePr>
          <p:nvPr/>
        </p:nvGraphicFramePr>
        <p:xfrm>
          <a:off x="34925" y="44450"/>
          <a:ext cx="9145588" cy="6514148"/>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تخرج كلمة رديّة من افواهكم بل كل ما كان صالحا للبنيان حسب الحاجة كي يعطي نعمة للسامعين. ولا تحزنوا روح الله القدوس الذي به ختمتم ليوم الفداء.</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Aucune parole pernicieuse ne doit sortir de vos lèvres, mais, s'il en est besoin, quelque parole bonne, capable d'édifier et d'apporter une grâce à ceux qui l'entendent. 30 N'attristez pas le Saint Esprit, dont Dieu vous a marqués comme d'un sceau pour le jour de la délivrance.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Let no corrupt word proceed out of your mouth, but what is good for necessary edification, that it may impart grace to the hearers. 30 And do not grieve the Holy Spirit of God, by whom you were sealed for the day of redemption.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34087" name="Group 39"/>
          <p:cNvGraphicFramePr>
            <a:graphicFrameLocks noGrp="1"/>
          </p:cNvGraphicFramePr>
          <p:nvPr/>
        </p:nvGraphicFramePr>
        <p:xfrm>
          <a:off x="34925" y="44450"/>
          <a:ext cx="9145588" cy="5913120"/>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ليرفع من بينكم كل مرارة وسخط وغضب وصياح وتجديف مع كل خبث. وكونوا لطفاء بعضكم نحو بعض شفوقين متسامحين كما سامحكم الله ايضا في المسيح</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Amertume, irritation, colère, éclats de voix, injures, tout cela doit disparaître de chez vous, comme toute espèce de méchanceté. 32 Soyez bons les uns pour les autres, ayez du coeur; pardonnez-vous mutuellement, comme Dieu vous a pardonné en Christ.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Let all bitterness, wrath, anger, clamor, and evil speaking be put away from you, with all malice. 32 And be kind to one another, tenderhearted, forgiving one another, just as God in Christ forgave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8294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82948"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49502" name="Group 94"/>
          <p:cNvGraphicFramePr>
            <a:graphicFrameLocks noGrp="1"/>
          </p:cNvGraphicFramePr>
          <p:nvPr/>
        </p:nvGraphicFramePr>
        <p:xfrm>
          <a:off x="34925" y="-27028"/>
          <a:ext cx="9109075" cy="6742176"/>
        </p:xfrm>
        <a:graphic>
          <a:graphicData uri="http://schemas.openxmlformats.org/drawingml/2006/table">
            <a:tbl>
              <a:tblPr rtl="1"/>
              <a:tblGrid>
                <a:gridCol w="4981280">
                  <a:extLst>
                    <a:ext uri="{9D8B030D-6E8A-4147-A177-3AD203B41FA5}">
                      <a16:colId xmlns:a16="http://schemas.microsoft.com/office/drawing/2014/main" val="20000"/>
                    </a:ext>
                  </a:extLst>
                </a:gridCol>
                <a:gridCol w="4127795">
                  <a:extLst>
                    <a:ext uri="{9D8B030D-6E8A-4147-A177-3AD203B41FA5}">
                      <a16:colId xmlns:a16="http://schemas.microsoft.com/office/drawing/2014/main" val="20001"/>
                    </a:ext>
                  </a:extLst>
                </a:gridCol>
              </a:tblGrid>
              <a:tr h="202722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الكاثوليكون من </a:t>
                      </a:r>
                      <a:r>
                        <a:rPr kumimoji="0" lang="ar-EG" sz="3200" b="0" i="0" u="sng" strike="noStrike" cap="none" normalizeH="0" baseline="0" dirty="0">
                          <a:ln>
                            <a:noFill/>
                          </a:ln>
                          <a:solidFill>
                            <a:srgbClr val="FF9933"/>
                          </a:solidFill>
                          <a:effectLst/>
                          <a:latin typeface="Arial" charset="0"/>
                          <a:cs typeface="Arial" charset="0"/>
                        </a:rPr>
                        <a:t>يوحنا </a:t>
                      </a:r>
                      <a:r>
                        <a:rPr kumimoji="0" lang="ar-SA" sz="3200" b="0" i="0" u="sng" strike="noStrike" cap="none" normalizeH="0" baseline="0" dirty="0">
                          <a:ln>
                            <a:noFill/>
                          </a:ln>
                          <a:solidFill>
                            <a:srgbClr val="FF9933"/>
                          </a:solidFill>
                          <a:effectLst/>
                          <a:latin typeface="Arial" charset="0"/>
                          <a:cs typeface="Arial" charset="0"/>
                        </a:rPr>
                        <a:t>الرسول</a:t>
                      </a:r>
                      <a:r>
                        <a:rPr kumimoji="0" lang="ar-EG" sz="3200" b="0" i="0" u="sng" strike="noStrike" cap="none" normalizeH="0" baseline="0" dirty="0">
                          <a:ln>
                            <a:noFill/>
                          </a:ln>
                          <a:solidFill>
                            <a:srgbClr val="FF9933"/>
                          </a:solidFill>
                          <a:effectLst/>
                          <a:latin typeface="Arial" charset="0"/>
                          <a:cs typeface="Arial" charset="0"/>
                        </a:rPr>
                        <a:t> الأولى( 2 : 7 - 17</a:t>
                      </a:r>
                      <a:r>
                        <a:rPr kumimoji="0" lang="ar-SA" sz="3200" b="0" i="0" u="sng" strike="noStrike" cap="none" normalizeH="0" baseline="0" dirty="0">
                          <a:ln>
                            <a:noFill/>
                          </a:ln>
                          <a:solidFill>
                            <a:srgbClr val="FF9933"/>
                          </a:solidFill>
                          <a:effectLst/>
                          <a:latin typeface="Arial" charset="0"/>
                          <a:cs typeface="Arial" charset="0"/>
                        </a:rPr>
                        <a:t>)</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ايها الاخوة لست اكتب اليكم وصية جديدة بل وصية قديمة كانت عندكم من البدء.الوصية القديمة هي الكلمة التي سمعتموها من البدء.</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0490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Jean 2:7 - 17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Mes bien-aimés, ce n'est pas un commandement nouveau que je vous écris, mais un commandement ancien, que vous avez depuis le commencement; ce commandement ancien, c'est la parole que vous avez entendue.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1 John 2:7-17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7 Brethren, I write no new commandment to you, but an old commandment which you have had from the beginning. The old commandment is the word which you heard from the beginning.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8c</a:t>
            </a:r>
          </a:p>
        </p:txBody>
      </p:sp>
    </p:spTree>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50505" name="Group 73"/>
          <p:cNvGraphicFramePr>
            <a:graphicFrameLocks noGrp="1"/>
          </p:cNvGraphicFramePr>
          <p:nvPr/>
        </p:nvGraphicFramePr>
        <p:xfrm>
          <a:off x="34925" y="44450"/>
          <a:ext cx="9217025" cy="6498336"/>
        </p:xfrm>
        <a:graphic>
          <a:graphicData uri="http://schemas.openxmlformats.org/drawingml/2006/table">
            <a:tbl>
              <a:tblPr rtl="1"/>
              <a:tblGrid>
                <a:gridCol w="48958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ايضا وصية جديدة اكتب اليكم ما هو حق فيه وفيكم ان الظلمة قد مضت والنور الحقيقي الآن يضيء. من قال انه في النور وهو يبغض اخاه فهو الى الآن في الظلمة.</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Néanmoins, c'est un commandement nouveau que je vous écris - cela est vrai en lui et en vous - puisque les ténèbres passent et que déjà luit la lumière véritable. 9 Celui qui prétend être dans la lumière, tout en haïssant son frère, est toujours dans les ténèbres.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Again, a new commandment I write to you, which thing is true in Him and in you, because the darkness is passing away, and the true light is already shining. 9 He who says he is in the light, and hates his brother, is in darkness until now.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51520" name="Group 64"/>
          <p:cNvGraphicFramePr>
            <a:graphicFrameLocks noGrp="1"/>
          </p:cNvGraphicFramePr>
          <p:nvPr/>
        </p:nvGraphicFramePr>
        <p:xfrm>
          <a:off x="34925" y="44450"/>
          <a:ext cx="9217025" cy="6498336"/>
        </p:xfrm>
        <a:graphic>
          <a:graphicData uri="http://schemas.openxmlformats.org/drawingml/2006/table">
            <a:tbl>
              <a:tblPr rtl="1"/>
              <a:tblGrid>
                <a:gridCol w="45354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يحب اخاه يثبت في النور وليس فيه عثرة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واما من يبغض اخاه فهو في الظلمة وفي الظلمة يسلك ولا يعلم اين يمضي لان الظلمة اعمت عينيه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Qui aime son frère demeure dans la lumière, et il n'y a rien en lui pour le faire trébucher. 11 Mais qui hait son frère se trouve dans les ténèbres; il marche dans les ténèbres, et il ne sait pas où il va, parce que les ténèbres ont aveuglé ses yeux.</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He who loves his brother abides in the light, and there is no cause for stumbling in him. 11 But he who hates his brother is in darkness and walks in darkness, and does not know where he is going, because the darkness has blinded his eyes.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52524" name="Group 44"/>
          <p:cNvGraphicFramePr>
            <a:graphicFrameLocks noGrp="1"/>
          </p:cNvGraphicFramePr>
          <p:nvPr/>
        </p:nvGraphicFramePr>
        <p:xfrm>
          <a:off x="34925" y="44450"/>
          <a:ext cx="9217025" cy="6730048"/>
        </p:xfrm>
        <a:graphic>
          <a:graphicData uri="http://schemas.openxmlformats.org/drawingml/2006/table">
            <a:tbl>
              <a:tblPr rtl="1"/>
              <a:tblGrid>
                <a:gridCol w="48244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اكتب اليكم ايها الاولاد لانه قد غفرت لكم الخطايا من اجل اسمه  اكتب اليكم ايها الآباء لانكم قد عرفتم الذي من البدء.اكتب اليكم ايها الاحداث لانكم قد غلبتم الشرير.</a:t>
                      </a:r>
                      <a:r>
                        <a:rPr kumimoji="0" lang="en-US"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Je vous l'écris, mes petits enfants: "Vos péchés vous sont pardonnés à cause de son nom à lui, Jésus.13 Je vous l'écris, pères: "Vous connaissez celui qui est dès le commencement."   Je vous l'écris, jeunes gens: "Vous êtes vainqueurs du Mauvais."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I write to you, little children, Because your sins are forgiven you for His name's sake. 13 I write to you, fathers, Because you have known Him who is from the beginning. I write to you, young men, Because you have overcome the wicked one.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83799" name="Group 23"/>
          <p:cNvGraphicFramePr>
            <a:graphicFrameLocks noGrp="1"/>
          </p:cNvGraphicFramePr>
          <p:nvPr/>
        </p:nvGraphicFramePr>
        <p:xfrm>
          <a:off x="34925" y="44450"/>
          <a:ext cx="9217025" cy="6339840"/>
        </p:xfrm>
        <a:graphic>
          <a:graphicData uri="http://schemas.openxmlformats.org/drawingml/2006/table">
            <a:tbl>
              <a:tblPr rtl="1"/>
              <a:tblGrid>
                <a:gridCol w="45354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اكتب اليكم ايها الاولاد لانكم قد عرفتم الآب. كتبت اليكم ايها الآباء لانكم قد عرفتم الذي من البدء.كتبت اليكم ايها الاحداث لانكم اقوياء وكلمة الله ثابتة فيكم وقد غلبتم الشرير.</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Je vous l'ai donc écrit, mes petits enfants: "Vous connaissez le Père." 14  Je vous l'ai écrit, pères: "Vous connaissez celui qui est dès le commencement."   Je vous l'ai écrit, jeunes gens: "Vous êtes forts, et la parole de Dieu demeure en vous, et vous êtes vainqueurs du Mauvais."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I write to you, little children, Because you have known the Father. 14 I have written to you, fathers, Because you have known Him who is from the beginning. I have written to you, young men, Because you are strong, and the word of God abides in you, And you have overcome the wicked one.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84826" name="Group 26"/>
          <p:cNvGraphicFramePr>
            <a:graphicFrameLocks noGrp="1"/>
          </p:cNvGraphicFramePr>
          <p:nvPr/>
        </p:nvGraphicFramePr>
        <p:xfrm>
          <a:off x="34925" y="44450"/>
          <a:ext cx="9217025" cy="6369685"/>
        </p:xfrm>
        <a:graphic>
          <a:graphicData uri="http://schemas.openxmlformats.org/drawingml/2006/table">
            <a:tbl>
              <a:tblPr rtl="1"/>
              <a:tblGrid>
                <a:gridCol w="49672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تحبوا العالم ولا الاشياء التي في العالم.ان احب احد العالم فليست فيه محبة الآب.  لان كل ما في العالم شهوة الجسد وشهوة العيون وتعظم المعيشة ليس من الآب بل من العالم.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N'aimez pas le monde ni ce qui est dans le monde. Si quelqu'un aime le monde, l'amour du Père n'est pas en lui, 16 puisque tout ce qui est dans le monde - la convoitise de la chair, la convoitise des yeux, et la confiance orgueilleuse dans les biens -, ne provient pas du Père, mais provient du monde.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Do not love the world or the things in the world. If anyone loves the world, the love of the Father is not in him. 16 For all that is in the world--the lust of the flesh, the lust of the eyes, and the pride of life--is not of the Father but is of the world.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85841" name="Group 17"/>
          <p:cNvGraphicFramePr>
            <a:graphicFrameLocks noGrp="1"/>
          </p:cNvGraphicFramePr>
          <p:nvPr/>
        </p:nvGraphicFramePr>
        <p:xfrm>
          <a:off x="34925" y="44450"/>
          <a:ext cx="9217025" cy="5689601"/>
        </p:xfrm>
        <a:graphic>
          <a:graphicData uri="http://schemas.openxmlformats.org/drawingml/2006/table">
            <a:tbl>
              <a:tblPr rtl="1"/>
              <a:tblGrid>
                <a:gridCol w="46799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والعالم يمضي وشهوته واما الذي يصنع مشيئة الله فيثبت الى الابد</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Or le monde passe, lui et sa convoitise; mais celui qui fait la volonté de Dieu demeure à jamais.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And the world is passing away, and the lust of it; but he who does the will of God abides forever.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Rectangle 2"/>
          <p:cNvSpPr>
            <a:spLocks noChangeArrowheads="1"/>
          </p:cNvSpPr>
          <p:nvPr/>
        </p:nvSpPr>
        <p:spPr bwMode="auto">
          <a:xfrm>
            <a:off x="323850" y="260350"/>
            <a:ext cx="8569325" cy="5219891"/>
          </a:xfrm>
          <a:prstGeom prst="rect">
            <a:avLst/>
          </a:prstGeom>
          <a:noFill/>
          <a:ln w="9525">
            <a:noFill/>
            <a:miter lim="800000"/>
            <a:headEnd/>
            <a:tailEnd/>
          </a:ln>
        </p:spPr>
        <p:txBody>
          <a:bodyPr>
            <a:spAutoFit/>
          </a:bodyPr>
          <a:lstStyle/>
          <a:p>
            <a:pPr algn="ctr" rtl="0"/>
            <a:r>
              <a:rPr lang="en-US" sz="2800" dirty="0">
                <a:solidFill>
                  <a:srgbClr val="FF9900"/>
                </a:solidFill>
              </a:rPr>
              <a:t>Do not love the world, nor the things which are in the world. The world shall pass away and all its desires; but he who does the will of God shall abide forever. Amen.</a:t>
            </a:r>
          </a:p>
          <a:p>
            <a:pPr algn="ctr" rtl="0"/>
            <a:endParaRPr lang="en-US" sz="2800" dirty="0">
              <a:solidFill>
                <a:srgbClr val="FF9900"/>
              </a:solidFill>
            </a:endParaRPr>
          </a:p>
          <a:p>
            <a:pPr algn="ctr"/>
            <a:r>
              <a:rPr lang="ar-SA" sz="2800" dirty="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dirty="0">
              <a:solidFill>
                <a:srgbClr val="FF9900"/>
              </a:solidFill>
            </a:endParaRPr>
          </a:p>
          <a:p>
            <a:pPr algn="ctr"/>
            <a:endParaRPr lang="en-CA" sz="2800" dirty="0">
              <a:solidFill>
                <a:srgbClr val="FF9900"/>
              </a:solidFill>
            </a:endParaRPr>
          </a:p>
          <a:p>
            <a:pPr algn="ctr" rtl="0">
              <a:lnSpc>
                <a:spcPct val="85000"/>
              </a:lnSpc>
              <a:spcBef>
                <a:spcPct val="50000"/>
              </a:spcBef>
            </a:pPr>
            <a:r>
              <a:rPr lang="fr-CA" sz="2800" dirty="0">
                <a:solidFill>
                  <a:srgbClr val="FF9900"/>
                </a:solidFill>
              </a:rPr>
              <a:t>N’aimez pas le monde, ni ce qui est dans le monde. Le monde et ses convoitises passeront mais celui qui fait la volonté de Dieu demeure pour toujours. Amen.</a:t>
            </a:r>
          </a:p>
        </p:txBody>
      </p:sp>
      <p:pic>
        <p:nvPicPr>
          <p:cNvPr id="9"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10"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0-#ppt_w/2"/>
                                          </p:val>
                                        </p:tav>
                                        <p:tav tm="100000">
                                          <p:val>
                                            <p:strVal val="#ppt_x"/>
                                          </p:val>
                                        </p:tav>
                                      </p:tavLst>
                                    </p:anim>
                                    <p:anim calcmode="lin" valueType="num">
                                      <p:cBhvr additive="base">
                                        <p:cTn id="8" dur="5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dirty="0">
                <a:solidFill>
                  <a:schemeClr val="bg1"/>
                </a:solidFill>
              </a:rPr>
              <a:t>The Acts of our fathers, the apostles, may their blessings be with us.  Amen.</a:t>
            </a:r>
          </a:p>
        </p:txBody>
      </p:sp>
      <p:sp>
        <p:nvSpPr>
          <p:cNvPr id="9421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94212"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94213"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59738" name="Group 90"/>
          <p:cNvGraphicFramePr>
            <a:graphicFrameLocks noGrp="1"/>
          </p:cNvGraphicFramePr>
          <p:nvPr/>
        </p:nvGraphicFramePr>
        <p:xfrm>
          <a:off x="71438" y="115888"/>
          <a:ext cx="9072562" cy="6675120"/>
        </p:xfrm>
        <a:graphic>
          <a:graphicData uri="http://schemas.openxmlformats.org/drawingml/2006/table">
            <a:tbl>
              <a:tblPr rtl="1"/>
              <a:tblGrid>
                <a:gridCol w="4284662">
                  <a:extLst>
                    <a:ext uri="{9D8B030D-6E8A-4147-A177-3AD203B41FA5}">
                      <a16:colId xmlns:a16="http://schemas.microsoft.com/office/drawing/2014/main" val="20000"/>
                    </a:ext>
                  </a:extLst>
                </a:gridCol>
                <a:gridCol w="4787900">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الإبركسيس فصل من أعمال آبائنا الرسل الأطهار</a:t>
                      </a:r>
                      <a:r>
                        <a:rPr kumimoji="0" lang="ar-EG" sz="2800" b="0" i="0" u="sng" strike="noStrike" cap="none" normalizeH="0" baseline="0">
                          <a:ln>
                            <a:noFill/>
                          </a:ln>
                          <a:solidFill>
                            <a:srgbClr val="FF9933"/>
                          </a:solidFill>
                          <a:effectLst/>
                          <a:latin typeface="Arial" charset="0"/>
                          <a:cs typeface="Arial" charset="0"/>
                        </a:rPr>
                        <a:t> (</a:t>
                      </a:r>
                      <a:r>
                        <a:rPr kumimoji="0" lang="en-US" sz="2800" b="0" i="0" u="sng" strike="noStrike" cap="none" normalizeH="0" baseline="0">
                          <a:ln>
                            <a:noFill/>
                          </a:ln>
                          <a:solidFill>
                            <a:srgbClr val="FF9900"/>
                          </a:solidFill>
                          <a:effectLst/>
                          <a:latin typeface="Arial" charset="0"/>
                          <a:cs typeface="Arial" charset="0"/>
                        </a:rPr>
                        <a:t>21:40-22:16</a:t>
                      </a:r>
                      <a:r>
                        <a:rPr kumimoji="0" lang="ar-SA" sz="2800" b="0" i="0" u="sng" strike="noStrike" cap="none" normalizeH="0" baseline="0">
                          <a:ln>
                            <a:noFill/>
                          </a:ln>
                          <a:solidFill>
                            <a:srgbClr val="FF9933"/>
                          </a:solidFill>
                          <a:effectLst/>
                          <a:latin typeface="Arial" charset="0"/>
                          <a:cs typeface="Arial" charset="0"/>
                        </a:rPr>
                        <a:t>) </a:t>
                      </a:r>
                      <a:endParaRPr kumimoji="0" lang="en-US"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وبينما بولس ينتظرهما في اثينا احتدت روحه فيه اذ رأى المدينة مملوءة اصناما.فكان يكلم في المجمع اليهود المتعبدين والذين يصادفونه في السوق كل يوم.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79913">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sng" strike="noStrike" cap="none" normalizeH="0" baseline="0">
                          <a:ln>
                            <a:noFill/>
                          </a:ln>
                          <a:solidFill>
                            <a:srgbClr val="FF9900"/>
                          </a:solidFill>
                          <a:effectLst/>
                          <a:latin typeface="Arial" charset="0"/>
                          <a:cs typeface="Arial" charset="0"/>
                        </a:rPr>
                        <a:t>Actes 17 : 16 à la fin.</a:t>
                      </a:r>
                    </a:p>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Tandis que Paul les attendait à Athènes, il avait l'âme bouleversée de voir cette ville pleine d'idoles.17 Il adressait donc la parole, dans la synagogue, aux Juifs et aux adorateurs de Dieu, et, chaque jour, sur la place publique, à tout venant.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17:16-34</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Now while Paul waited for them at Athens, his spirit was provoked within him when he saw that the city was given over to idols. 17 Therefore he reasoned in the synagogue with the Jews and with the Gentile worshipers, and in the marketplace daily with those who happened to be there.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8a</a:t>
            </a:r>
          </a:p>
        </p:txBody>
      </p:sp>
    </p:spTree>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60746" name="Group 74"/>
          <p:cNvGraphicFramePr>
            <a:graphicFrameLocks noGrp="1"/>
          </p:cNvGraphicFramePr>
          <p:nvPr/>
        </p:nvGraphicFramePr>
        <p:xfrm>
          <a:off x="34925" y="44450"/>
          <a:ext cx="9145588" cy="6158865"/>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فقابله قوم من الفلاسفة الابيكوريين والرواقيين وقال بعض ترى ماذا يريد هذا المهذار ان يقول.وبعض انه يظهر مناديا بآلهة غريبة .لانه كان يبشرهم بيسوع والقيامة.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Il y avait même des philosophes épicuriens et stoïciens qui s'entretenaient avec lui. Certains disaient: "Que veut donc dire cette jacasse?" Et d'autres: "Ce doit être un prédicateur de divinités étrangères. Paul annonçait en effet Jésus et la Résurrection.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Then certain Epicurean and Stoic philosophers encountered him. And some said, What does this babbler want to say? Others said, He seems to be a proclaimer of foreign gods, because he preached to them Jesus and the resurrection.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61750" name="Group 54"/>
          <p:cNvGraphicFramePr>
            <a:graphicFrameLocks noGrp="1"/>
          </p:cNvGraphicFramePr>
          <p:nvPr/>
        </p:nvGraphicFramePr>
        <p:xfrm>
          <a:off x="34925" y="115888"/>
          <a:ext cx="9145588" cy="633984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فاخذوه وذهبوا به الى اريوس باغوس قائلين هل يمكننا ان نعرف ما هو هذا التعليم الجديد الذي تتكلم به.لانك تأتي الى مسامعنا بامور غريبة فنريد ان نعلم ما عسى ان تكون هذه.</a:t>
                      </a: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Ils mirent donc la main sur lui pour le conduire devant l'Aréopage: "Pourrions-nous savoir, disaient-ils, quelle est cette nouvelle doctrine que tu exposes? 20 En effet, tu nous rebats les oreilles de propos étranges et nous voudrions bien savoir ce qu'ils veulent dire."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And they took him and brought him to the Areopagus, saying, May we know what this new doctrine is of which you speak? 20 For you are bringing some strange things to our ears. Therefore we want to know what these things mean.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72850" name="Group 50"/>
          <p:cNvGraphicFramePr>
            <a:graphicFrameLocks noGrp="1"/>
          </p:cNvGraphicFramePr>
          <p:nvPr/>
        </p:nvGraphicFramePr>
        <p:xfrm>
          <a:off x="34925" y="44450"/>
          <a:ext cx="9145588" cy="6571679"/>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اما الاثينيّون اجمعون والغرباء المستوطنون فلا يتفرغون لشيء آخر الا لان يتكلموا او يسمعوا شيئا حديثا فوقف بولس في وسط اريوس باغوس وقال.ايها الرجال الاثينيّون اراكم من كل وجه كانكم متدينون كثيرا.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Il faut dire que tous les habitants d'Athènes et tous les étrangers en résidence passaient le meilleur de leur temps à raconter ou à écouter les dernières nouveautés. 22 Debout au milieu de l'Aréopage, Paul prit la parole. "Athéniens, je vous considère à tous égards comme des hommes presque trop religieux.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For all the Athenians and the foreigners who were there spent their time in nothing else but either to tell or to hear some new thing. 22 Then Paul stood in the midst of the Areopagus and said, Men of Athens, I perceive that in all things you are very religious;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73867" name="Group 43"/>
          <p:cNvGraphicFramePr>
            <a:graphicFrameLocks noGrp="1"/>
          </p:cNvGraphicFramePr>
          <p:nvPr/>
        </p:nvGraphicFramePr>
        <p:xfrm>
          <a:off x="34925" y="115888"/>
          <a:ext cx="9145588" cy="5942965"/>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لانني بينما كنت اجتاز وانظر الى معبوداتكم وجدت ايضا مذبحا مكتوبا عليه.لاله مجهول.فالذي تتقونه وانتم تجهلونه هذا انا انادي لكم به</a:t>
                      </a:r>
                      <a:r>
                        <a:rPr kumimoji="0" lang="ar-EG" sz="3200" b="0" i="0" u="none" strike="noStrike" cap="none" normalizeH="0" baseline="0">
                          <a:ln>
                            <a:noFill/>
                          </a:ln>
                          <a:solidFill>
                            <a:schemeClr val="bg1"/>
                          </a:solidFill>
                          <a:effectLst/>
                          <a:latin typeface="Arial" charset="0"/>
                          <a:cs typeface="Arial" charset="0"/>
                        </a:rPr>
                        <a:t>.</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3924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Quand je parcours vos rues, mon regard se porte en effet souvent sur vos monuments sacrés et j'ai découvert entre autres un autel qui portait cette inscription: "Au dieu inconnu". Ce que vous vénérez ainsi sans le connaître, c'est ce que je viens, moi, vous annoncer.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for as I was passing through and considering the objects of your worship, I even found an altar with this inscription: TO THE UNKNOWN GOD. Therefore, the One whom you worship without knowing, Him I proclaim to you:</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74891" name="Group 43"/>
          <p:cNvGraphicFramePr>
            <a:graphicFrameLocks noGrp="1"/>
          </p:cNvGraphicFramePr>
          <p:nvPr/>
        </p:nvGraphicFramePr>
        <p:xfrm>
          <a:off x="34925" y="44450"/>
          <a:ext cx="9145588" cy="6766560"/>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الاله الذي خلق العالم وكل ما فيه هذا اذ هو رب السماء والارض لا يسكن في هياكل مصنوعة بالايادي. ولا يخدم بايادي الناس كانه محتاج الى شيء</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اذ هو يعطي الجميع حياة ونفسا وكل شيء.</a:t>
                      </a: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3924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Le Dieu qui a créé l'univers et tout ce qui s'y trouve, lui qui est le Seigneur du ciel et de la terre, n'habite pas des temples construits par la main des hommes 25 et son service non plus ne demande pas de mains humaines, comme s'il avait besoin de quelque chose, lui qui donne à tous la vie et le souffle, et tout le reste.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God, who made the world and everything in it, since He is Lord of heaven and earth, does not dwell in temples made with hands. 25 Nor is He worshiped with men's hands, as though He needed anything, since He gives to all life, breath, and all things.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75919" name="Group 47"/>
          <p:cNvGraphicFramePr>
            <a:graphicFrameLocks noGrp="1"/>
          </p:cNvGraphicFramePr>
          <p:nvPr/>
        </p:nvGraphicFramePr>
        <p:xfrm>
          <a:off x="34925" y="115888"/>
          <a:ext cx="9145588" cy="6492240"/>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وصنع من دم واحد كل امة من الناس يسكنون على كل وجه الارض وحتم بالاوقات المعينة وبحدود مسكنهم. لكي يطلبوا الله لعلهم يتلمسونه فيجدوه مع انه عن كل واحد منا ليس بعيدا.</a:t>
                      </a: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39248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A partir d'un seul homme il a créé tous les peuples pour habiter toute la surface de la terre, il a défini des temps fixes et tracé les limites de l'habitat des hommes: 27 c'était pour qu'ils cherchent Dieu; peut-être pourraient-ils le découvrir en tâtonnant, lui qui, en réalité, n'est pas loin  de chacun de nous.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And He has made from one blood every nation of men to dwell on all the face of the earth, and has determined their preappointed times and the boundaries of their dwellings, 27 so that they should seek the Lord, in the hope that they might grope for Him and find Him, though He is not far from each one of 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76942" name="Group 46"/>
          <p:cNvGraphicFramePr>
            <a:graphicFrameLocks noGrp="1"/>
          </p:cNvGraphicFramePr>
          <p:nvPr/>
        </p:nvGraphicFramePr>
        <p:xfrm>
          <a:off x="34925" y="44450"/>
          <a:ext cx="9145588" cy="676656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لاننا به نحيا ونتحرك ونوجد.كما قال بعض شعرائكم ايضا لاننا ايضا ذريته. فاذ نحن ذرية الله لا ينبغي ان نظن ان اللاهوت شبيه بذهب او فضة او حجر نقش صناعة واختراع انسان.</a:t>
                      </a: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3924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Car c'est en lui que nous avons la vie, le mouvement et l'être, comme l'ont dit certains de vos poètes: "Car nous sommes de sa race". 29 Alors, puisque nous sommes de la race de Dieu, nous ne devons pas penser que la divinité ressemble à de l'or, de l'argent, ou du marbre, sculpture de l'art et de l'imagination de l'homme.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for in Him we live and move and have our being, as also some of your own poets have said, `For we are also His offspring.' 29 Therefore, since we are the offspring of God, we ought not to think that the Divine Nature is like gold or silver or stone, something shaped by art and man's devising.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77958" name="Group 38"/>
          <p:cNvGraphicFramePr>
            <a:graphicFrameLocks noGrp="1"/>
          </p:cNvGraphicFramePr>
          <p:nvPr/>
        </p:nvGraphicFramePr>
        <p:xfrm>
          <a:off x="34925" y="115888"/>
          <a:ext cx="9145588" cy="649224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009650">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فالله الآن يامر جميع الناس في كل مكان ان يتوبوا متغاضيا عن ازمنة الجهل.لانه اقام يوما هو فيه مزمع ان يدين المسكونة بالعدل برجل قد عينه مقدما للجميع ايمانا اذ اقامه من الاموات</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39248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Et voici que Dieu, sans tenir compte de ces temps d'ignorance, annonce maintenant aux hommes que tous et partout ont à se convertir. 31 Il a en effet fixé un jour où il doit juger le monde avec justice par l'homme qu'il a désigné, comme il en a donné la garantie à tous en le ressuscitant d'entre les morts.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30 Truly, these times of ignorance God overlooked, but now commands all men everywhere to repent, 31 because He has appointed a day on which He will judge the world in righteousness by the Man whom He has ordained. He has given assurance of this to all by raising Him from the dead.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86882" name="Group 34"/>
          <p:cNvGraphicFramePr>
            <a:graphicFrameLocks noGrp="1"/>
          </p:cNvGraphicFramePr>
          <p:nvPr/>
        </p:nvGraphicFramePr>
        <p:xfrm>
          <a:off x="34925" y="71415"/>
          <a:ext cx="9145588" cy="6931152"/>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43073">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سمعوا بالقيامة من الاموات كان البعض يستهزئون والبعض يقولون سنسمع منك عن هذا ايضا.وهكذا خرج بولس من وسطهم.  ولكن اناسا التصقوا به وآمنوا.منهم ديونيسيوس الاريوباغي وامرأة اسمها دامرس وآخرون معهما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39248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32 Au mot de "résurrection des morts", les uns se moquaient, d'autres déclarèrent: "Nous t'entendrons là-dessus une autre fois".33 C'est ainsi que Paul les quitta. 34 Certains pourtant s'étaient attachés à lui et étaient devenus croyants: parmi eux il y avait Denys l'Aréopagite, une femme nommée Damaris, et d'autres encore.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32 And when they heard of the resurrection of the dead, some mocked, while others said, We will hear you again on this matter. 33 So Paul departed from among them. 34 However, some men joined him and believed, among them Dionysius the </a:t>
                      </a:r>
                      <a:r>
                        <a:rPr kumimoji="0" lang="en-US" sz="2800" b="0" i="0" u="none" strike="noStrike" cap="none" normalizeH="0" baseline="0" dirty="0" err="1">
                          <a:ln>
                            <a:noFill/>
                          </a:ln>
                          <a:solidFill>
                            <a:schemeClr val="bg1"/>
                          </a:solidFill>
                          <a:effectLst/>
                          <a:latin typeface="Arial" charset="0"/>
                          <a:cs typeface="Arial" charset="0"/>
                        </a:rPr>
                        <a:t>Areopagite</a:t>
                      </a:r>
                      <a:r>
                        <a:rPr kumimoji="0" lang="en-US" sz="2800" b="0" i="0" u="none" strike="noStrike" cap="none" normalizeH="0" baseline="0" dirty="0">
                          <a:ln>
                            <a:noFill/>
                          </a:ln>
                          <a:solidFill>
                            <a:schemeClr val="bg1"/>
                          </a:solidFill>
                          <a:effectLst/>
                          <a:latin typeface="Arial" charset="0"/>
                          <a:cs typeface="Arial" charset="0"/>
                        </a:rPr>
                        <a:t>, a woman named </a:t>
                      </a:r>
                      <a:r>
                        <a:rPr kumimoji="0" lang="en-US" sz="2800" b="0" i="0" u="none" strike="noStrike" cap="none" normalizeH="0" baseline="0" dirty="0" err="1">
                          <a:ln>
                            <a:noFill/>
                          </a:ln>
                          <a:solidFill>
                            <a:schemeClr val="bg1"/>
                          </a:solidFill>
                          <a:effectLst/>
                          <a:latin typeface="Arial" charset="0"/>
                          <a:cs typeface="Arial" charset="0"/>
                        </a:rPr>
                        <a:t>Damaris</a:t>
                      </a:r>
                      <a:r>
                        <a:rPr kumimoji="0" lang="en-US" sz="2800" b="0" i="0" u="none" strike="noStrike" cap="none" normalizeH="0" baseline="0" dirty="0">
                          <a:ln>
                            <a:noFill/>
                          </a:ln>
                          <a:solidFill>
                            <a:schemeClr val="bg1"/>
                          </a:solidFill>
                          <a:effectLst/>
                          <a:latin typeface="Arial" charset="0"/>
                          <a:cs typeface="Arial" charset="0"/>
                        </a:rPr>
                        <a:t>, and others with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Rectangle 2"/>
          <p:cNvSpPr>
            <a:spLocks noChangeArrowheads="1"/>
          </p:cNvSpPr>
          <p:nvPr/>
        </p:nvSpPr>
        <p:spPr bwMode="auto">
          <a:xfrm>
            <a:off x="250825" y="142852"/>
            <a:ext cx="8642350" cy="4647426"/>
          </a:xfrm>
          <a:prstGeom prst="rect">
            <a:avLst/>
          </a:prstGeom>
          <a:noFill/>
          <a:ln w="9525">
            <a:noFill/>
            <a:miter lim="800000"/>
            <a:headEnd/>
            <a:tailEnd/>
          </a:ln>
        </p:spPr>
        <p:txBody>
          <a:bodyPr>
            <a:spAutoFit/>
          </a:bodyPr>
          <a:lstStyle/>
          <a:p>
            <a:pPr algn="ctr"/>
            <a:r>
              <a:rPr lang="en-US" sz="3600" dirty="0">
                <a:solidFill>
                  <a:srgbClr val="FF9900"/>
                </a:solidFill>
              </a:rPr>
              <a:t>The word of the Lord shall grow, multiply, be mighty and be confirmed in the holy church of God. Amen</a:t>
            </a:r>
          </a:p>
          <a:p>
            <a:pPr algn="ctr"/>
            <a:r>
              <a:rPr lang="ar-SA" sz="4000" dirty="0">
                <a:solidFill>
                  <a:srgbClr val="FF9900"/>
                </a:solidFill>
              </a:rPr>
              <a:t>لم تَزَلْ كَلِمَةُ الربِّ تَنمُو وتكثر وتَعتَزوتَثبت،</a:t>
            </a:r>
            <a:r>
              <a:rPr lang="ar-EG" sz="4000" dirty="0">
                <a:solidFill>
                  <a:srgbClr val="FF9900"/>
                </a:solidFill>
              </a:rPr>
              <a:t>        </a:t>
            </a:r>
            <a:r>
              <a:rPr lang="ar-SA" sz="4000" dirty="0">
                <a:solidFill>
                  <a:srgbClr val="FF9900"/>
                </a:solidFill>
              </a:rPr>
              <a:t> في </a:t>
            </a:r>
            <a:r>
              <a:rPr lang="ar-EG" sz="4000" dirty="0">
                <a:solidFill>
                  <a:srgbClr val="FF9900"/>
                </a:solidFill>
              </a:rPr>
              <a:t>كنيسة </a:t>
            </a:r>
            <a:r>
              <a:rPr lang="ar-SA" sz="4000" dirty="0">
                <a:solidFill>
                  <a:srgbClr val="FF9900"/>
                </a:solidFill>
              </a:rPr>
              <a:t>اللـه المُقدَّسة. آمين.</a:t>
            </a:r>
            <a:endParaRPr lang="fr-CA" sz="4000" dirty="0">
              <a:solidFill>
                <a:srgbClr val="FF9900"/>
              </a:solidFill>
            </a:endParaRPr>
          </a:p>
          <a:p>
            <a:pPr algn="ctr" rtl="0"/>
            <a:r>
              <a:rPr lang="fr-CA" sz="3600" dirty="0">
                <a:solidFill>
                  <a:srgbClr val="FF9900"/>
                </a:solidFill>
              </a:rPr>
              <a:t>Que la parole de Dieu croisse, multiplie et soit affermis dans la sainte église de Dieu. Amen</a:t>
            </a:r>
          </a:p>
        </p:txBody>
      </p:sp>
      <p:grpSp>
        <p:nvGrpSpPr>
          <p:cNvPr id="2" name="Group 2"/>
          <p:cNvGrpSpPr/>
          <p:nvPr/>
        </p:nvGrpSpPr>
        <p:grpSpPr>
          <a:xfrm>
            <a:off x="142844" y="4357694"/>
            <a:ext cx="2571768" cy="2357454"/>
            <a:chOff x="2352028" y="1337316"/>
            <a:chExt cx="4364177" cy="3377568"/>
          </a:xfrm>
        </p:grpSpPr>
        <p:pic>
          <p:nvPicPr>
            <p:cNvPr id="4" name="Picture 3" descr="resurc.jpg"/>
            <p:cNvPicPr>
              <a:picLocks noChangeAspect="1"/>
            </p:cNvPicPr>
            <p:nvPr/>
          </p:nvPicPr>
          <p:blipFill>
            <a:blip r:embed="rId2" cstate="print"/>
            <a:srcRect r="4456"/>
            <a:stretch>
              <a:fillRect/>
            </a:stretch>
          </p:blipFill>
          <p:spPr>
            <a:xfrm>
              <a:off x="3428992" y="1337316"/>
              <a:ext cx="2237038" cy="3020378"/>
            </a:xfrm>
            <a:prstGeom prst="rect">
              <a:avLst/>
            </a:prstGeom>
          </p:spPr>
        </p:pic>
        <p:pic>
          <p:nvPicPr>
            <p:cNvPr id="5" name="Picture 3"/>
            <p:cNvPicPr>
              <a:picLocks noChangeAspect="1" noChangeArrowheads="1"/>
            </p:cNvPicPr>
            <p:nvPr/>
          </p:nvPicPr>
          <p:blipFill>
            <a:blip r:embed="rId3" cstate="print"/>
            <a:srcRect l="19608" r="16666"/>
            <a:stretch>
              <a:fillRect/>
            </a:stretch>
          </p:blipFill>
          <p:spPr bwMode="auto">
            <a:xfrm rot="21269777">
              <a:off x="2352028" y="2521055"/>
              <a:ext cx="928694" cy="2193829"/>
            </a:xfrm>
            <a:prstGeom prst="rect">
              <a:avLst/>
            </a:prstGeom>
            <a:noFill/>
            <a:ln w="9525">
              <a:noFill/>
              <a:miter lim="800000"/>
              <a:headEnd/>
              <a:tailEnd/>
            </a:ln>
            <a:effectLst/>
          </p:spPr>
        </p:pic>
        <p:pic>
          <p:nvPicPr>
            <p:cNvPr id="6" name="Picture 3"/>
            <p:cNvPicPr>
              <a:picLocks noChangeAspect="1" noChangeArrowheads="1"/>
            </p:cNvPicPr>
            <p:nvPr/>
          </p:nvPicPr>
          <p:blipFill>
            <a:blip r:embed="rId3" cstate="print"/>
            <a:srcRect l="19608" r="16666"/>
            <a:stretch>
              <a:fillRect/>
            </a:stretch>
          </p:blipFill>
          <p:spPr bwMode="auto">
            <a:xfrm rot="351600">
              <a:off x="5787511" y="2521055"/>
              <a:ext cx="928694" cy="2193829"/>
            </a:xfrm>
            <a:prstGeom prst="rect">
              <a:avLst/>
            </a:prstGeom>
            <a:noFill/>
            <a:ln w="9525">
              <a:noFill/>
              <a:miter lim="800000"/>
              <a:headEnd/>
              <a:tailEnd/>
            </a:ln>
            <a:effectLst/>
          </p:spPr>
        </p:pic>
      </p:grpSp>
      <p:sp>
        <p:nvSpPr>
          <p:cNvPr id="7" name="Text Box 2">
            <a:hlinkClick r:id="" action="ppaction://macro?name=GoToHeavenlyHosts"/>
          </p:cNvPr>
          <p:cNvSpPr txBox="1">
            <a:spLocks noChangeArrowheads="1"/>
          </p:cNvSpPr>
          <p:nvPr/>
        </p:nvSpPr>
        <p:spPr bwMode="auto">
          <a:xfrm>
            <a:off x="4464080" y="5554181"/>
            <a:ext cx="4465638" cy="1089529"/>
          </a:xfrm>
          <a:prstGeom prst="rect">
            <a:avLst/>
          </a:prstGeom>
          <a:solidFill>
            <a:srgbClr val="3333FF"/>
          </a:solidFill>
          <a:ln w="57150" cmpd="thickThin">
            <a:solidFill>
              <a:schemeClr val="tx1"/>
            </a:solidFill>
            <a:miter lim="800000"/>
            <a:headEnd/>
            <a:tailEnd/>
          </a:ln>
        </p:spPr>
        <p:txBody>
          <a:bodyPr>
            <a:spAutoFit/>
          </a:bodyPr>
          <a:lstStyle/>
          <a:p>
            <a:pPr algn="ctr" rtl="0">
              <a:lnSpc>
                <a:spcPct val="90000"/>
              </a:lnSpc>
            </a:pPr>
            <a:r>
              <a:rPr lang="en-CA" sz="2400" b="1" dirty="0">
                <a:solidFill>
                  <a:schemeClr val="bg1"/>
                </a:solidFill>
              </a:rPr>
              <a:t>O heavenly Hosts</a:t>
            </a:r>
          </a:p>
          <a:p>
            <a:pPr algn="ctr">
              <a:lnSpc>
                <a:spcPct val="90000"/>
              </a:lnSpc>
            </a:pPr>
            <a:r>
              <a:rPr lang="ar-EG" sz="2400" b="1" dirty="0">
                <a:solidFill>
                  <a:schemeClr val="bg1"/>
                </a:solidFill>
              </a:rPr>
              <a:t>يا كل الصفوف السمائيين</a:t>
            </a:r>
            <a:endParaRPr lang="en-CA" sz="2400" b="1" dirty="0">
              <a:solidFill>
                <a:schemeClr val="bg1"/>
              </a:solidFill>
            </a:endParaRPr>
          </a:p>
          <a:p>
            <a:pPr algn="ctr">
              <a:lnSpc>
                <a:spcPct val="90000"/>
              </a:lnSpc>
            </a:pPr>
            <a:r>
              <a:rPr lang="fr-CA" sz="2400" b="1" dirty="0">
                <a:solidFill>
                  <a:schemeClr val="bg1"/>
                </a:solidFill>
              </a:rPr>
              <a:t>O chœurs célestes</a:t>
            </a:r>
            <a:endParaRPr lang="en-CA" sz="2400" b="1" dirty="0">
              <a:solidFill>
                <a:schemeClr val="bg1"/>
              </a:solidFill>
            </a:endParaRPr>
          </a:p>
        </p:txBody>
      </p:sp>
      <p:pic>
        <p:nvPicPr>
          <p:cNvPr id="8" name="Picture 3" descr="pointing"/>
          <p:cNvPicPr>
            <a:picLocks noChangeAspect="1" noChangeArrowheads="1"/>
          </p:cNvPicPr>
          <p:nvPr/>
        </p:nvPicPr>
        <p:blipFill>
          <a:blip r:embed="rId4" cstate="print"/>
          <a:srcRect/>
          <a:stretch>
            <a:fillRect/>
          </a:stretch>
        </p:blipFill>
        <p:spPr bwMode="auto">
          <a:xfrm>
            <a:off x="3047998" y="5754099"/>
            <a:ext cx="1238250" cy="628650"/>
          </a:xfrm>
          <a:prstGeom prst="rect">
            <a:avLst/>
          </a:prstGeom>
          <a:noFill/>
          <a:ln w="9525">
            <a:noFill/>
            <a:miter lim="800000"/>
            <a:headEnd/>
            <a:tailEnd/>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0-#ppt_w/2"/>
                                          </p:val>
                                        </p:tav>
                                        <p:tav tm="100000">
                                          <p:val>
                                            <p:strVal val="#ppt_x"/>
                                          </p:val>
                                        </p:tav>
                                      </p:tavLst>
                                    </p:anim>
                                    <p:anim calcmode="lin" valueType="num">
                                      <p:cBhvr additive="base">
                                        <p:cTn id="8" dur="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68924" name="Group 60"/>
          <p:cNvGraphicFramePr>
            <a:graphicFrameLocks noGrp="1"/>
          </p:cNvGraphicFramePr>
          <p:nvPr/>
        </p:nvGraphicFramePr>
        <p:xfrm>
          <a:off x="34925" y="44450"/>
          <a:ext cx="9145588" cy="6038660"/>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98:1, 4</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رنموا للرب ترنيمة جديدة لانه صنع عجائب.خلصته يمينه وذراع قدسه.اهتفي للرب يا كل الارض اهتفوا ورنموا وغنوا.</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98:1, 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Chantez au Seigneur un chant nouveau, car il a fait des merveilles.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Acclamez le Seigneur, terre entière, faites éclater vos chants de joie et vos musiques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98:1, 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Oh, sing to the Lord a new song! For He has done marvelous things.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Shout joyfully to the Lord, all the earth; Break forth in song, rejoice, and sing praises.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8pg</a:t>
            </a:r>
          </a:p>
        </p:txBody>
      </p:sp>
    </p:spTree>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69982" name="Group 94"/>
          <p:cNvGraphicFramePr>
            <a:graphicFrameLocks noGrp="1"/>
          </p:cNvGraphicFramePr>
          <p:nvPr/>
        </p:nvGraphicFramePr>
        <p:xfrm>
          <a:off x="34925" y="44450"/>
          <a:ext cx="9145588" cy="673608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sng" strike="noStrike" cap="none" normalizeH="0" baseline="0">
                          <a:ln>
                            <a:noFill/>
                          </a:ln>
                          <a:solidFill>
                            <a:srgbClr val="FF9933"/>
                          </a:solidFill>
                          <a:effectLst/>
                          <a:latin typeface="Arial" charset="0"/>
                          <a:cs typeface="Arial" charset="0"/>
                        </a:rPr>
                        <a:t>يوحنا ( 20 : 19 – 31 )</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ولما كانت عشية ذلك اليوم وهو اول الاسبوع وكانت الابواب مغلقة حيث كان التلاميذ مجتمعين لسبب الخوف من اليهود جاء يسوع ووقف في الوسط وقال لهم سلام لكم.</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Arial" charset="0"/>
                        </a:rPr>
                        <a:t>Jean 20:19 - 31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Times New Roman" pitchFamily="18" charset="0"/>
                        </a:rPr>
                        <a:t>19 Le soir de ce même jour qui </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tait le premier de la semaine, alors que, par crainte des Juifs, les portes de la maison o</a:t>
                      </a:r>
                      <a:r>
                        <a:rPr kumimoji="0" lang="fr-FR" sz="2800" b="0" i="0" u="none" strike="noStrike" cap="none" normalizeH="0" baseline="0">
                          <a:ln>
                            <a:noFill/>
                          </a:ln>
                          <a:solidFill>
                            <a:schemeClr val="bg1"/>
                          </a:solidFill>
                          <a:effectLst/>
                          <a:latin typeface="Times New Roman"/>
                          <a:cs typeface="Times New Roman" pitchFamily="18" charset="0"/>
                        </a:rPr>
                        <a:t>ù</a:t>
                      </a:r>
                      <a:r>
                        <a:rPr kumimoji="0" lang="fr-FR" sz="2800" b="0" i="0" u="none" strike="noStrike" cap="none" normalizeH="0" baseline="0">
                          <a:ln>
                            <a:noFill/>
                          </a:ln>
                          <a:solidFill>
                            <a:schemeClr val="bg1"/>
                          </a:solidFill>
                          <a:effectLst/>
                          <a:latin typeface="Arial" charset="0"/>
                          <a:cs typeface="Times New Roman" pitchFamily="18" charset="0"/>
                        </a:rPr>
                        <a:t> se trouvaient les disciples </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taient verrouill</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es, J</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sus vint, il se tint au milieu d'eux et il leur dit: "La paix soit avec vous."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20:19-31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Then, the same day at evening, being the first day of the week, when the doors were shut where the disciples were assembled, for fear of the Jews, Jesus came and stood in the midst, and said to them, Peace be with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8g</a:t>
            </a:r>
          </a:p>
        </p:txBody>
      </p:sp>
    </p:spTree>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70997" name="Group 85"/>
          <p:cNvGraphicFramePr>
            <a:graphicFrameLocks noGrp="1"/>
          </p:cNvGraphicFramePr>
          <p:nvPr/>
        </p:nvGraphicFramePr>
        <p:xfrm>
          <a:off x="34925" y="44450"/>
          <a:ext cx="9145588" cy="6842760"/>
        </p:xfrm>
        <a:graphic>
          <a:graphicData uri="http://schemas.openxmlformats.org/drawingml/2006/table">
            <a:tbl>
              <a:tblPr rtl="1"/>
              <a:tblGrid>
                <a:gridCol w="4505779">
                  <a:extLst>
                    <a:ext uri="{9D8B030D-6E8A-4147-A177-3AD203B41FA5}">
                      <a16:colId xmlns:a16="http://schemas.microsoft.com/office/drawing/2014/main" val="20000"/>
                    </a:ext>
                  </a:extLst>
                </a:gridCol>
                <a:gridCol w="4639809">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ولما قال هذا أراهم يديه وجنبه.ففرح التلاميذ اذ رأوا الرب. فقال لهم يسوع ايضا سلام لكم.كما ارسلني الآب ارسلكم انا.ولما قال هذا نفخ وقال لهم اقبلوا الروح القدس.</a:t>
                      </a:r>
                      <a:r>
                        <a:rPr kumimoji="0" lang="ar-EG"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pitchFamily="34" charset="0"/>
                          <a:cs typeface="Arial" pitchFamily="34" charset="0"/>
                        </a:rPr>
                        <a:t>20 </a:t>
                      </a:r>
                      <a:r>
                        <a:rPr kumimoji="0" lang="fr-FR" sz="2800" b="0" i="0" u="none" strike="noStrike" cap="none" normalizeH="0" baseline="0" dirty="0">
                          <a:ln>
                            <a:noFill/>
                          </a:ln>
                          <a:solidFill>
                            <a:schemeClr val="bg1"/>
                          </a:solidFill>
                          <a:effectLst/>
                          <a:latin typeface="Arial" pitchFamily="34" charset="0"/>
                          <a:cs typeface="Arial" pitchFamily="34" charset="0"/>
                        </a:rPr>
                        <a:t>Tout en parlant, il leur montra ses mains et son côté. En voyant le Seigneur, les disciples furent tout à la joie.21 Alors, à nouveau, Jésus leur dit: "La paix soit avec vous. Comme le Père m'a envoyé, à mon tour je vous envoie.22 Ayant ainsi parlé, il souffla sur eux et leur dit: "Recevez l'Esprit Saint;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pitchFamily="34" charset="0"/>
                          <a:cs typeface="Arial" pitchFamily="34" charset="0"/>
                        </a:rPr>
                        <a:t>20 When He had said this, He showed them His hands and His side. Then the disciples were glad when they saw the Lord. 21 So Jesus said to them again, Peace to you! As the Father has sent Me, I also send you. 22 And when He had said this, He breathed on them, and said to them, Receive the Holy Spirit.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72016" name="Group 80"/>
          <p:cNvGraphicFramePr>
            <a:graphicFrameLocks noGrp="1"/>
          </p:cNvGraphicFramePr>
          <p:nvPr/>
        </p:nvGraphicFramePr>
        <p:xfrm>
          <a:off x="34925" y="44450"/>
          <a:ext cx="9145588" cy="6724968"/>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من غفرتم خطاياه تغفر له.ومن امسكتم خطاياه أمسكت اما توما احد الاثني عشر الذي يقال له التوأم فلم يكن معهم حين جاء يسوع. فقال له التلاميذ الآخرون قد رأينا الرب.</a:t>
                      </a:r>
                      <a:r>
                        <a:rPr kumimoji="0" lang="en-US" sz="32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pitchFamily="34" charset="0"/>
                          <a:cs typeface="Arial" pitchFamily="34" charset="0"/>
                        </a:rPr>
                        <a:t>23 ceux à qui vous remettrez les péchés, ils leur seront remis. Ceux à qui vous les retiendrez, ils leur seront retenus. 24 Cependant Thomas, l'un des douze, celui qu'on appelle Didyme, n'était pas avec eux lorsque Jésus vint. 25 Les autres disciples lui dirent donc: "Nous avons vu </a:t>
                      </a:r>
                      <a:r>
                        <a:rPr kumimoji="0" lang="fr-FR" sz="2800" b="0" i="0" u="none" strike="noStrike" cap="none" normalizeH="0" baseline="0" dirty="0">
                          <a:ln>
                            <a:noFill/>
                          </a:ln>
                          <a:solidFill>
                            <a:schemeClr val="bg1"/>
                          </a:solidFill>
                          <a:effectLst/>
                          <a:latin typeface="Arial" charset="0"/>
                          <a:cs typeface="Times New Roman" pitchFamily="18" charset="0"/>
                        </a:rPr>
                        <a:t>le Seigneur".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If you forgive the sins of any, they are forgiven them; if you retain the sins of any, they are retained. 24 Now Thomas, called the Twin, one of the twelve, was not with them when Jesus came. 25 The other disciples therefore said to him, We have seen the Lord.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27800" name="Group 56"/>
          <p:cNvGraphicFramePr>
            <a:graphicFrameLocks noGrp="1"/>
          </p:cNvGraphicFramePr>
          <p:nvPr/>
        </p:nvGraphicFramePr>
        <p:xfrm>
          <a:off x="34925" y="44450"/>
          <a:ext cx="9145588" cy="6874320"/>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فقال لهم ان لم أبصر في يديه اثر المسامير واضع اصبعي في اثر المسامير واضع يدي في جنبه لا أؤمن  وبعد ثمانية ايام كان تلاميذه ايضا داخلا وتوما معهم.فجاء يسوع والابواب مغلقة</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pitchFamily="34" charset="0"/>
                          <a:cs typeface="Arial" pitchFamily="34" charset="0"/>
                        </a:rPr>
                        <a:t>Mais il leur répondit: "Si je ne vois pas dans ses mains la marque des clous, si je n'enfonce pas mon doigt à la place des clous et si je n'enfonce pas ma main dans son côté, je ne croirai pas! 26 Or, huit jours plus tard, les disciples étaient à nouveau réunis dans la maison et Thomas était avec eux. Jésus vint, toutes portes verrouillées</a:t>
                      </a:r>
                      <a:r>
                        <a:rPr kumimoji="0" lang="fr-FR" sz="2800" b="0" i="0" u="none" strike="noStrike" cap="none" normalizeH="0" baseline="0" dirty="0">
                          <a:ln>
                            <a:noFill/>
                          </a:ln>
                          <a:solidFill>
                            <a:schemeClr val="bg1"/>
                          </a:solidFill>
                          <a:effectLst/>
                          <a:latin typeface="Arial" charset="0"/>
                          <a:cs typeface="Times New Roman" pitchFamily="18" charset="0"/>
                        </a:rPr>
                        <a: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So he said to them, Unless I see in His hands the print of the nails, and put my finger into the print of the nails, and put my hand into His side, I will not believe. 26 And after eight days His disciples were again inside, and Thomas with them. Jesus came, the doors being shut,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73017" name="Group 57"/>
          <p:cNvGraphicFramePr>
            <a:graphicFrameLocks noGrp="1"/>
          </p:cNvGraphicFramePr>
          <p:nvPr/>
        </p:nvGraphicFramePr>
        <p:xfrm>
          <a:off x="34925" y="44450"/>
          <a:ext cx="9145588" cy="6514148"/>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ووقف في الوسط وقال سلام لكم. ثم قال لتوما هات اصبعك الى هنا وابصر يديّ وهات يدك وضعها في جنبي ولا تكن غير مؤمن بل مؤمنا.اجاب توما وقال له ربي والهي.</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Times New Roman" pitchFamily="18" charset="0"/>
                        </a:rPr>
                        <a:t>il se tint au milieu d'eux et leur dit: "La paix soit avec vous. 27 Ensuite il dit </a:t>
                      </a:r>
                      <a:r>
                        <a:rPr kumimoji="0" lang="fr-FR" sz="2800" b="0" i="0" u="none" strike="noStrike" cap="none" normalizeH="0" baseline="0">
                          <a:ln>
                            <a:noFill/>
                          </a:ln>
                          <a:solidFill>
                            <a:schemeClr val="bg1"/>
                          </a:solidFill>
                          <a:effectLst/>
                          <a:latin typeface="Times New Roman"/>
                          <a:cs typeface="Times New Roman" pitchFamily="18" charset="0"/>
                        </a:rPr>
                        <a:t>à</a:t>
                      </a:r>
                      <a:r>
                        <a:rPr kumimoji="0" lang="fr-FR" sz="2800" b="0" i="0" u="none" strike="noStrike" cap="none" normalizeH="0" baseline="0">
                          <a:ln>
                            <a:noFill/>
                          </a:ln>
                          <a:solidFill>
                            <a:schemeClr val="bg1"/>
                          </a:solidFill>
                          <a:effectLst/>
                          <a:latin typeface="Arial" charset="0"/>
                          <a:cs typeface="Times New Roman" pitchFamily="18" charset="0"/>
                        </a:rPr>
                        <a:t> Thomas: "Avance ton doigt ici et regarde mes mains; avance ta main et enfonce-la dans mon côt</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 cesse d'être incr</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dule et deviens un homme de foi." Thomas lui r</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pondit: "Mon Seigneur et mon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stood in the midst, and said, Peace to you! 27 Then He said to Thomas, Reach your finger here, and look at My hands; and reach your hand here, and put it into My side. Do not be unbelieving, but believing. 28 And Thomas answered and said to Him, My Lord and my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78985" name="Group 41"/>
          <p:cNvGraphicFramePr>
            <a:graphicFrameLocks noGrp="1"/>
          </p:cNvGraphicFramePr>
          <p:nvPr/>
        </p:nvGraphicFramePr>
        <p:xfrm>
          <a:off x="34925" y="44450"/>
          <a:ext cx="9145588" cy="5727065"/>
        </p:xfrm>
        <a:graphic>
          <a:graphicData uri="http://schemas.openxmlformats.org/drawingml/2006/table">
            <a:tbl>
              <a:tblPr rtl="1"/>
              <a:tblGrid>
                <a:gridCol w="4121607">
                  <a:extLst>
                    <a:ext uri="{9D8B030D-6E8A-4147-A177-3AD203B41FA5}">
                      <a16:colId xmlns:a16="http://schemas.microsoft.com/office/drawing/2014/main" val="20000"/>
                    </a:ext>
                  </a:extLst>
                </a:gridCol>
                <a:gridCol w="5023981">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قال له يسوع لانك رأيتني يا توما آمنت.طوبى للذين آمنوا ولم يروا  وآيات أخر كثيرة صنع يسوع قدام تلاميذه لم تكتب في هذا الكتاب.</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pitchFamily="34" charset="0"/>
                          <a:cs typeface="Arial" pitchFamily="34" charset="0"/>
                        </a:rPr>
                        <a:t>29 Jésus lui dit: "Parce que tu m'as vu, tu as cru; bienheureux ceux qui, sans avoir vu, ont cru. 30 Jésus a opéré sous les yeux de ses disciples bien d'autres signes qui ne sont pas rapportés dans ce livre.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pitchFamily="34" charset="0"/>
                          <a:cs typeface="Arial" pitchFamily="34" charset="0"/>
                        </a:rPr>
                        <a:t>29 Jesus said to him, Thomas, because you have seen Me, you have believed. Blessed are those who have not seen and yet have believed. 30 And truly Jesus did many other signs in the presence of His disciples, which are not written in this book;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78119" name="Group 39"/>
          <p:cNvGraphicFramePr>
            <a:graphicFrameLocks noGrp="1"/>
          </p:cNvGraphicFramePr>
          <p:nvPr/>
        </p:nvGraphicFramePr>
        <p:xfrm>
          <a:off x="34925" y="115888"/>
          <a:ext cx="9074150" cy="5762626"/>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هذه فقد كتبت لتؤمنوا ان يسوع هو المسيح ابن الله ولكي تكون لكم اذا آمنتم حياة باسمه.</a:t>
                      </a:r>
                      <a:r>
                        <a:rPr kumimoji="0" lang="en-US"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Times New Roman" pitchFamily="18" charset="0"/>
                        </a:rPr>
                        <a:t>31 Ceux-ci l'ont </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t</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 pour que vous croyiez que J</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sus est le Christ, le Fils de Dieu, et pour que, en croyant, vous ayez la vie en son nom.</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a:ln>
                            <a:noFill/>
                          </a:ln>
                          <a:solidFill>
                            <a:schemeClr val="bg1"/>
                          </a:solidFill>
                          <a:effectLst/>
                          <a:latin typeface="Arial" charset="0"/>
                          <a:cs typeface="Arial" charset="0"/>
                        </a:rPr>
                        <a:t> </a:t>
                      </a: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but these are written that you may believe that Jesus is the Christ, the Son of God, and that believing you may have life in His name.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40"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pic>
        <p:nvPicPr>
          <p:cNvPr id="5" name="Picture 3" descr="pointing"/>
          <p:cNvPicPr>
            <a:picLocks noChangeAspect="1" noChangeArrowheads="1"/>
          </p:cNvPicPr>
          <p:nvPr/>
        </p:nvPicPr>
        <p:blipFill>
          <a:blip r:embed="rId2" cstate="print"/>
          <a:srcRect/>
          <a:stretch>
            <a:fillRect/>
          </a:stretch>
        </p:blipFill>
        <p:spPr bwMode="auto">
          <a:xfrm>
            <a:off x="2643174" y="5929330"/>
            <a:ext cx="1238250" cy="628650"/>
          </a:xfrm>
          <a:prstGeom prst="rect">
            <a:avLst/>
          </a:prstGeom>
          <a:noFill/>
        </p:spPr>
      </p:pic>
      <p:sp>
        <p:nvSpPr>
          <p:cNvPr id="6"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45612" name="Group 12"/>
          <p:cNvGraphicFramePr>
            <a:graphicFrameLocks noGrp="1"/>
          </p:cNvGraphicFramePr>
          <p:nvPr/>
        </p:nvGraphicFramePr>
        <p:xfrm>
          <a:off x="539750" y="188913"/>
          <a:ext cx="8424863" cy="639470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9511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Monday of the Second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الأثنين من الإسبوع الثانى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Lundi de la deuxième semaine du  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2498"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362499"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49723" name="Group 27"/>
          <p:cNvGraphicFramePr>
            <a:graphicFrameLocks noGrp="1"/>
          </p:cNvGraphicFramePr>
          <p:nvPr/>
        </p:nvGraphicFramePr>
        <p:xfrm>
          <a:off x="34925" y="44450"/>
          <a:ext cx="9001125" cy="6478017"/>
        </p:xfrm>
        <a:graphic>
          <a:graphicData uri="http://schemas.openxmlformats.org/drawingml/2006/table">
            <a:tbl>
              <a:tblPr rtl="1"/>
              <a:tblGrid>
                <a:gridCol w="3829734">
                  <a:extLst>
                    <a:ext uri="{9D8B030D-6E8A-4147-A177-3AD203B41FA5}">
                      <a16:colId xmlns:a16="http://schemas.microsoft.com/office/drawing/2014/main" val="20000"/>
                    </a:ext>
                  </a:extLst>
                </a:gridCol>
                <a:gridCol w="5171391">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عشية </a:t>
                      </a:r>
                      <a:r>
                        <a:rPr kumimoji="0" lang="en-US" sz="3600" b="0" i="0" u="sng" strike="noStrike" cap="none" normalizeH="0" baseline="0" dirty="0">
                          <a:ln>
                            <a:noFill/>
                          </a:ln>
                          <a:solidFill>
                            <a:srgbClr val="FF9933"/>
                          </a:solidFill>
                          <a:effectLst/>
                          <a:latin typeface="Arial" charset="0"/>
                          <a:cs typeface="Arial" charset="0"/>
                        </a:rPr>
                        <a:t>27:13-14</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لولا انني آمنت بان ارى جود الرب في ارض الاحياء.انتظر الرب</a:t>
                      </a:r>
                      <a:r>
                        <a:rPr kumimoji="0" lang="ar-EG" sz="3200" b="0" i="0" u="none" strike="noStrike" cap="none" normalizeH="0" baseline="0" dirty="0">
                          <a:ln>
                            <a:noFill/>
                          </a:ln>
                          <a:solidFill>
                            <a:schemeClr val="bg1"/>
                          </a:solidFill>
                          <a:effectLst/>
                          <a:latin typeface="Arial" charset="0"/>
                          <a:cs typeface="Arial" charset="0"/>
                        </a:rPr>
                        <a:t>.</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ليتشدد وليتشجع قلبك وانتظر الرب</a:t>
                      </a:r>
                      <a:r>
                        <a:rPr kumimoji="0" lang="ar-EG" sz="3200" b="0" i="0" u="none" strike="noStrike" cap="none" normalizeH="0" baseline="0" dirty="0">
                          <a:ln>
                            <a:noFill/>
                          </a:ln>
                          <a:solidFill>
                            <a:schemeClr val="bg1"/>
                          </a:solidFill>
                          <a:effectLst/>
                          <a:latin typeface="Arial" charset="0"/>
                          <a:cs typeface="Arial" charset="0"/>
                        </a:rPr>
                        <a:t>     </a:t>
                      </a:r>
                      <a:r>
                        <a:rPr kumimoji="0" lang="ar-SA" sz="3200" b="1" i="0" u="none" strike="noStrike" cap="none" normalizeH="0" baseline="0" dirty="0">
                          <a:ln>
                            <a:noFill/>
                          </a:ln>
                          <a:solidFill>
                            <a:schemeClr val="bg1"/>
                          </a:solidFill>
                          <a:effectLst/>
                          <a:latin typeface="Arial" charset="0"/>
                          <a:cs typeface="Arial" charset="0"/>
                        </a:rPr>
                        <a:t>هللويا.</a:t>
                      </a:r>
                      <a:endParaRPr kumimoji="0" lang="en-CA"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27:13-14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a:t>
                      </a:r>
                      <a:r>
                        <a:rPr kumimoji="0" lang="fr-FR" sz="2800" b="0" i="0" u="none" strike="noStrike" cap="none" normalizeH="0" baseline="0">
                          <a:ln>
                            <a:noFill/>
                          </a:ln>
                          <a:solidFill>
                            <a:schemeClr val="bg1"/>
                          </a:solidFill>
                          <a:effectLst/>
                          <a:latin typeface="Arial" charset="0"/>
                          <a:cs typeface="Arial" charset="0"/>
                        </a:rPr>
                        <a:t>Je suis sûr de voir les bienfaits du  Seigneur au pays des vivants.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Attends le Seigneur; sois fort et prends courage; attends le Seigneur,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Psalms 27:13-14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13 I would have lost heart, unless I had believed That I would see the goodness of the Lord In the land of the living.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14 Wait on the Lord; Be of good courage, And He shall strengthen your heart; Wait, I say, on the Lord!.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 Alleluia</a:t>
                      </a:r>
                      <a:endParaRPr kumimoji="0" lang="en-CA"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9pv</a:t>
            </a:r>
          </a:p>
        </p:txBody>
      </p:sp>
    </p:spTree>
  </p:cSld>
  <p:clrMapOvr>
    <a:masterClrMapping/>
  </p:clrMapOvr>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51778" name="Group 34"/>
          <p:cNvGraphicFramePr>
            <a:graphicFrameLocks noGrp="1"/>
          </p:cNvGraphicFramePr>
          <p:nvPr/>
        </p:nvGraphicFramePr>
        <p:xfrm>
          <a:off x="34925" y="44450"/>
          <a:ext cx="9074150" cy="6793992"/>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sng" strike="noStrike" cap="none" normalizeH="0" baseline="0">
                          <a:ln>
                            <a:noFill/>
                          </a:ln>
                          <a:solidFill>
                            <a:srgbClr val="FF9933"/>
                          </a:solidFill>
                          <a:effectLst/>
                          <a:latin typeface="Arial" charset="0"/>
                          <a:cs typeface="Arial" charset="0"/>
                        </a:rPr>
                        <a:t>متى ( 14 : 23 – 33 )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وبعدما صرف الجموع صعد الى الجبل منفردا ليصلّي.ولما صار المساء كان هناك وحده.واما السفينة فكانت قد صارت في وسط البحر معذبة من الامواج.لان الريح كانت مضادة.</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9740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Matthieu 14:23 </a:t>
                      </a:r>
                      <a:r>
                        <a:rPr kumimoji="0" lang="fr-FR" sz="3600" b="0" i="0" u="sng" strike="noStrike" cap="none" normalizeH="0" baseline="0">
                          <a:ln>
                            <a:noFill/>
                          </a:ln>
                          <a:solidFill>
                            <a:srgbClr val="FF9933"/>
                          </a:solidFill>
                          <a:effectLst/>
                          <a:latin typeface="Times New Roman"/>
                          <a:cs typeface="Times New Roman" pitchFamily="18" charset="0"/>
                        </a:rPr>
                        <a:t>–</a:t>
                      </a:r>
                      <a:r>
                        <a:rPr kumimoji="0" lang="fr-FR" sz="3600" b="0" i="0" u="sng" strike="noStrike" cap="none" normalizeH="0" baseline="0">
                          <a:ln>
                            <a:noFill/>
                          </a:ln>
                          <a:solidFill>
                            <a:srgbClr val="FF9933"/>
                          </a:solidFill>
                          <a:effectLst/>
                          <a:latin typeface="Arial" charset="0"/>
                          <a:cs typeface="Times New Roman" pitchFamily="18" charset="0"/>
                        </a:rPr>
                        <a:t> 33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Après avoir renvoyé les foules, il monta dans la montagne pour prier à l'écart. Le soir venu, il était là, seul. La barque se trouvait déjà à plusieurs centaines de mètres de la terre; elle était battue par les vagues, le vent étant contraire.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Matthew 14:23-33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23 And when He had sent the multitudes away, He went up on the mountain by Himself to pray. Now when evening came, He was alone there. 24 But the boat was now in the middle of the sea, tossed by the waves, for the wind was contrary.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9v</a:t>
            </a:r>
          </a:p>
        </p:txBody>
      </p:sp>
    </p:spTree>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53827" name="Group 35"/>
          <p:cNvGraphicFramePr>
            <a:graphicFrameLocks noGrp="1"/>
          </p:cNvGraphicFramePr>
          <p:nvPr/>
        </p:nvGraphicFramePr>
        <p:xfrm>
          <a:off x="34925" y="115888"/>
          <a:ext cx="9074150" cy="6766560"/>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الهزيع الرابع من الليل مضى اليهم يسوع ماشيا على البحر. فلما ابصره التلاميذ ماشيا على البحر اضطربوا قائلين انه خيال.ومن الخوف صرخوا.فللوقت كلمهم يسوع قائلا تشجعوا.انا هو.لا تخافوا.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957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Vers la fin de la nuit, il vint vers eux en marchant sur la mer. 26 En le voyant marcher sur la mer, les disciples furent affolés: "C'est un fantôme", disaient-ils, et, de peur, ils poussèrent des cris. Mais aussitôt, Jésus leur parla: "Confiance, c'est moi, n'ayez pas peur!".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25 Now in the fourth watch of the night Jesus went to them, walking on the sea. 26 And when the disciples saw Him walking on the sea, they were troubled, saying, It is a ghost! And they cried out for fear. 27 But immediately Jesus spoke to them, saying, Be of good cheer! It is I; do not be afraid.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10180" name="Group 36"/>
          <p:cNvGraphicFramePr>
            <a:graphicFrameLocks noGrp="1"/>
          </p:cNvGraphicFramePr>
          <p:nvPr/>
        </p:nvGraphicFramePr>
        <p:xfrm>
          <a:off x="34925" y="115888"/>
          <a:ext cx="9074150" cy="5850255"/>
        </p:xfrm>
        <a:graphic>
          <a:graphicData uri="http://schemas.openxmlformats.org/drawingml/2006/table">
            <a:tbl>
              <a:tblPr rtl="1"/>
              <a:tblGrid>
                <a:gridCol w="4176712">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فاجابه بطرس وقال يا سيد ان كنت انت هو فمرني ان آتي اليك على الماء.فقال تعال</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فنزل بطرس من السفينة ومشى على الماء ليأتي الى يسوع.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957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S'adressant à lui, Pierre lui dit: "Seigneur, si c'est bien toi, ordonne-moi de venir vers toi sur les eaux." - "Viens", dit-il. Et Pierre, descendu de la barque, marcha sur les eaux et alla vers Jésus.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28 And Peter answered Him and said, Lord, if it is You, command me to come to You on the water. 29 So He said, Come. And when Peter had come down out of the boat, he walked on the water to go to Jesus.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24622" name="Group 14"/>
          <p:cNvGraphicFramePr>
            <a:graphicFrameLocks noGrp="1"/>
          </p:cNvGraphicFramePr>
          <p:nvPr/>
        </p:nvGraphicFramePr>
        <p:xfrm>
          <a:off x="34925" y="115888"/>
          <a:ext cx="9074150" cy="6108689"/>
        </p:xfrm>
        <a:graphic>
          <a:graphicData uri="http://schemas.openxmlformats.org/drawingml/2006/table">
            <a:tbl>
              <a:tblPr rtl="1"/>
              <a:tblGrid>
                <a:gridCol w="4176712">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ولكن لما رأى الريح شديدة خاف واذ ابتدأ يغرق صرخ قائلا يا رب نجني. ففي الحال مدّ يسوع يده وامسك به وقال له يا قليل الايمان لماذا شككت.</a:t>
                      </a:r>
                      <a:r>
                        <a:rPr kumimoji="0" lang="en-CA" sz="3200" b="0" i="0" u="none" strike="noStrike" cap="none" normalizeH="0" baseline="0" dirty="0">
                          <a:ln>
                            <a:noFill/>
                          </a:ln>
                          <a:solidFill>
                            <a:schemeClr val="bg1"/>
                          </a:solidFill>
                          <a:effectLst/>
                          <a:latin typeface="Arial" charset="0"/>
                          <a:cs typeface="Arial" charset="0"/>
                        </a:rPr>
                        <a:t>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957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Mais, en voyant le vent, il eut peur et, commençant à couler, il s'écria: "Seigneur, sauve-moi!".</a:t>
                      </a:r>
                      <a:r>
                        <a:rPr kumimoji="0" lang="fr-CA" sz="2800" b="0" i="0" u="none" strike="noStrike" cap="none" normalizeH="0" baseline="0" dirty="0">
                          <a:ln>
                            <a:noFill/>
                          </a:ln>
                          <a:solidFill>
                            <a:schemeClr val="bg1"/>
                          </a:solidFill>
                          <a:effectLst/>
                          <a:latin typeface="Arial" charset="0"/>
                          <a:cs typeface="Arial" charset="0"/>
                        </a:rPr>
                        <a:t> 31 </a:t>
                      </a:r>
                      <a:r>
                        <a:rPr kumimoji="0" lang="fr-FR" sz="2800" b="0" i="0" u="none" strike="noStrike" cap="none" normalizeH="0" baseline="0" dirty="0">
                          <a:ln>
                            <a:noFill/>
                          </a:ln>
                          <a:solidFill>
                            <a:schemeClr val="bg1"/>
                          </a:solidFill>
                          <a:effectLst/>
                          <a:latin typeface="Arial" charset="0"/>
                          <a:cs typeface="Arial" charset="0"/>
                        </a:rPr>
                        <a:t>Aussitôt, Jésus, tendant la main, le saisit en lui disant: "Homme de peu de foi, pourquoi as-tu douté?"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Times New Roman" pitchFamily="18" charset="0"/>
                        </a:rPr>
                        <a:t>30 But when he saw that the wind was boisterous, he was afraid; and beginning to sink he cried out, saying, Lord, save me! 31 And immediately Jesus stretched out His hand and caught him, and said to him, O you of little faith, why did you doubt?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55872" name="Group 32"/>
          <p:cNvGraphicFramePr>
            <a:graphicFrameLocks noGrp="1"/>
          </p:cNvGraphicFramePr>
          <p:nvPr/>
        </p:nvGraphicFramePr>
        <p:xfrm>
          <a:off x="34925" y="115888"/>
          <a:ext cx="9074150" cy="5475288"/>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2255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ولما دخلا السفينة سكنت الريح.  والذين في السفينة جاءوا وسجدوا له قائلين بالحقيقة انت ابن الله </a:t>
                      </a:r>
                      <a:r>
                        <a:rPr kumimoji="0" lang="ar-SA" sz="2800" b="1" i="0" u="none" strike="noStrike" cap="none" normalizeH="0" baseline="0" dirty="0">
                          <a:ln>
                            <a:noFill/>
                          </a:ln>
                          <a:solidFill>
                            <a:srgbClr val="FF9900"/>
                          </a:solidFill>
                          <a:effectLst/>
                          <a:latin typeface="Arial" charset="0"/>
                          <a:cs typeface="Arial" charset="0"/>
                        </a:rPr>
                        <a:t>( والمجد للـه دائماً )</a:t>
                      </a:r>
                      <a:endParaRPr kumimoji="0" lang="en-CA" sz="28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Et quand ils furent montés dans la barque, le vent tomba. Ceux qui étaient dans la barque se prosternèrent devant lui et lui dirent: "Vraiment, tu es Fils de Dieu".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en-US"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Times New Roman" pitchFamily="18" charset="0"/>
                        </a:rPr>
                        <a:t>32 And when they got into the boat, the wind ceased. 33 Then those who were in the boat came and worshiped Him, saying, Truly You are the Son of God.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68646"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666"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369667"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59974" name="Group 38"/>
          <p:cNvGraphicFramePr>
            <a:graphicFrameLocks noGrp="1"/>
          </p:cNvGraphicFramePr>
          <p:nvPr/>
        </p:nvGraphicFramePr>
        <p:xfrm>
          <a:off x="34925" y="44450"/>
          <a:ext cx="9145588" cy="686409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112:4, 6-7</a:t>
                      </a:r>
                      <a:r>
                        <a:rPr kumimoji="0" lang="ar-EG" sz="3600" b="0" i="0" u="sng" strike="noStrike" cap="none" normalizeH="0" baseline="0" dirty="0">
                          <a:ln>
                            <a:noFill/>
                          </a:ln>
                          <a:solidFill>
                            <a:srgbClr val="FF9933"/>
                          </a:solidFill>
                          <a:effectLst/>
                          <a:latin typeface="Arial" charset="0"/>
                          <a:cs typeface="Arial" charset="0"/>
                        </a:rPr>
                        <a:t>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نور اشرق في الظلمة للمستقيمين.هو حنّان ورحيم وصديق</a:t>
                      </a:r>
                      <a:r>
                        <a:rPr kumimoji="0" lang="ar-EG" sz="2800" b="0" i="0" u="none" strike="noStrike" cap="none" normalizeH="0" baseline="0" dirty="0">
                          <a:ln>
                            <a:noFill/>
                          </a:ln>
                          <a:solidFill>
                            <a:schemeClr val="bg1"/>
                          </a:solidFill>
                          <a:effectLst/>
                          <a:latin typeface="Arial" charset="0"/>
                          <a:cs typeface="Arial" charset="0"/>
                        </a:rPr>
                        <a:t> </a:t>
                      </a:r>
                      <a:r>
                        <a:rPr kumimoji="0" lang="ar-SA" sz="2800" b="0" i="0" u="none" strike="noStrike" cap="none" normalizeH="0" baseline="0" dirty="0">
                          <a:ln>
                            <a:noFill/>
                          </a:ln>
                          <a:solidFill>
                            <a:schemeClr val="bg1"/>
                          </a:solidFill>
                          <a:effectLst/>
                          <a:latin typeface="Arial" charset="0"/>
                          <a:cs typeface="Arial" charset="0"/>
                        </a:rPr>
                        <a:t>لانه لا يتزعزع الى الدهر.الصدّيق يكون لذكر ابدي. لا يخشى من خبر سوء</a:t>
                      </a:r>
                      <a:r>
                        <a:rPr kumimoji="0" lang="ar-EG" sz="2800" b="0" i="0" u="none" strike="noStrike" cap="none" normalizeH="0" baseline="0" dirty="0">
                          <a:ln>
                            <a:noFill/>
                          </a:ln>
                          <a:solidFill>
                            <a:schemeClr val="bg1"/>
                          </a:solidFill>
                          <a:effectLst/>
                          <a:latin typeface="Arial" charset="0"/>
                          <a:cs typeface="Arial" charset="0"/>
                        </a:rPr>
                        <a:t>.</a:t>
                      </a:r>
                      <a:r>
                        <a:rPr kumimoji="0" lang="ar-SA" sz="2800" b="0" i="0" u="none" strike="noStrike" cap="none" normalizeH="0" baseline="0" dirty="0">
                          <a:ln>
                            <a:noFill/>
                          </a:ln>
                          <a:solidFill>
                            <a:schemeClr val="bg1"/>
                          </a:solidFill>
                          <a:effectLst/>
                          <a:latin typeface="Arial" charset="0"/>
                          <a:cs typeface="Arial" charset="0"/>
                        </a:rPr>
                        <a:t>قلبه ثابت متكلا على الرب.</a:t>
                      </a:r>
                      <a:r>
                        <a:rPr kumimoji="0" lang="ar-EG" sz="2800" b="1" i="0" u="none" strike="noStrike" cap="none" normalizeH="0" baseline="0" dirty="0">
                          <a:ln>
                            <a:noFill/>
                          </a:ln>
                          <a:solidFill>
                            <a:schemeClr val="bg1"/>
                          </a:solidFill>
                          <a:effectLst/>
                          <a:latin typeface="Arial" charset="0"/>
                          <a:cs typeface="Arial" charset="0"/>
                        </a:rPr>
                        <a:t> </a:t>
                      </a:r>
                      <a:r>
                        <a:rPr kumimoji="0" lang="ar-SA" sz="36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112:4, 6-7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Dans l'obscurité se lève une lumière pour les hommes droits. Dieu est juste, bienveillant et miséricordieux.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On gardera toujours la mémoire du juste,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Il ne craindra pas les rumeurs méchantes,Alléluia.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112:4, 6-7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Unto the upright there arises light in the darkness; He is gracious, and full of compassion, and righteous.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 The righteous will be in everlasting remembrance</a:t>
                      </a:r>
                      <a:endParaRPr kumimoji="0" lang="ar-EG"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7 He will not be afraid of evil tidings. Alleluia</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9pm</a:t>
            </a:r>
          </a:p>
        </p:txBody>
      </p:sp>
    </p:spTree>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62022" name="Group 38"/>
          <p:cNvGraphicFramePr>
            <a:graphicFrameLocks noGrp="1"/>
          </p:cNvGraphicFramePr>
          <p:nvPr/>
        </p:nvGraphicFramePr>
        <p:xfrm>
          <a:off x="34925" y="44450"/>
          <a:ext cx="9074150" cy="6480176"/>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متى ( 8 : 23 – 27 )</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ولما دخل السفينة تبعه تلاميذه. واذ اضطراب عظيم قد حدث في البحر حتى غطت الامواج السفينة.وكان هو نائما.</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8:23-27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Il monta dans la barque et ses disciples le suivirent. Et voici qu'il y eut sur la mer une grande tempête, au point que la barque allait être recouverte par les vagues. Lui cependant dormait.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8:23-27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Now when He got into a boat, His disciples followed Him. 24 And suddenly a great tempest arose on the sea, so that the boat was covered with the waves. But He was asleep.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9m</a:t>
            </a:r>
          </a:p>
        </p:txBody>
      </p:sp>
    </p:spTree>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26671" name="Group 15"/>
          <p:cNvGraphicFramePr>
            <a:graphicFrameLocks noGrp="1"/>
          </p:cNvGraphicFramePr>
          <p:nvPr/>
        </p:nvGraphicFramePr>
        <p:xfrm>
          <a:off x="34925" y="44450"/>
          <a:ext cx="9074150" cy="6480176"/>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فتقدم تلاميذه وايقظوه قائلين يا سيد نجنا فاننا نهلك. فقال لهم ما بالكم خائفين يا قليلي الايمان.</a:t>
                      </a:r>
                      <a:r>
                        <a:rPr kumimoji="0" lang="en-CA" sz="3200" b="0" i="0" u="none" strike="noStrike" cap="none" normalizeH="0" baseline="0" dirty="0">
                          <a:ln>
                            <a:noFill/>
                          </a:ln>
                          <a:solidFill>
                            <a:schemeClr val="bg1"/>
                          </a:solidFill>
                          <a:effectLst/>
                          <a:latin typeface="Arial" charset="0"/>
                          <a:cs typeface="Arial" charset="0"/>
                        </a:rPr>
                        <a:t> </a:t>
                      </a:r>
                      <a:endParaRPr kumimoji="0" lang="ar-EG"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25 Ils s'approchèrent et le réveillèrent en disant: "Seigneur, au secours! Nous périssons." 26 Il leur dit: "Pourquoi avez-vous peur, hommes de peu de foi?"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25 Then His disciples came to Him and awoke Him, saying, Lord, save us! We are perishing! 26 But He said to them, Why are you fearful, O you of little faith?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66103" name="Group 23"/>
          <p:cNvGraphicFramePr>
            <a:graphicFrameLocks noGrp="1"/>
          </p:cNvGraphicFramePr>
          <p:nvPr/>
        </p:nvGraphicFramePr>
        <p:xfrm>
          <a:off x="34925" y="115888"/>
          <a:ext cx="9074150" cy="5901754"/>
        </p:xfrm>
        <a:graphic>
          <a:graphicData uri="http://schemas.openxmlformats.org/drawingml/2006/table">
            <a:tbl>
              <a:tblPr rtl="1"/>
              <a:tblGrid>
                <a:gridCol w="4668837">
                  <a:extLst>
                    <a:ext uri="{9D8B030D-6E8A-4147-A177-3AD203B41FA5}">
                      <a16:colId xmlns:a16="http://schemas.microsoft.com/office/drawing/2014/main" val="20000"/>
                    </a:ext>
                  </a:extLst>
                </a:gridCol>
                <a:gridCol w="4405313">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ثم قام وانتهر الرياح والبحر فصار هدوء عظيم.  فتعجب الناس قائلين اي انسان هذا.فان الرياح والبحر جميعا تطيعه</a:t>
                      </a:r>
                      <a:r>
                        <a:rPr kumimoji="0" lang="ar-EG"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dirty="0">
                          <a:ln>
                            <a:noFill/>
                          </a:ln>
                          <a:solidFill>
                            <a:srgbClr val="FF9900"/>
                          </a:solidFill>
                          <a:effectLst/>
                          <a:latin typeface="Arial" charset="0"/>
                          <a:cs typeface="Arial" charset="0"/>
                        </a:rPr>
                        <a:t>( والمجد للـه دائماً )</a:t>
                      </a:r>
                      <a:endParaRPr kumimoji="0" lang="en-CA" sz="32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Alors, debout, il menaça les vents et la mer, et il se fit un grand calme. Les hommes s'émerveillèrent, et ils disaient: "Quel est-il, celui-ci, pour que même les vents et la mer lui obéissent!".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Then He arose and rebuked the winds and the sea, and there was a great calm. 27 So the men marveled, saying, Who can this be, that even the winds and the sea obey Him?.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73766"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4786"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374787"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374788"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374789"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70209" name="Group 33"/>
          <p:cNvGraphicFramePr>
            <a:graphicFrameLocks noGrp="1"/>
          </p:cNvGraphicFramePr>
          <p:nvPr/>
        </p:nvGraphicFramePr>
        <p:xfrm>
          <a:off x="34925" y="44450"/>
          <a:ext cx="9074150" cy="6594094"/>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رسالة بولس الرسول إلى أهل</a:t>
                      </a:r>
                      <a:r>
                        <a:rPr kumimoji="0" lang="en-C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رومية ( 1 : 1 – 4 )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بولس عبد ليسوع المسيح المدعو رسولا المفرز لانجيل الله الذي سبق فوعد به بانبيائه في الكتب المقدسةعن ابنه.</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Romans 1:1-4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Times New Roman" pitchFamily="18" charset="0"/>
                        </a:rPr>
                        <a:t>1 </a:t>
                      </a:r>
                      <a:r>
                        <a:rPr kumimoji="0" lang="fr-FR" sz="2800" b="0" i="0" u="none" strike="noStrike" cap="none" normalizeH="0" baseline="0">
                          <a:ln>
                            <a:noFill/>
                          </a:ln>
                          <a:solidFill>
                            <a:schemeClr val="bg1"/>
                          </a:solidFill>
                          <a:effectLst/>
                          <a:latin typeface="Arial" charset="0"/>
                          <a:cs typeface="Arial" charset="0"/>
                        </a:rPr>
                        <a:t>Paul, serviteur de Jésus Christ, appelé à être apôtre, mis à part pour annoncer l'Évangile de Dieu. Cet Évangile, qu'il avait déjà promis par ses prophètes dans les Écritures saintes, concerne son Fils,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Romans 1:1-4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Paul, a bondservant of Jesus Christ, called to be an apostle, separated to the gospel of God 2 which He promised before through His prophets in the Holy Scriptures, 3 concerning His Son Jesus Christ our Lord,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9p</a:t>
            </a:r>
          </a:p>
        </p:txBody>
      </p:sp>
    </p:spTree>
  </p:cSld>
  <p:clrMapOvr>
    <a:masterClrMapping/>
  </p:clrMapOvr>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72242" name="Group 18"/>
          <p:cNvGraphicFramePr>
            <a:graphicFrameLocks noGrp="1"/>
          </p:cNvGraphicFramePr>
          <p:nvPr/>
        </p:nvGraphicFramePr>
        <p:xfrm>
          <a:off x="34925" y="44450"/>
          <a:ext cx="9145588" cy="6194426"/>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صار من نسل داود من جهة الجسد  وتعيّن ابن الله بقوة من جهة روح القداسة بالقيامة من الاموات.يسوع المسيح ربنا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issu selon la chair de la lignée de David, établi, selon l'Esprit Saint, Fils de Dieu avec puissance par sa Résurrection d'entre les morts, Jésus Christ notre Seigneur.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who was born of the seed of David according to the flesh, 4 and declared to be the Son of God with power according to the Spirit of holiness, by the resurrection from the dead.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2"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37888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378884"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78391" name="Group 23"/>
          <p:cNvGraphicFramePr>
            <a:graphicFrameLocks noGrp="1"/>
          </p:cNvGraphicFramePr>
          <p:nvPr/>
        </p:nvGraphicFramePr>
        <p:xfrm>
          <a:off x="34925" y="44450"/>
          <a:ext cx="9145588" cy="6547930"/>
        </p:xfrm>
        <a:graphic>
          <a:graphicData uri="http://schemas.openxmlformats.org/drawingml/2006/table">
            <a:tbl>
              <a:tblPr rtl="1"/>
              <a:tblGrid>
                <a:gridCol w="4653189">
                  <a:extLst>
                    <a:ext uri="{9D8B030D-6E8A-4147-A177-3AD203B41FA5}">
                      <a16:colId xmlns:a16="http://schemas.microsoft.com/office/drawing/2014/main" val="20000"/>
                    </a:ext>
                  </a:extLst>
                </a:gridCol>
                <a:gridCol w="4492399">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a:t>
                      </a:r>
                      <a:r>
                        <a:rPr kumimoji="0" lang="ar-EG" sz="3600" b="0" i="0" u="sng" strike="noStrike" cap="none" normalizeH="0" baseline="0">
                          <a:ln>
                            <a:noFill/>
                          </a:ln>
                          <a:solidFill>
                            <a:srgbClr val="FF9933"/>
                          </a:solidFill>
                          <a:effectLst/>
                          <a:latin typeface="Arial" charset="0"/>
                          <a:cs typeface="Arial" charset="0"/>
                        </a:rPr>
                        <a:t> يوحنا</a:t>
                      </a:r>
                      <a:r>
                        <a:rPr kumimoji="0" lang="ar-SA" sz="3600" b="0" i="0" u="sng" strike="noStrike" cap="none" normalizeH="0" baseline="0">
                          <a:ln>
                            <a:noFill/>
                          </a:ln>
                          <a:solidFill>
                            <a:srgbClr val="FF9933"/>
                          </a:solidFill>
                          <a:effectLst/>
                          <a:latin typeface="Arial" charset="0"/>
                          <a:cs typeface="Arial" charset="0"/>
                        </a:rPr>
                        <a:t> الرسول </a:t>
                      </a:r>
                      <a:r>
                        <a:rPr kumimoji="0" lang="ar-EG" sz="3600" b="0" i="0" u="sng" strike="noStrike" cap="none" normalizeH="0" baseline="0">
                          <a:ln>
                            <a:noFill/>
                          </a:ln>
                          <a:solidFill>
                            <a:srgbClr val="FF9933"/>
                          </a:solidFill>
                          <a:effectLst/>
                          <a:latin typeface="Arial" charset="0"/>
                          <a:cs typeface="Arial" charset="0"/>
                        </a:rPr>
                        <a:t>الإولى( 1 : 1 - 7</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كان من البدء الذي سمعناه الذي رأيناه بعيوننا الذي شاهدناه ولمسته ايدينا من جهة كلمة الحياة.</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Arial" charset="0"/>
                        </a:rPr>
                        <a:t>1 John 1:1-7</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Ce qui était dès le commencement, ce que nous avons entendu, ce que nous avons vu de nos yeux, ce que nous avons contemplé et que nos mains ont touché du Verbe de vie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1 John 1:1-7</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1:1 That which was from the beginning, which we have heard, which we have seen with our eyes, which we have looked upon, and our hands have handled, concerning the Word of life--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9c</a:t>
            </a:r>
          </a:p>
        </p:txBody>
      </p:sp>
    </p:spTree>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80450" name="Group 34"/>
          <p:cNvGraphicFramePr>
            <a:graphicFrameLocks noGrp="1"/>
          </p:cNvGraphicFramePr>
          <p:nvPr/>
        </p:nvGraphicFramePr>
        <p:xfrm>
          <a:off x="34925" y="115888"/>
          <a:ext cx="9074150" cy="6766560"/>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فان الحياة أظهرت وقد رأينا ونشهد ونخبركم بالحياة الابدية التي كانت عند الآب وأظهرت لنا. الذي رأيناه وسمعناه نخبركم به لكي يكون لكم ايضا شركة معنا.</a:t>
                      </a:r>
                      <a:r>
                        <a:rPr kumimoji="0" lang="ar-EG" sz="3200" b="0" i="0" u="none" strike="noStrike" cap="none" normalizeH="0" baseline="0">
                          <a:ln>
                            <a:noFill/>
                          </a:ln>
                          <a:solidFill>
                            <a:schemeClr val="bg1"/>
                          </a:solidFill>
                          <a:effectLst/>
                          <a:latin typeface="Arial" charset="0"/>
                          <a:cs typeface="Arial" charset="0"/>
                        </a:rPr>
                        <a:t>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car la vie s'est manifestée, et nous avons vu et nous rendons témoignage et nous vous annonçons la vie éternelle, qui était tournée vers le Père et s'est manifestée à nous -, ce que nous avons vu et entendu, nous vous l'annonçons, à vous aussi, afin que vous aussi vous soyez en communion avec nous.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the life was manifested, and we have seen, and bear witness, and declare to you that eternal life which was with the Father and was manifested to us-- 3 that which we have seen and heard we declare to you, that you also may have fellowship with 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12226" name="Group 34"/>
          <p:cNvGraphicFramePr>
            <a:graphicFrameLocks noGrp="1"/>
          </p:cNvGraphicFramePr>
          <p:nvPr/>
        </p:nvGraphicFramePr>
        <p:xfrm>
          <a:off x="34925" y="115888"/>
          <a:ext cx="9074150" cy="6510528"/>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شركتنا نحن فهي مع الآب ومع ابنه يسوع المسيح. ونكتب اليكم هذا لكي يكون فرحكم كاملا وهذا هو الخبر الذي سمعناه منه ونخبركم به ان الله نور وليس فيه ظلمة البتة.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notre communion est communion avec le Père et avec son Fils Jésus Christ.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Et nous vous écrivons cela, pour que notre joie soit complète. Et voici le message que nous avons entendu de lui et que nous vous dévoilons: Dieu est lumière, et de ténèbres, il n'y a pas trace en lui.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truly our fellowship is with the Father and with His Son Jesus Christ. 4 And these things we write to you that your joy may be full. 5 This is the message which we have heard from Him and declare to you, that God is light and in Him is no darkness at all.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14264" name="Group 24"/>
          <p:cNvGraphicFramePr>
            <a:graphicFrameLocks noGrp="1"/>
          </p:cNvGraphicFramePr>
          <p:nvPr/>
        </p:nvGraphicFramePr>
        <p:xfrm>
          <a:off x="34925" y="115888"/>
          <a:ext cx="9074150" cy="6915912"/>
        </p:xfrm>
        <a:graphic>
          <a:graphicData uri="http://schemas.openxmlformats.org/drawingml/2006/table">
            <a:tbl>
              <a:tblPr rtl="1"/>
              <a:tblGrid>
                <a:gridCol w="5113337">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قلنا ان لنا شركة معه وسلكنا في الظلمة نكذب ولسنا نعمل الحق ولكن ان سلكنا في النور كما هو في النور فلنا شركة بعضنا مع بعض ودم يسوع المسيح ابنه يطهرنا من كل خطية.</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Si nous disons: "Nous sommes en communion avec lui", tout en marchant dans les ténèbres, nous mentons et nous ne faisons pas la vérité.  7 Mais si nous marchons dans la lumière comme lui-même est dans la lumière, nous sommes en communion les uns avec les autres, et le sang de Jésus, son Fils, nous purifie de tout péché.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If we say that we have fellowship with Him, and walk in darkness, we lie and do not practice the truth. 7 But if we walk in the light as He is in the light, we have fellowship with one another, and the blood of Jesus Christ His Son cleanses us from all sin.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5026"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38502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385028"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385029"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86586" name="Group 26"/>
          <p:cNvGraphicFramePr>
            <a:graphicFrameLocks noGrp="1"/>
          </p:cNvGraphicFramePr>
          <p:nvPr/>
        </p:nvGraphicFramePr>
        <p:xfrm>
          <a:off x="107950" y="115888"/>
          <a:ext cx="9036050" cy="6734810"/>
        </p:xfrm>
        <a:graphic>
          <a:graphicData uri="http://schemas.openxmlformats.org/drawingml/2006/table">
            <a:tbl>
              <a:tblPr rtl="1"/>
              <a:tblGrid>
                <a:gridCol w="4716462">
                  <a:extLst>
                    <a:ext uri="{9D8B030D-6E8A-4147-A177-3AD203B41FA5}">
                      <a16:colId xmlns:a16="http://schemas.microsoft.com/office/drawing/2014/main" val="20000"/>
                    </a:ext>
                  </a:extLst>
                </a:gridCol>
                <a:gridCol w="431958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a:ln>
                            <a:noFill/>
                          </a:ln>
                          <a:solidFill>
                            <a:srgbClr val="FF9900"/>
                          </a:solidFill>
                          <a:effectLst/>
                          <a:latin typeface="Arial" charset="0"/>
                          <a:cs typeface="Arial" charset="0"/>
                        </a:rPr>
                        <a:t>الأطهار</a:t>
                      </a:r>
                      <a:r>
                        <a:rPr kumimoji="0" lang="ar-EG" sz="3200" b="0" i="0" u="sng" strike="noStrike" cap="none" normalizeH="0" baseline="0">
                          <a:ln>
                            <a:noFill/>
                          </a:ln>
                          <a:solidFill>
                            <a:srgbClr val="FF9900"/>
                          </a:solidFill>
                          <a:effectLst/>
                          <a:latin typeface="Arial" charset="0"/>
                          <a:cs typeface="Arial" charset="0"/>
                        </a:rPr>
                        <a:t> (</a:t>
                      </a:r>
                      <a:r>
                        <a:rPr kumimoji="0" lang="en-US" sz="3200" b="0" i="0" u="sng" strike="noStrike" cap="none" normalizeH="0" baseline="0">
                          <a:ln>
                            <a:noFill/>
                          </a:ln>
                          <a:solidFill>
                            <a:srgbClr val="FF9900"/>
                          </a:solidFill>
                          <a:effectLst/>
                          <a:latin typeface="Arial" charset="0"/>
                          <a:cs typeface="Arial" charset="0"/>
                        </a:rPr>
                        <a:t>4:1-4</a:t>
                      </a:r>
                      <a:r>
                        <a:rPr kumimoji="0" lang="ar-EG" sz="3200" b="0" i="0" u="sng" strike="noStrike" cap="none" normalizeH="0" baseline="0">
                          <a:ln>
                            <a:noFill/>
                          </a:ln>
                          <a:solidFill>
                            <a:srgbClr val="FF9900"/>
                          </a:solidFill>
                          <a:effectLst/>
                          <a:latin typeface="Arial" charset="0"/>
                          <a:cs typeface="Arial" charset="0"/>
                        </a:rPr>
                        <a:t> </a:t>
                      </a:r>
                      <a:r>
                        <a:rPr kumimoji="0" lang="ar-SA" sz="3200" b="0" i="0" u="sng" strike="noStrike" cap="none" normalizeH="0" baseline="0">
                          <a:ln>
                            <a:noFill/>
                          </a:ln>
                          <a:solidFill>
                            <a:srgbClr val="FF9900"/>
                          </a:solidFill>
                          <a:effectLst/>
                          <a:latin typeface="Arial" charset="0"/>
                          <a:cs typeface="Arial" charset="0"/>
                        </a:rPr>
                        <a:t>)</a:t>
                      </a:r>
                      <a:endParaRPr kumimoji="0" lang="ar-EG"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وبينما هما يخاطبان الشعب اقبل عليهما الكهنة وقائد جند الهيكل والصدوقيون  متضجرين من تعليمهما الشعب وندائهما في يسوع بالقيامة من الاموات.</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4:1-4</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Pierre et Jean parlaient encore au peuple quand les prêtres, le commandant du temple et les Sadducéens les abordèrent. Ils étaient excédés de les voir instruire le peuple et annoncer, dans le cas de Jésus, la résurrection des morts.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4:1-4</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4:1 Now as they spoke to the people, the priests, the captain of the temple, and the Sadducees came upon them, 2 being greatly disturbed that they taught the people and preached in Jesus the resurrection from the dead.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9a</a:t>
            </a:r>
          </a:p>
        </p:txBody>
      </p:sp>
    </p:spTree>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16303" name="Group 15"/>
          <p:cNvGraphicFramePr>
            <a:graphicFrameLocks noGrp="1"/>
          </p:cNvGraphicFramePr>
          <p:nvPr/>
        </p:nvGraphicFramePr>
        <p:xfrm>
          <a:off x="107950" y="115888"/>
          <a:ext cx="9036050" cy="6734810"/>
        </p:xfrm>
        <a:graphic>
          <a:graphicData uri="http://schemas.openxmlformats.org/drawingml/2006/table">
            <a:tbl>
              <a:tblPr rtl="1"/>
              <a:tblGrid>
                <a:gridCol w="4572000">
                  <a:extLst>
                    <a:ext uri="{9D8B030D-6E8A-4147-A177-3AD203B41FA5}">
                      <a16:colId xmlns:a16="http://schemas.microsoft.com/office/drawing/2014/main" val="20000"/>
                    </a:ext>
                  </a:extLst>
                </a:gridCol>
                <a:gridCol w="4464050">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فالقوا عليهما الايادي ووضعوهما في حبس الى الغد لانه كان قد صار المساء.  وكثيرون من الذين سمعوا الكلمة آمنوا وصار عدد الرجال نحو خمسة آلاف</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t>
                      </a:r>
                      <a:r>
                        <a:rPr kumimoji="0" lang="fr-FR" sz="2800" b="0" i="0" u="none" strike="noStrike" cap="none" normalizeH="0" baseline="0">
                          <a:ln>
                            <a:noFill/>
                          </a:ln>
                          <a:solidFill>
                            <a:schemeClr val="bg1"/>
                          </a:solidFill>
                          <a:effectLst/>
                          <a:latin typeface="Arial" charset="0"/>
                          <a:cs typeface="Arial" charset="0"/>
                        </a:rPr>
                        <a:t>Ils les firent appréhender et mettre en prison jusqu'au lendemain, car le soir était déjà venu. Parmi les auditeurs de la Parole, beaucoup étaient devenus croyants; leur nombre s'élevait à environ cinq mille personnes. </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95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And they laid hands on them, and put them in custody until the next day, for it was already evening. 4 However, many of those who heard the word believed; and the number of the men came to be about five thousand. </a:t>
                      </a:r>
                    </a:p>
                    <a:p>
                      <a:pPr marL="0" marR="0" lvl="0" indent="0" algn="l" defTabSz="914400" rtl="0" eaLnBrk="1" fontAlgn="base" latinLnBrk="0" hangingPunct="1">
                        <a:lnSpc>
                          <a:spcPct val="95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098"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0146"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94769" name="Group 17"/>
          <p:cNvGraphicFramePr>
            <a:graphicFrameLocks noGrp="1"/>
          </p:cNvGraphicFramePr>
          <p:nvPr/>
        </p:nvGraphicFramePr>
        <p:xfrm>
          <a:off x="107950" y="44450"/>
          <a:ext cx="9072563" cy="6194426"/>
        </p:xfrm>
        <a:graphic>
          <a:graphicData uri="http://schemas.openxmlformats.org/drawingml/2006/table">
            <a:tbl>
              <a:tblPr rtl="1"/>
              <a:tblGrid>
                <a:gridCol w="4679950">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ar-EG" sz="3600" b="0" i="0" u="sng" strike="noStrike" cap="none" normalizeH="0" baseline="0">
                          <a:ln>
                            <a:noFill/>
                          </a:ln>
                          <a:solidFill>
                            <a:srgbClr val="FF9933"/>
                          </a:solidFill>
                          <a:effectLst/>
                          <a:latin typeface="Arial" charset="0"/>
                          <a:cs typeface="Times New Roman" pitchFamily="18"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70:5</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اما انا فمسكين وفقير.اللهم اسرع اليّ.معيني ومنقذي انت.يا رب لا تبطؤ</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70:5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Tu es mon aide et mon libérateur, Seigneur, ne tarde pas. Je suis pauvre et humilié;  Dieu viens vite à moi,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70:5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But I am poor and needy; Make haste to me, O God! You are my help and my deliverer; O Lord, do not delay.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9pg</a:t>
            </a:r>
          </a:p>
        </p:txBody>
      </p:sp>
    </p:spTree>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96834" name="Group 34"/>
          <p:cNvGraphicFramePr>
            <a:graphicFrameLocks noGrp="1"/>
          </p:cNvGraphicFramePr>
          <p:nvPr/>
        </p:nvGraphicFramePr>
        <p:xfrm>
          <a:off x="34925" y="44450"/>
          <a:ext cx="9145588" cy="6437376"/>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sng" strike="noStrike" cap="none" normalizeH="0" baseline="0" dirty="0">
                          <a:ln>
                            <a:noFill/>
                          </a:ln>
                          <a:solidFill>
                            <a:srgbClr val="FF9933"/>
                          </a:solidFill>
                          <a:effectLst/>
                          <a:latin typeface="Arial" charset="0"/>
                          <a:cs typeface="Arial" charset="0"/>
                        </a:rPr>
                        <a:t>يوحنا ( 3 : 31 – 36 )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الذي يأتي من فوق هو فوق الجميع.والذي من الارض هو ارضي ومن الارض يتكلم.الذي يأتي من السماء هو فوق الجميع. وما رآه وسمعه به يشهد وشهادته ليس احد يقبلها.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John 3:31-36</a:t>
                      </a:r>
                      <a:endParaRPr kumimoji="0" lang="fr-FR"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31 Celui qui vient d'en haut est au-dessus de tout. Celui qui est de la terre est terrestre et parle de façon terrestre. Celui qui vient du ciel témoigne de ce qu'il a vu et de ce qu'il a entendu, et personne ne reçoit son témoignage.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3:31-36</a:t>
                      </a:r>
                      <a:endParaRPr kumimoji="0" lang="ar-EG" sz="3200" b="0" i="0" u="sng" strike="noStrike" cap="none" normalizeH="0" baseline="0">
                        <a:ln>
                          <a:noFill/>
                        </a:ln>
                        <a:solidFill>
                          <a:srgbClr val="FF9933"/>
                        </a:solidFill>
                        <a:effectLst/>
                        <a:latin typeface="Arial" charset="0"/>
                        <a:cs typeface="Arial" charset="0"/>
                      </a:endParaRP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He who comes from above is above all; he who is of the earth is earthly and speaks of the earth. He who comes from heaven is above all. 32 And what He has seen and heard, that He testifies; and no one receives His testimony.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9g</a:t>
            </a:r>
          </a:p>
        </p:txBody>
      </p:sp>
    </p:spTree>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98876" name="Group 28"/>
          <p:cNvGraphicFramePr>
            <a:graphicFrameLocks noGrp="1"/>
          </p:cNvGraphicFramePr>
          <p:nvPr/>
        </p:nvGraphicFramePr>
        <p:xfrm>
          <a:off x="34925" y="115888"/>
          <a:ext cx="9074150" cy="6158865"/>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ومن قبل شهادته فقد ختم ان الله صادق. لان الذي ارسله الله يتكلم بكلام الله.لانه ليس بكيل يعطي الله الروح.  الآب يحب الابن وقد دفع كل شيء في يده.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Celui qui reçoit son témoignage ratifie que Dieu est véridique. En effet, celui que Dieu a envoyé dit les paroles de Dieu, qui lui donne l'Esprit sans mesure. 35 Le Père aime le Fils et il a tout remis en sa main.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He who has received His testimony has certified that God is true. 34 For He whom God has sent speaks the words of God, for God does not give the Spirit by measure. 35 The Father loves the Son, and has given all things into His hand.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00910" name="Group 14"/>
          <p:cNvGraphicFramePr>
            <a:graphicFrameLocks noGrp="1"/>
          </p:cNvGraphicFramePr>
          <p:nvPr/>
        </p:nvGraphicFramePr>
        <p:xfrm>
          <a:off x="34925" y="44450"/>
          <a:ext cx="9145588" cy="6194426"/>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يؤمن بالابن له حياة ابدية.والذي لا يؤمن بالابن لن يرى حياة بل يمكث عليه غضب الله</a:t>
                      </a:r>
                      <a:r>
                        <a:rPr kumimoji="0" lang="ar-EG" sz="3200" b="0" i="0" u="none" strike="noStrike" cap="none" normalizeH="0" baseline="0">
                          <a:ln>
                            <a:noFill/>
                          </a:ln>
                          <a:solidFill>
                            <a:schemeClr val="bg1"/>
                          </a:solidFill>
                          <a:effectLst/>
                          <a:latin typeface="Arial" charset="0"/>
                          <a:cs typeface="Arial" charset="0"/>
                        </a:rPr>
                        <a:t>         </a:t>
                      </a:r>
                      <a:r>
                        <a:rPr kumimoji="0" lang="ar-EG" sz="4000" b="0" i="0" u="none" strike="noStrike" cap="none" normalizeH="0" baseline="0">
                          <a:ln>
                            <a:noFill/>
                          </a:ln>
                          <a:solidFill>
                            <a:srgbClr val="FF9933"/>
                          </a:solidFill>
                          <a:effectLst/>
                          <a:latin typeface="Arial" charset="0"/>
                          <a:cs typeface="Arial" charset="0"/>
                        </a:rPr>
                        <a:t>(والمجد للـه دائماً)</a:t>
                      </a:r>
                      <a:endParaRPr kumimoji="0" lang="en-CA" sz="40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36 Celui qui croit au Fils a la vie éternelle; celui qui n'obéit pas au Fils ne verra pas la vie, mais la colère de Dieu demeure sur lui."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36 He who believes in the Son has everlasting life; and he who does not believe the Son shall not see life, but the wrath of God abides on him.</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266"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395268"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04994" name="Group 2"/>
          <p:cNvGraphicFramePr>
            <a:graphicFrameLocks noGrp="1"/>
          </p:cNvGraphicFramePr>
          <p:nvPr/>
        </p:nvGraphicFramePr>
        <p:xfrm>
          <a:off x="539750" y="404813"/>
          <a:ext cx="8424863" cy="578510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Tuesday of the second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الثلاثاء من الإسبوع الثانى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r>
                        <a:rPr kumimoji="0" lang="fr-FR" sz="4000" b="0" i="0" u="none" strike="noStrike" cap="none" normalizeH="0" baseline="0">
                          <a:ln>
                            <a:noFill/>
                          </a:ln>
                          <a:solidFill>
                            <a:srgbClr val="FF9900"/>
                          </a:solidFill>
                          <a:effectLst/>
                          <a:latin typeface="Arial" charset="0"/>
                          <a:cs typeface="Arial" charset="0"/>
                        </a:rPr>
                        <a:t>Mardi de la deuxième semaine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7314"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397315"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09104" name="Group 16"/>
          <p:cNvGraphicFramePr>
            <a:graphicFrameLocks noGrp="1"/>
          </p:cNvGraphicFramePr>
          <p:nvPr/>
        </p:nvGraphicFramePr>
        <p:xfrm>
          <a:off x="34925" y="44450"/>
          <a:ext cx="9145588" cy="6194426"/>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عشية</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9:19</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قم يا رب</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لا يعتزّ الانسان.لتحاكم الامم قدامك.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9:19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a:ln>
                            <a:noFill/>
                          </a:ln>
                          <a:solidFill>
                            <a:schemeClr val="bg1"/>
                          </a:solidFill>
                          <a:effectLst/>
                          <a:latin typeface="Arial" charset="0"/>
                          <a:cs typeface="Arial" charset="0"/>
                        </a:rPr>
                        <a:t>19</a:t>
                      </a:r>
                      <a:r>
                        <a:rPr kumimoji="0" lang="en-US" sz="2800" b="0" i="0" u="none" strike="noStrike" cap="none" normalizeH="0" baseline="0">
                          <a:ln>
                            <a:noFill/>
                          </a:ln>
                          <a:solidFill>
                            <a:schemeClr val="bg1"/>
                          </a:solidFill>
                          <a:effectLst/>
                          <a:latin typeface="Arial" charset="0"/>
                          <a:cs typeface="Arial" charset="0"/>
                        </a:rPr>
                        <a:t> </a:t>
                      </a:r>
                      <a:r>
                        <a:rPr kumimoji="0" lang="fr-FR" sz="2800" b="0" i="0" u="none" strike="noStrike" cap="none" normalizeH="0" baseline="0">
                          <a:ln>
                            <a:noFill/>
                          </a:ln>
                          <a:solidFill>
                            <a:schemeClr val="bg1"/>
                          </a:solidFill>
                          <a:effectLst/>
                          <a:latin typeface="Arial" charset="0"/>
                          <a:cs typeface="Arial" charset="0"/>
                        </a:rPr>
                        <a:t>Debout Seigneur, le faible s'abandonne à toi. N'oublie pas les malheureux,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9:19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Arise, O Lord, Do not let man prevail; Let the nations be judged in Your sight.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10pv</a:t>
            </a:r>
          </a:p>
        </p:txBody>
      </p:sp>
    </p:spTree>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11163" name="Group 27"/>
          <p:cNvGraphicFramePr>
            <a:graphicFrameLocks noGrp="1"/>
          </p:cNvGraphicFramePr>
          <p:nvPr/>
        </p:nvGraphicFramePr>
        <p:xfrm>
          <a:off x="34925" y="44450"/>
          <a:ext cx="9074150" cy="6624638"/>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متى ( 17 : 19 – 23 )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تقدم التلاميذ الى يسوع على انفراد وقالوا لماذا لم نقدر نحن ان نخرجه. فقال لهم يسوع لعدم ايمانكم.فالحق اقول لكم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Matthew 17:19-23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Alors, les disciples, s'approchant de Jésus, lui dirent en particulier: "Et nous, pourquoi n'avons-nous pu le chasser?" Il leur dit: "A cause de la pauvreté de votre foi.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17:19-23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Then the disciples came to Jesus privately and said, Why could we not cast it out? 20 So Jesus said to them, Because of your unbelief; for assuredly, I say to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10v</a:t>
            </a:r>
          </a:p>
        </p:txBody>
      </p:sp>
    </p:spTree>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13210" name="Group 26"/>
          <p:cNvGraphicFramePr>
            <a:graphicFrameLocks noGrp="1"/>
          </p:cNvGraphicFramePr>
          <p:nvPr/>
        </p:nvGraphicFramePr>
        <p:xfrm>
          <a:off x="34925" y="44450"/>
          <a:ext cx="9145588" cy="6697663"/>
        </p:xfrm>
        <a:graphic>
          <a:graphicData uri="http://schemas.openxmlformats.org/drawingml/2006/table">
            <a:tbl>
              <a:tblPr rtl="1"/>
              <a:tblGrid>
                <a:gridCol w="5113338">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لو كان لكم ايمان مثل حبة خردل لكنتم تقولون لهذا الجبل انتقل من هنا الى هناك فينتقل ولا يكون شيء غير ممكن لديكم. واما هذا الجنس فلا يخرج الا بالصلاة والصوم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Car, en vérité je vous le déclare, si un jour vous avez de la foi gros comme une graine de moutarde, vous direz à cette montagne: "Passe d'ici là-bas", et elle y passera. Rien ne vous sera impossible. Et puis ce genre de démon ne peut s'en aller, sinon par la prière et le jeûne."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if you have faith as a mustard seed, you will say to this mountain, `Move from here to there,' and it will move; and nothing will be impossible for you. 21 However, this kind does not go out except by prayer and fasting.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15257" name="Group 25"/>
          <p:cNvGraphicFramePr>
            <a:graphicFrameLocks noGrp="1"/>
          </p:cNvGraphicFramePr>
          <p:nvPr/>
        </p:nvGraphicFramePr>
        <p:xfrm>
          <a:off x="34925" y="44450"/>
          <a:ext cx="9145588" cy="6337301"/>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وفيما هم يترددون في الجليل قال لهم يسوع.ابن الانسان سوف يسلم الى ايدي الناس  فيقتلونه وفي اليوم الثالث يقوم.فحزنوا جدا</a:t>
                      </a:r>
                      <a:endParaRPr kumimoji="0" lang="en-US"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dirty="0">
                          <a:ln>
                            <a:noFill/>
                          </a:ln>
                          <a:solidFill>
                            <a:srgbClr val="FF9900"/>
                          </a:solidFill>
                          <a:effectLst/>
                          <a:latin typeface="Arial" charset="0"/>
                          <a:cs typeface="Arial" charset="0"/>
                        </a:rPr>
                        <a:t>( والمجد للـه دائماً )</a:t>
                      </a:r>
                      <a:endParaRPr kumimoji="0" lang="en-CA" sz="32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22 Comme ils s'étaient rassemblés en Galilée, Jésus leur dit: "Le Fils de l'homme va être livré aux mains des hommes; ils le tueront et, le troisième jour, il ressuscitera." Et ils furent profondément attristés.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r>
                        <a:rPr kumimoji="0" lang="fr-FR" sz="2400" b="1" i="0" u="none" strike="noStrike" cap="none" normalizeH="0" baseline="0" dirty="0">
                          <a:ln>
                            <a:noFill/>
                          </a:ln>
                          <a:solidFill>
                            <a:srgbClr val="FF9900"/>
                          </a:solidFill>
                          <a:effectLst/>
                          <a:latin typeface="Arial" charset="0"/>
                          <a:cs typeface="Arial" charset="0"/>
                        </a:rPr>
                        <a:t> </a:t>
                      </a:r>
                      <a:endParaRPr kumimoji="0" lang="en-US"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22 Now while they were staying in Galilee, Jesus said to them, The Son of Man is about to be betrayed into the hands of men, 23 and they will kill Him, and the third day He will be raised up. And they were exceedingly sorrowful.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0141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2434"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402435"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19375" name="Group 47"/>
          <p:cNvGraphicFramePr>
            <a:graphicFrameLocks noGrp="1"/>
          </p:cNvGraphicFramePr>
          <p:nvPr/>
        </p:nvGraphicFramePr>
        <p:xfrm>
          <a:off x="34925" y="44450"/>
          <a:ext cx="9145588" cy="6110097"/>
        </p:xfrm>
        <a:graphic>
          <a:graphicData uri="http://schemas.openxmlformats.org/drawingml/2006/table">
            <a:tbl>
              <a:tblPr rtl="1"/>
              <a:tblGrid>
                <a:gridCol w="4032250">
                  <a:extLst>
                    <a:ext uri="{9D8B030D-6E8A-4147-A177-3AD203B41FA5}">
                      <a16:colId xmlns:a16="http://schemas.microsoft.com/office/drawing/2014/main" val="20000"/>
                    </a:ext>
                  </a:extLst>
                </a:gridCol>
                <a:gridCol w="51133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7:6, 8</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قم يا رب بغضبك ارتفع على سخط مضايقيّ بالحق اوصيت.اقض لي يا رب كحقي ومثل كمالي الذي فيّ.</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هللويا.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7:6, 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Lève-toi Seigneur, avec colère, Surmonte la furie de mes adversaires.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Juge moi selon ma justice et mon innocence,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7:6, 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 Arise, O Lord, in Your anger; Lift Yourself up because of the rage of my enemies.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8 Judge me, O Lord, according to my righteousness, And according to my integrity within me. </a:t>
                      </a:r>
                      <a:r>
                        <a:rPr kumimoji="0" lang="ar-EG" sz="2800" b="0" i="0" u="none" strike="noStrike" cap="none" normalizeH="0" baseline="0" dirty="0">
                          <a:ln>
                            <a:noFill/>
                          </a:ln>
                          <a:solidFill>
                            <a:schemeClr val="bg1"/>
                          </a:solidFill>
                          <a:effectLst/>
                          <a:latin typeface="Arial" charset="0"/>
                          <a:cs typeface="Arial" charset="0"/>
                        </a:rPr>
                        <a:t> </a:t>
                      </a:r>
                      <a:endParaRPr kumimoji="0" lang="en-CA"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endParaRPr kumimoji="0" lang="ar-EG"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10pm</a:t>
            </a:r>
          </a:p>
        </p:txBody>
      </p:sp>
    </p:spTree>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21404" name="Group 28"/>
          <p:cNvGraphicFramePr>
            <a:graphicFrameLocks noGrp="1"/>
          </p:cNvGraphicFramePr>
          <p:nvPr/>
        </p:nvGraphicFramePr>
        <p:xfrm>
          <a:off x="34925" y="-26988"/>
          <a:ext cx="9145588" cy="6696076"/>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0875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متى (</a:t>
                      </a:r>
                      <a:r>
                        <a:rPr kumimoji="0" lang="en-US" sz="3200" b="0" i="0" u="sng" strike="noStrike" cap="none" normalizeH="0" baseline="0">
                          <a:ln>
                            <a:noFill/>
                          </a:ln>
                          <a:solidFill>
                            <a:srgbClr val="FF9933"/>
                          </a:solidFill>
                          <a:effectLst/>
                          <a:latin typeface="Arial" charset="0"/>
                          <a:cs typeface="Times New Roman" pitchFamily="18" charset="0"/>
                        </a:rPr>
                        <a:t>9:27-31</a:t>
                      </a:r>
                      <a:r>
                        <a:rPr kumimoji="0" lang="ar-EG" sz="3600" b="0" i="0" u="sng" strike="noStrike" cap="none" normalizeH="0" baseline="0">
                          <a:ln>
                            <a:noFill/>
                          </a:ln>
                          <a:solidFill>
                            <a:srgbClr val="FF9933"/>
                          </a:solidFill>
                          <a:effectLst/>
                          <a:latin typeface="Arial" charset="0"/>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وفيما يسوع مجتاز من هناك تبعه اعميان يصرخان ويقولان ارحمنا يا ابن داود. ولما جاء الى البيت تقدم اليه الاعميان.</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Mattieu </a:t>
                      </a:r>
                      <a:r>
                        <a:rPr kumimoji="0" lang="en-US" sz="3200" b="0" i="0" u="sng" strike="noStrike" cap="none" normalizeH="0" baseline="0">
                          <a:ln>
                            <a:noFill/>
                          </a:ln>
                          <a:solidFill>
                            <a:srgbClr val="FF9933"/>
                          </a:solidFill>
                          <a:effectLst/>
                          <a:latin typeface="Arial" charset="0"/>
                          <a:cs typeface="Times New Roman" pitchFamily="18" charset="0"/>
                        </a:rPr>
                        <a:t>9:27-31</a:t>
                      </a:r>
                      <a:r>
                        <a:rPr kumimoji="0" lang="fr-FR" sz="2800" b="0" i="0" u="none" strike="noStrike" cap="none" normalizeH="0" baseline="0">
                          <a:ln>
                            <a:noFill/>
                          </a:ln>
                          <a:solidFill>
                            <a:schemeClr val="bg1"/>
                          </a:solidFill>
                          <a:effectLst/>
                          <a:latin typeface="Arial" charset="0"/>
                          <a:cs typeface="Arial" charset="0"/>
                        </a:rPr>
                        <a:t>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Comme Jésus s'en allait, deux aveugles le suivirent en criant: "Aie pitié de nous, Fils de David!" Quand il fut entré dans la maison, les aveugles s'avancèrent vers lui,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9:27-31</a:t>
                      </a:r>
                      <a:r>
                        <a:rPr kumimoji="0" lang="ar-EG" sz="3200" b="0" i="0" u="sng" strike="noStrike" cap="none" normalizeH="0" baseline="0">
                          <a:ln>
                            <a:noFill/>
                          </a:ln>
                          <a:solidFill>
                            <a:srgbClr val="FF9933"/>
                          </a:solidFill>
                          <a:effectLst/>
                          <a:latin typeface="Arial" charset="0"/>
                          <a:cs typeface="Times New Roman" pitchFamily="18"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When Jesus departed from there, two blind men followed Him, crying out and saying, Son of David, have mercy on us! 28 And when He had come into the house, the blind men came to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10m</a:t>
            </a:r>
          </a:p>
        </p:txBody>
      </p:sp>
    </p:spTree>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23452" name="Group 28"/>
          <p:cNvGraphicFramePr>
            <a:graphicFrameLocks noGrp="1"/>
          </p:cNvGraphicFramePr>
          <p:nvPr/>
        </p:nvGraphicFramePr>
        <p:xfrm>
          <a:off x="34925" y="44450"/>
          <a:ext cx="9145588" cy="6514148"/>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لهما يسوع أتؤمنان اني اقدر ان افعل هذا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قالا له نعم يا سيد.حينئذ لمس اعينهما قائلا بحسب ايمانكما ليكن لكما. فانفتحت اعينهما.</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فانتهرهما يسوع قائلا انظرا لا يعلم احد.</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Jésus leur dit: "Croyez-vous que je puis faire cela?"  -  "Oui, Seigneur", lui disent-ils. Alors il leur toucha les yeux en disant: "Qu'il vous advienne selon votre foi." Et leurs yeux s'ouvrirent. Puis Jésus leur dit avec sévérité. "Attention! Que personne ne le sache!".  </a:t>
                      </a:r>
                      <a:endParaRPr kumimoji="0" lang="en-US" sz="2800" b="0" i="0" u="none" strike="noStrike" cap="none" normalizeH="0" baseline="0">
                        <a:ln>
                          <a:noFill/>
                        </a:ln>
                        <a:solidFill>
                          <a:schemeClr val="bg1"/>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Jesus said to them, Do you believe that I am able to do this? They said to Him, Yes, Lord. 29 Then He touched their eyes, saying, According to your faith let it be to you. 30 And their eyes were opened. And Jesus sternly warned them, saying, See that no one knows 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25492" name="Group 20"/>
          <p:cNvGraphicFramePr>
            <a:graphicFrameLocks noGrp="1"/>
          </p:cNvGraphicFramePr>
          <p:nvPr/>
        </p:nvGraphicFramePr>
        <p:xfrm>
          <a:off x="34925" y="44450"/>
          <a:ext cx="9145588" cy="6358065"/>
        </p:xfrm>
        <a:graphic>
          <a:graphicData uri="http://schemas.openxmlformats.org/drawingml/2006/table">
            <a:tbl>
              <a:tblPr rtl="1"/>
              <a:tblGrid>
                <a:gridCol w="4103688">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ولكنهما خرجا واشاعاه في تلك الارض كلها</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Mais eux, à peine sortis, parlèrent de lui dans toute cette région. </a:t>
                      </a:r>
                      <a:endParaRPr kumimoji="0" lang="en-US" sz="2800" b="0" i="0" u="none" strike="noStrike" cap="none" normalizeH="0" baseline="0">
                        <a:ln>
                          <a:noFill/>
                        </a:ln>
                        <a:solidFill>
                          <a:schemeClr val="bg1"/>
                        </a:solidFill>
                        <a:effectLst/>
                        <a:latin typeface="Arial" charset="0"/>
                        <a:cs typeface="Times New Roman" pitchFamily="18" charset="0"/>
                      </a:endParaRPr>
                    </a:p>
                    <a:p>
                      <a:pPr marL="0" marR="0" lvl="0" indent="0" algn="l" defTabSz="914400" rtl="0" eaLnBrk="1" fontAlgn="base" latinLnBrk="0" hangingPunct="1">
                        <a:lnSpc>
                          <a:spcPct val="95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r>
                        <a:rPr kumimoji="0" lang="fr-FR" sz="3200" b="0" i="0" u="none" strike="noStrike" cap="none" normalizeH="0" baseline="0">
                          <a:ln>
                            <a:noFill/>
                          </a:ln>
                          <a:solidFill>
                            <a:srgbClr val="FF9900"/>
                          </a:solidFill>
                          <a:effectLst/>
                          <a:latin typeface="Arial" charset="0"/>
                          <a:cs typeface="Times New Roman" pitchFamily="18" charset="0"/>
                        </a:rPr>
                        <a:t> </a:t>
                      </a:r>
                      <a:endParaRPr kumimoji="0" lang="en-US" sz="3200" b="0" i="0" u="none" strike="noStrike" cap="none" normalizeH="0" baseline="0">
                        <a:ln>
                          <a:noFill/>
                        </a:ln>
                        <a:solidFill>
                          <a:srgbClr val="FF9900"/>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But when they had departed, they spread the news about Him in all that country.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0653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7554"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407555"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407556"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407557"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29607" name="Group 39"/>
          <p:cNvGraphicFramePr>
            <a:graphicFrameLocks noGrp="1"/>
          </p:cNvGraphicFramePr>
          <p:nvPr/>
        </p:nvGraphicFramePr>
        <p:xfrm>
          <a:off x="34925" y="44450"/>
          <a:ext cx="9074150" cy="6729984"/>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 الى أهل </a:t>
                      </a:r>
                      <a:r>
                        <a:rPr kumimoji="0" lang="ar-EG" sz="3200" b="0" i="0" u="sng" strike="noStrike" cap="none" normalizeH="0" baseline="0">
                          <a:ln>
                            <a:noFill/>
                          </a:ln>
                          <a:solidFill>
                            <a:srgbClr val="FF9933"/>
                          </a:solidFill>
                          <a:effectLst/>
                          <a:latin typeface="Arial" charset="0"/>
                          <a:cs typeface="Arial" charset="0"/>
                        </a:rPr>
                        <a:t>رومية (</a:t>
                      </a:r>
                      <a:r>
                        <a:rPr kumimoji="0" lang="en-US" sz="3200" b="0" i="0" u="sng" strike="noStrike" cap="none" normalizeH="0" baseline="0">
                          <a:ln>
                            <a:noFill/>
                          </a:ln>
                          <a:solidFill>
                            <a:srgbClr val="FF9933"/>
                          </a:solidFill>
                          <a:effectLst/>
                          <a:latin typeface="Arial" charset="0"/>
                          <a:cs typeface="Arial" charset="0"/>
                        </a:rPr>
                        <a:t>1:7-10</a:t>
                      </a:r>
                      <a:r>
                        <a:rPr kumimoji="0" lang="ar-SA" sz="3200" b="0" i="0" u="sng" strike="noStrike" cap="none" normalizeH="0" baseline="0">
                          <a:ln>
                            <a:noFill/>
                          </a:ln>
                          <a:solidFill>
                            <a:srgbClr val="FF9933"/>
                          </a:solidFill>
                          <a:effectLst/>
                          <a:latin typeface="Arial" charset="0"/>
                          <a:cs typeface="Arial" charset="0"/>
                        </a:rPr>
                        <a:t>)</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الى جميع الموجودين في رومية احباء الله مدعوين قديسين.نعمة لكم وسلام من الله ابينا والرب يسوع المسيح.اولا اشكر الهي بيسوع المسيح من جهة جميعكم ان ايمانكم ينادى به في كل العالم.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Arial" charset="0"/>
                        </a:rPr>
                        <a:t>Romains 1:7 - 10</a:t>
                      </a:r>
                    </a:p>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A tous les bien-aimés de Dieu qui sont à Rome, aux saints par l'appel de Dieu, à vous, grâce et paix de la part de Dieu notre Père et du Seigneur Jésus Christ. 8 Tout d'abord, je rends grâce à mon Dieu par Jésus Christ pour vous tous: dans le monde entier on proclame que vous croyez.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Romans 1:7-10</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To all who are in Rome, beloved of God, called to be saints: Grace to you and peace from God our Father and the Lord Jesus Christ. 8 First, I thank my God through Jesus Christ for you all, that your faith is spoken of throughout the whole world.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10p</a:t>
            </a:r>
          </a:p>
        </p:txBody>
      </p:sp>
    </p:spTree>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31636" name="Group 20"/>
          <p:cNvGraphicFramePr>
            <a:graphicFrameLocks noGrp="1"/>
          </p:cNvGraphicFramePr>
          <p:nvPr/>
        </p:nvGraphicFramePr>
        <p:xfrm>
          <a:off x="34925" y="44450"/>
          <a:ext cx="9145588" cy="6498336"/>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فان الله الذي اعبده بروحي في انجيل ابنه شاهد لي كيف بلا انقطاع اذكركم متضرعا دائما في صلواتي عسى الآن ان يتيسر لي مرة بمشيئة الله ان آتي اليكم.</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Car Dieu m'en est témoin, lui à qui je rends un culte en mon esprit en annonçant l'Évangile de son Fils: je fais sans relâche mention de vous, demandant continuellement dans mes prières d'avoir enfin, par sa volonté, l'occasion de me rendre chez vous.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For God is my witness, whom I serve with my spirit in the gospel of His Son, that without ceasing I make mention of you always in my prayers, 10 making request if, by some means, now at last I may find a way in the will of God to come to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1650"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41165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411652"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37788" name="Group 28"/>
          <p:cNvGraphicFramePr>
            <a:graphicFrameLocks noGrp="1"/>
          </p:cNvGraphicFramePr>
          <p:nvPr/>
        </p:nvGraphicFramePr>
        <p:xfrm>
          <a:off x="34925" y="44450"/>
          <a:ext cx="9074150" cy="6731889"/>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الكاثوليكون من</a:t>
                      </a:r>
                      <a:r>
                        <a:rPr kumimoji="0" lang="en-CA" sz="3600" b="0" i="0" u="sng" strike="noStrike" cap="none" normalizeH="0" baseline="0" dirty="0">
                          <a:ln>
                            <a:noFill/>
                          </a:ln>
                          <a:solidFill>
                            <a:srgbClr val="FF9933"/>
                          </a:solidFill>
                          <a:effectLst/>
                          <a:latin typeface="Arial" charset="0"/>
                          <a:cs typeface="Arial" charset="0"/>
                        </a:rPr>
                        <a:t> </a:t>
                      </a:r>
                      <a:r>
                        <a:rPr kumimoji="0" lang="ar-SA" sz="3600" b="0" i="0" u="sng" strike="noStrike" cap="none" normalizeH="0" baseline="0" dirty="0">
                          <a:ln>
                            <a:noFill/>
                          </a:ln>
                          <a:solidFill>
                            <a:srgbClr val="FF9933"/>
                          </a:solidFill>
                          <a:effectLst/>
                          <a:latin typeface="Arial" charset="0"/>
                          <a:cs typeface="Arial" charset="0"/>
                        </a:rPr>
                        <a:t>رسالة </a:t>
                      </a:r>
                      <a:r>
                        <a:rPr kumimoji="0" lang="ar-EG" sz="3600" b="0" i="0" u="sng" strike="noStrike" cap="none" normalizeH="0" baseline="0" dirty="0">
                          <a:ln>
                            <a:noFill/>
                          </a:ln>
                          <a:solidFill>
                            <a:srgbClr val="FF9933"/>
                          </a:solidFill>
                          <a:effectLst/>
                          <a:latin typeface="Arial" charset="0"/>
                          <a:cs typeface="Arial" charset="0"/>
                        </a:rPr>
                        <a:t>يوحنا الأولى( 1 : 6 - 10</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ان قلنا ان لنا شركة معه وسلكنا في الظلمة نكذب ولسنا نعمل الحق  ولكن ان سلكنا في النور كما هو في النور فلنا شركة بعضنا مع بعض</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1 John 1:6-10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Si nous disons: "Nous sommes en communion avec lui", tout en marchant dans les ténèbres, nous mentons et nous ne faisons pas la vérité. Mais si nous marchons dans la lumière comme lui-même est dans la lumière, nous sommes en communion les uns avec les autres,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John 1:6-10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If we say that we have fellowship with Him, and walk in darkness, we lie and do not practice the truth. 7 But if we walk in the light as He is in the light, we have fellowship with one another,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10c</a:t>
            </a:r>
          </a:p>
        </p:txBody>
      </p:sp>
    </p:spTree>
  </p:cSld>
  <p:clrMapOvr>
    <a:masterClrMapping/>
  </p:clrMapOvr>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39863" name="Group 55"/>
          <p:cNvGraphicFramePr>
            <a:graphicFrameLocks noGrp="1"/>
          </p:cNvGraphicFramePr>
          <p:nvPr/>
        </p:nvGraphicFramePr>
        <p:xfrm>
          <a:off x="34925" y="44450"/>
          <a:ext cx="9074150" cy="6134989"/>
        </p:xfrm>
        <a:graphic>
          <a:graphicData uri="http://schemas.openxmlformats.org/drawingml/2006/table">
            <a:tbl>
              <a:tblPr rtl="1"/>
              <a:tblGrid>
                <a:gridCol w="4934627">
                  <a:extLst>
                    <a:ext uri="{9D8B030D-6E8A-4147-A177-3AD203B41FA5}">
                      <a16:colId xmlns:a16="http://schemas.microsoft.com/office/drawing/2014/main" val="20000"/>
                    </a:ext>
                  </a:extLst>
                </a:gridCol>
                <a:gridCol w="413952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ودم يسوع المسيح ابنه يطهرنا من كل خطية.ان قلنا انه ليس لنا خطية نضل انفسنا وليس الحق فينا. ان اعترفنا بخطايانا فهو امين وعادل حتى يغفر لنا خطايانا ويطهرنا من كل اثم.</a:t>
                      </a:r>
                      <a:r>
                        <a:rPr kumimoji="0" lang="ar-EG" sz="3200" b="0" i="0" u="none" strike="noStrike" cap="none" normalizeH="0" baseline="0">
                          <a:ln>
                            <a:noFill/>
                          </a:ln>
                          <a:solidFill>
                            <a:schemeClr val="bg1"/>
                          </a:solidFill>
                          <a:effectLst/>
                          <a:latin typeface="Arial" charset="0"/>
                          <a:cs typeface="Arial" charset="0"/>
                        </a:rPr>
                        <a:t>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le sang de Jésus, son Fils, nous purifie de tout péché. Si nous disons: "Nous n'avons pas de péché", nous nous égarons nous-mêmes et la vérité n'est pas en nous. Si nous confessons nos péchés, fidèle et juste comme il est, il nous pardonnera nos péchés et nous purifiera de toute iniquité.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the blood of Jesus Christ His Son cleanses us from all sin. 8 If we say that we have no sin, we deceive ourselves, and the truth is not in us. 9 If we confess our sins, He is faithful and just to forgive us our sins and to cleanse us from all unrighteousness.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20401" name="Group 17"/>
          <p:cNvGraphicFramePr>
            <a:graphicFrameLocks noGrp="1"/>
          </p:cNvGraphicFramePr>
          <p:nvPr/>
        </p:nvGraphicFramePr>
        <p:xfrm>
          <a:off x="34925" y="44450"/>
          <a:ext cx="9074150" cy="5905501"/>
        </p:xfrm>
        <a:graphic>
          <a:graphicData uri="http://schemas.openxmlformats.org/drawingml/2006/table">
            <a:tbl>
              <a:tblPr rtl="1"/>
              <a:tblGrid>
                <a:gridCol w="5113337">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a:ln>
                            <a:noFill/>
                          </a:ln>
                          <a:solidFill>
                            <a:schemeClr val="bg1"/>
                          </a:solidFill>
                          <a:effectLst/>
                          <a:latin typeface="Arial" charset="0"/>
                          <a:cs typeface="Arial" charset="0"/>
                        </a:rPr>
                        <a:t>ان قلنا اننا لم نخطئ نجعله كاذبا وكلمته ليست فينا</a:t>
                      </a:r>
                      <a:endParaRPr kumimoji="0" lang="en-US" sz="36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Si nous disons: "Nous ne sommes pas pécheurs", nous faisons de lui un menteur, et sa parole n'est pas en nous.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If we say that we have not sinned, we make Him a liar, and His word is not in 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6770"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41677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416772"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416773"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45977" name="Group 25"/>
          <p:cNvGraphicFramePr>
            <a:graphicFrameLocks noGrp="1"/>
          </p:cNvGraphicFramePr>
          <p:nvPr/>
        </p:nvGraphicFramePr>
        <p:xfrm>
          <a:off x="107950" y="115888"/>
          <a:ext cx="9036050" cy="6832346"/>
        </p:xfrm>
        <a:graphic>
          <a:graphicData uri="http://schemas.openxmlformats.org/drawingml/2006/table">
            <a:tbl>
              <a:tblPr rtl="1"/>
              <a:tblGrid>
                <a:gridCol w="44275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a:ln>
                            <a:noFill/>
                          </a:ln>
                          <a:solidFill>
                            <a:srgbClr val="FF9900"/>
                          </a:solidFill>
                          <a:effectLst/>
                          <a:latin typeface="Arial" charset="0"/>
                          <a:cs typeface="Arial" charset="0"/>
                        </a:rPr>
                        <a:t>الأطهار</a:t>
                      </a:r>
                      <a:r>
                        <a:rPr kumimoji="0" lang="ar-EG" sz="3200" b="0" i="0" u="sng" strike="noStrike" cap="none" normalizeH="0" baseline="0">
                          <a:ln>
                            <a:noFill/>
                          </a:ln>
                          <a:solidFill>
                            <a:srgbClr val="FF9900"/>
                          </a:solidFill>
                          <a:effectLst/>
                          <a:latin typeface="Arial" charset="0"/>
                          <a:cs typeface="Arial" charset="0"/>
                        </a:rPr>
                        <a:t> (</a:t>
                      </a:r>
                      <a:r>
                        <a:rPr kumimoji="0" lang="en-US" sz="3200" b="0" i="0" u="sng" strike="noStrike" cap="none" normalizeH="0" baseline="0">
                          <a:ln>
                            <a:noFill/>
                          </a:ln>
                          <a:solidFill>
                            <a:srgbClr val="FF9900"/>
                          </a:solidFill>
                          <a:effectLst/>
                          <a:latin typeface="Arial" charset="0"/>
                          <a:cs typeface="Arial" charset="0"/>
                        </a:rPr>
                        <a:t>4:5-7</a:t>
                      </a:r>
                      <a:r>
                        <a:rPr kumimoji="0" lang="ar-SA" sz="3200" b="0" i="0" u="sng" strike="noStrike" cap="none" normalizeH="0" baseline="0">
                          <a:ln>
                            <a:noFill/>
                          </a:ln>
                          <a:solidFill>
                            <a:srgbClr val="FF9933"/>
                          </a:solidFill>
                          <a:effectLst/>
                          <a:latin typeface="Arial" charset="0"/>
                          <a:cs typeface="Arial" charset="0"/>
                        </a:rPr>
                        <a:t>)</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وحدث في الغد ان رؤساءهم وشيوخهم وكتبتهم اجتمعوا الى اورشليم  مع حنان رئيس الكهنة وقيافا ويوحنا والاسكندر وجميع الذين كانوا من عشيرة رؤساء الكهنة.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4:5-7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a:t>
                      </a:r>
                      <a:r>
                        <a:rPr kumimoji="0" lang="fr-FR" sz="2800" b="0" i="0" u="none" strike="noStrike" cap="none" normalizeH="0" baseline="0">
                          <a:ln>
                            <a:noFill/>
                          </a:ln>
                          <a:solidFill>
                            <a:schemeClr val="bg1"/>
                          </a:solidFill>
                          <a:effectLst/>
                          <a:latin typeface="Arial" charset="0"/>
                          <a:cs typeface="Arial" charset="0"/>
                        </a:rPr>
                        <a:t>C'est donc le lendemain que s'assemblèrent les chefs, les anciens et les scribes qui se trouvaient à Jérusalem. Il y avait Hanne le grand prêtre, Caïphe, Jean, Alexandre et tous les membres des familles de grands prêtres.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4:5-7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And it came to pass, on the next day, that their rulers, elders, and scribes, 6 as well as Annas the high priest, Caiaphas, John, and Alexander, and as many as were of the family of the high priest, were gathered together at Jerusalem.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10a</a:t>
            </a:r>
          </a:p>
        </p:txBody>
      </p:sp>
    </p:spTree>
  </p:cSld>
  <p:clrMapOvr>
    <a:masterClrMapping/>
  </p:clrMapOvr>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18353" name="Group 17"/>
          <p:cNvGraphicFramePr>
            <a:graphicFrameLocks noGrp="1"/>
          </p:cNvGraphicFramePr>
          <p:nvPr/>
        </p:nvGraphicFramePr>
        <p:xfrm>
          <a:off x="107950" y="115888"/>
          <a:ext cx="9036050" cy="6492875"/>
        </p:xfrm>
        <a:graphic>
          <a:graphicData uri="http://schemas.openxmlformats.org/drawingml/2006/table">
            <a:tbl>
              <a:tblPr rtl="1"/>
              <a:tblGrid>
                <a:gridCol w="5292725">
                  <a:extLst>
                    <a:ext uri="{9D8B030D-6E8A-4147-A177-3AD203B41FA5}">
                      <a16:colId xmlns:a16="http://schemas.microsoft.com/office/drawing/2014/main" val="20000"/>
                    </a:ext>
                  </a:extLst>
                </a:gridCol>
                <a:gridCol w="374332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اقاموهما في الوسط جعلوا يسألونهما باية قوة وباي اسم صنعتما انتما هذا.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Ils firent amener Pierre et Jean devant eux et procédèrent à leur interrogatoire: "A quelle puissance ou à quel nom avez-vous eu recours pour faire cela?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And when they had set them in the midst, they asked, By what power or by what name have you done this?</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42"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1890"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54180" name="Group 36"/>
          <p:cNvGraphicFramePr>
            <a:graphicFrameLocks noGrp="1"/>
          </p:cNvGraphicFramePr>
          <p:nvPr/>
        </p:nvGraphicFramePr>
        <p:xfrm>
          <a:off x="34925" y="44450"/>
          <a:ext cx="9145588" cy="6484366"/>
        </p:xfrm>
        <a:graphic>
          <a:graphicData uri="http://schemas.openxmlformats.org/drawingml/2006/table">
            <a:tbl>
              <a:tblPr rtl="1"/>
              <a:tblGrid>
                <a:gridCol w="4103688">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7:6, 7-8</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قم يا رب بغضبك ومجمع القبائل يحيط بك فعد فوقها الى العلى.الرب يدين الشعوب.</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7:6, 7-8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Lève-toi, Seigneur mon Dieu,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toi qui dictes le droit.  Une assemblée de peuples t'entoure.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Le Seigneur juge les nations,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7:6, 7-8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Arise, O Lord, in Your anger.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So the congregation of the peoples shall surround You; For their sakes, therefore, return on high.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The Lord shall judge the peoples.</a:t>
                      </a:r>
                      <a:r>
                        <a:rPr kumimoji="0" lang="ar-EG" sz="2800" b="0" i="0" u="none" strike="noStrike" cap="none" normalizeH="0" baseline="0">
                          <a:ln>
                            <a:noFill/>
                          </a:ln>
                          <a:solidFill>
                            <a:schemeClr val="bg1"/>
                          </a:solidFill>
                          <a:effectLst/>
                          <a:latin typeface="Arial" charset="0"/>
                          <a:cs typeface="Arial" charset="0"/>
                        </a:rPr>
                        <a:t> </a:t>
                      </a: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10pg</a:t>
            </a:r>
          </a:p>
        </p:txBody>
      </p:sp>
    </p:spTree>
  </p:cSld>
  <p:clrMapOvr>
    <a:masterClrMapping/>
  </p:clrMapOvr>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56219" name="Group 27"/>
          <p:cNvGraphicFramePr>
            <a:graphicFrameLocks noGrp="1"/>
          </p:cNvGraphicFramePr>
          <p:nvPr/>
        </p:nvGraphicFramePr>
        <p:xfrm>
          <a:off x="34925" y="44450"/>
          <a:ext cx="9145588" cy="664464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sng" strike="noStrike" cap="none" normalizeH="0" baseline="0" dirty="0">
                          <a:ln>
                            <a:noFill/>
                          </a:ln>
                          <a:solidFill>
                            <a:srgbClr val="FF9933"/>
                          </a:solidFill>
                          <a:effectLst/>
                          <a:latin typeface="Arial" charset="0"/>
                          <a:cs typeface="Arial" charset="0"/>
                        </a:rPr>
                        <a:t>يوحنا ( 5 : 22 – 24 )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لان الآب لا يدين احدا بل قد اعطى كل الدينونة للابن. لكي يكرم الجميع الابن كما يكرمون الآب.من لا يكرم الابن لا يكرم الآب الذي ارسله</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5:22-24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Le Père ne juge personne, il a remis tout jugement au Fils, afin que tous honorent le Fils comme ils honorent le Père. Celui qui n'honore pas le Fils, n'honore pas non plus le Père qui l'a envoyé.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5:22-24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For the Father judges no one, but has committed all judgment to the Son, 23 that all should honor the Son just as they honor the Father. He who does not honor the Son does not honor the Father who sent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10g</a:t>
            </a:r>
          </a:p>
        </p:txBody>
      </p:sp>
    </p:spTree>
  </p:cSld>
  <p:clrMapOvr>
    <a:masterClrMapping/>
  </p:clrMapOvr>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60311" name="Group 23"/>
          <p:cNvGraphicFramePr>
            <a:graphicFrameLocks noGrp="1"/>
          </p:cNvGraphicFramePr>
          <p:nvPr/>
        </p:nvGraphicFramePr>
        <p:xfrm>
          <a:off x="34925" y="44450"/>
          <a:ext cx="9145588" cy="6194426"/>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الحق الحق اقول لكم ان من يسمع كلامي ويؤمن بالذي ارسلني فله حياة ابدية ولا يأتي الى دينونة بل قد انتقل من الموت الى الحياة.</a:t>
                      </a:r>
                      <a:r>
                        <a:rPr kumimoji="0" lang="ar-EG"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En vérité, en vérité, je vous le dis, celui qui écoute ma parole et croit en Celui qui m'a envoyé, a la vie éternelle; il ne vient pas en jugement, mais il est passé de la mort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à la vie.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Most assuredly, I say to you, he who hears My word and believes in Him who sent Me has everlasting life, and shall not come into judgment, but has passed from death into life.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5986"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425988"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64396" name="Group 12"/>
          <p:cNvGraphicFramePr>
            <a:graphicFrameLocks noGrp="1"/>
          </p:cNvGraphicFramePr>
          <p:nvPr/>
        </p:nvGraphicFramePr>
        <p:xfrm>
          <a:off x="250825" y="344488"/>
          <a:ext cx="8893175" cy="6516624"/>
        </p:xfrm>
        <a:graphic>
          <a:graphicData uri="http://schemas.openxmlformats.org/drawingml/2006/table">
            <a:tbl>
              <a:tblPr rtl="1"/>
              <a:tblGrid>
                <a:gridCol w="8893175">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Wednesday of the second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الأربعاء من الإسبوع الثانى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Mercredi de la deuxième semaine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8034"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428035"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68499" name="Group 19"/>
          <p:cNvGraphicFramePr>
            <a:graphicFrameLocks noGrp="1"/>
          </p:cNvGraphicFramePr>
          <p:nvPr/>
        </p:nvGraphicFramePr>
        <p:xfrm>
          <a:off x="34925" y="44450"/>
          <a:ext cx="9145588" cy="6194426"/>
        </p:xfrm>
        <a:graphic>
          <a:graphicData uri="http://schemas.openxmlformats.org/drawingml/2006/table">
            <a:tbl>
              <a:tblPr rtl="1"/>
              <a:tblGrid>
                <a:gridCol w="4103688">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a:t>
                      </a:r>
                      <a:r>
                        <a:rPr kumimoji="0" lang="ar-SA" sz="3600" b="0" i="0" u="sng" strike="noStrike" cap="none" normalizeH="0" baseline="0">
                          <a:ln>
                            <a:noFill/>
                          </a:ln>
                          <a:solidFill>
                            <a:srgbClr val="FF9933"/>
                          </a:solidFill>
                          <a:effectLst/>
                          <a:latin typeface="Arial" charset="0"/>
                          <a:cs typeface="Arial" charset="0"/>
                        </a:rPr>
                        <a:t>عشية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41:2</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الرب يحفظه ويحييه.يغتبط في الارض ولا يسلمه الى مرام اعدائه.</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Psaume </a:t>
                      </a:r>
                      <a:r>
                        <a:rPr kumimoji="0" lang="en-US" sz="3200" b="0" i="0" u="sng" strike="noStrike" cap="none" normalizeH="0" baseline="0">
                          <a:ln>
                            <a:noFill/>
                          </a:ln>
                          <a:solidFill>
                            <a:srgbClr val="FF9933"/>
                          </a:solidFill>
                          <a:effectLst/>
                          <a:latin typeface="Arial" charset="0"/>
                          <a:cs typeface="Times New Roman" pitchFamily="18" charset="0"/>
                        </a:rPr>
                        <a:t>41:2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a:t>
                      </a:r>
                      <a:r>
                        <a:rPr kumimoji="0" lang="fr-FR" sz="2800" b="0" i="0" u="none" strike="noStrike" cap="none" normalizeH="0" baseline="0">
                          <a:ln>
                            <a:noFill/>
                          </a:ln>
                          <a:solidFill>
                            <a:schemeClr val="bg1"/>
                          </a:solidFill>
                          <a:effectLst/>
                          <a:latin typeface="Arial" charset="0"/>
                          <a:cs typeface="Arial" charset="0"/>
                        </a:rPr>
                        <a:t>Le Seigneur le garde vivant et heureux sur la terre. Ne le livre pas à la voracité de ses ennemis,</a:t>
                      </a:r>
                      <a:r>
                        <a:rPr kumimoji="0" lang="fr-FR" sz="3200" b="0" i="0" u="sng" strike="noStrike" cap="none" normalizeH="0" baseline="0">
                          <a:ln>
                            <a:noFill/>
                          </a:ln>
                          <a:solidFill>
                            <a:srgbClr val="FF9933"/>
                          </a:solidFill>
                          <a:effectLst/>
                          <a:latin typeface="Arial" charset="0"/>
                          <a:cs typeface="Times New Roman" pitchFamily="18" charset="0"/>
                        </a:rPr>
                        <a:t> </a:t>
                      </a:r>
                      <a:endParaRPr kumimoji="0" lang="en-US" sz="32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a:ln>
                            <a:noFill/>
                          </a:ln>
                          <a:solidFill>
                            <a:schemeClr val="bg1"/>
                          </a:solidFill>
                          <a:effectLst/>
                          <a:latin typeface="Arial" charset="0"/>
                          <a:cs typeface="Arial" charset="0"/>
                        </a:rPr>
                        <a:t> </a:t>
                      </a: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41:2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The Lord will preserve him and keep him alive, And he will be blessed on the earth; You will not deliver him to the will of his enemies.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11pv</a:t>
            </a:r>
          </a:p>
        </p:txBody>
      </p:sp>
    </p:spTree>
  </p:cSld>
  <p:clrMapOvr>
    <a:masterClrMapping/>
  </p:clrMapOvr>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70558" name="Group 30"/>
          <p:cNvGraphicFramePr>
            <a:graphicFrameLocks noGrp="1"/>
          </p:cNvGraphicFramePr>
          <p:nvPr/>
        </p:nvGraphicFramePr>
        <p:xfrm>
          <a:off x="34925" y="44450"/>
          <a:ext cx="9145588" cy="6803327"/>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متى (</a:t>
                      </a:r>
                      <a:r>
                        <a:rPr kumimoji="0" lang="en-US" sz="3600" b="0" i="0" u="sng" strike="noStrike" cap="none" normalizeH="0" baseline="0">
                          <a:ln>
                            <a:noFill/>
                          </a:ln>
                          <a:solidFill>
                            <a:srgbClr val="FF9933"/>
                          </a:solidFill>
                          <a:effectLst/>
                          <a:latin typeface="Arial" charset="0"/>
                          <a:cs typeface="Arial" charset="0"/>
                        </a:rPr>
                        <a:t>9:36-38</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رأى الجموع تحنن عليهم اذ كانوا منزعجين ومنطرحين كغنم لا راعي لها. حينئذ قال لتلاميذه الحصاد كثير ولكن الفعلة قليلون.</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Mathieu </a:t>
                      </a:r>
                      <a:r>
                        <a:rPr kumimoji="0" lang="en-US" sz="3200" b="0" i="0" u="sng" strike="noStrike" cap="none" normalizeH="0" baseline="0">
                          <a:ln>
                            <a:noFill/>
                          </a:ln>
                          <a:solidFill>
                            <a:srgbClr val="FF9933"/>
                          </a:solidFill>
                          <a:effectLst/>
                          <a:latin typeface="Arial" charset="0"/>
                          <a:cs typeface="Times New Roman" pitchFamily="18" charset="0"/>
                        </a:rPr>
                        <a:t>9:36-38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36 </a:t>
                      </a:r>
                      <a:r>
                        <a:rPr kumimoji="0" lang="fr-FR" sz="2800" b="0" i="0" u="none" strike="noStrike" cap="none" normalizeH="0" baseline="0">
                          <a:ln>
                            <a:noFill/>
                          </a:ln>
                          <a:solidFill>
                            <a:schemeClr val="bg1"/>
                          </a:solidFill>
                          <a:effectLst/>
                          <a:latin typeface="Arial" charset="0"/>
                          <a:cs typeface="Arial" charset="0"/>
                        </a:rPr>
                        <a:t>Voyant les foules, il fut pris de pitié pour elles, parce qu'elles étaient harassées et prostrées comme des brebis qui n'ont pas de berger. 37 Alors il dit à ses disciples: "La moisson est abondante, mais les ouvriers peu nombreux;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9:36-38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36 But when He saw the multitudes, He was moved with compassion for them, because they were weary and scattered, like sheep having no shepherd. 37 Then He said to His disciples, The harvest truly is plentiful, but the laborers are few.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11v</a:t>
            </a:r>
          </a:p>
        </p:txBody>
      </p:sp>
    </p:spTree>
  </p:cSld>
  <p:clrMapOvr>
    <a:masterClrMapping/>
  </p:clrMapOvr>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74641" name="Group 17"/>
          <p:cNvGraphicFramePr>
            <a:graphicFrameLocks noGrp="1"/>
          </p:cNvGraphicFramePr>
          <p:nvPr/>
        </p:nvGraphicFramePr>
        <p:xfrm>
          <a:off x="34925" y="115888"/>
          <a:ext cx="9001125" cy="619442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فاطلبوا من رب الحصاد ان يرسل فعلة الى حصاده</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38 priez donc le maître de la moisson d'envoyer des ouvriers dans sa moisson."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38 Therefore pray the Lord of the harvest to send out laborers into His harvest.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31110"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2130"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432131"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78751" name="Group 31"/>
          <p:cNvGraphicFramePr>
            <a:graphicFrameLocks noGrp="1"/>
          </p:cNvGraphicFramePr>
          <p:nvPr/>
        </p:nvGraphicFramePr>
        <p:xfrm>
          <a:off x="34925" y="44450"/>
          <a:ext cx="9145588" cy="6254560"/>
        </p:xfrm>
        <a:graphic>
          <a:graphicData uri="http://schemas.openxmlformats.org/drawingml/2006/table">
            <a:tbl>
              <a:tblPr rtl="1"/>
              <a:tblGrid>
                <a:gridCol w="4711247">
                  <a:extLst>
                    <a:ext uri="{9D8B030D-6E8A-4147-A177-3AD203B41FA5}">
                      <a16:colId xmlns:a16="http://schemas.microsoft.com/office/drawing/2014/main" val="20000"/>
                    </a:ext>
                  </a:extLst>
                </a:gridCol>
                <a:gridCol w="4434341">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63:1, 2</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الله الهي انت</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اليك ابكّر.عطشت اليك نفسي لكي ابصر قوتك ومجدك كما قد رأيتك في قدسك.هللويا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63:1, 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Dieu, c'est toi mon Dieu, Dès l'aube je te désire, mon âme a soif de toi.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J'étais ainsi quand je t'ai  vu dans le sanctuaire en contemplant ta force  et ta gloire,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63:1, 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63:1 O God, You are my God; Early will I seek You; My soul thirsts for You.</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So I have looked for You in the sanctuary, To see Your power and Your glory.</a:t>
                      </a:r>
                      <a:endParaRPr kumimoji="0" lang="ar-EG"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11pm</a:t>
            </a:r>
          </a:p>
        </p:txBody>
      </p:sp>
    </p:spTree>
  </p:cSld>
  <p:clrMapOvr>
    <a:masterClrMapping/>
  </p:clrMapOvr>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80820" name="Group 52"/>
          <p:cNvGraphicFramePr>
            <a:graphicFrameLocks noGrp="1"/>
          </p:cNvGraphicFramePr>
          <p:nvPr/>
        </p:nvGraphicFramePr>
        <p:xfrm>
          <a:off x="34925" y="44450"/>
          <a:ext cx="9145588" cy="6793992"/>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متى (9 : 32 – 35 )</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وفيما هما خارجان اذا انسان اخرس مجنون قدموه اليه. فلما اخرج الشيطان تكلم الاخرس.فتعجب الجموع قائلين لم يظهر قط مثل هذا في اسرائيل. اما الفريسيون فقالوا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Matthew 9:32-35</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32 Comme ils sortaient, voici qu'on lui amena un possédé muet. Le démon chassé, le muet se mit à parler. Et les foules s'émerveillèrent et dirent: "Jamais rien de tel ne s'est vu en Israël". 34 Mais les Pharisiens disaient: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9:32-35</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32 As they went out, behold, they brought to Him a man, mute and demon-possessed. 33 And when the demon was cast out, the mute spoke. And the multitudes marveled, saying, It was never seen like this in Israel! 34 But the Pharisees said,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11m</a:t>
            </a:r>
          </a:p>
        </p:txBody>
      </p:sp>
    </p:spTree>
  </p:cSld>
  <p:clrMapOvr>
    <a:masterClrMapping/>
  </p:clrMapOvr>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84896" name="Group 32"/>
          <p:cNvGraphicFramePr>
            <a:graphicFrameLocks noGrp="1"/>
          </p:cNvGraphicFramePr>
          <p:nvPr/>
        </p:nvGraphicFramePr>
        <p:xfrm>
          <a:off x="34925" y="115888"/>
          <a:ext cx="9001125" cy="6839712"/>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2255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برئيس الشياطين يخرج الشياطين وكان يسوع يطوف المدن كلها والقرى يعلّم في مجامعها.ويكرز ببشارة الملكوت.ويشفي كل مرض وكل ضعف في الشعب.</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"C'est par le chef des démons qu'il chasse les démons. 35 Jésus parcourait toutes les villes et les villages, il y enseignait dans leurs synagogues, proclamant la Bonne Nouvelle du Royaume et guérissant toute maladie et toute infirmité.  accueilli.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He casts out demons by the ruler of the demons. 35 Then Jesus went about all the cities and villages, teaching in their synagogues, preaching the gospel of the kingdom, and healing every sickness and every disease among the people.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35206"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26"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436227"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436228"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436229"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88991" name="Group 31"/>
          <p:cNvGraphicFramePr>
            <a:graphicFrameLocks noGrp="1"/>
          </p:cNvGraphicFramePr>
          <p:nvPr/>
        </p:nvGraphicFramePr>
        <p:xfrm>
          <a:off x="34925" y="44450"/>
          <a:ext cx="9145588" cy="6434138"/>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 إلى أهل </a:t>
                      </a:r>
                      <a:r>
                        <a:rPr kumimoji="0" lang="ar-EG" sz="3200" b="0" i="0" u="sng" strike="noStrike" cap="none" normalizeH="0" baseline="0">
                          <a:ln>
                            <a:noFill/>
                          </a:ln>
                          <a:solidFill>
                            <a:srgbClr val="FF9933"/>
                          </a:solidFill>
                          <a:effectLst/>
                          <a:latin typeface="Arial" charset="0"/>
                          <a:cs typeface="Arial" charset="0"/>
                        </a:rPr>
                        <a:t>رومية ( 1 : 11 – 13 )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لاني مشتاق ان اراكم لكي امنحكم هبة روحية لثباتكم. اي لنتعزى بينكم بالايمان الذي فينا جميعا ايمانكم وايماني</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Romans 1:11-13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J'ai en effet un très vif désir de vous voir, afin de vous communiquer quelque don spirituel pour que vous en soyez affermis, ou plutôt pour être réconforté avec vous et chez vous par la foi qui nous est commune à vous et à moi.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Romans 1:11-13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For I long to see you, that I may impart to you some spiritual gift, so that you may be established-- 12 that is, that I may be encouraged together with you by the mutual faith both of you and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11p</a:t>
            </a:r>
          </a:p>
        </p:txBody>
      </p:sp>
    </p:spTree>
  </p:cSld>
  <p:clrMapOvr>
    <a:masterClrMapping/>
  </p:clrMapOvr>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1028" name="Group 20"/>
          <p:cNvGraphicFramePr>
            <a:graphicFrameLocks noGrp="1"/>
          </p:cNvGraphicFramePr>
          <p:nvPr/>
        </p:nvGraphicFramePr>
        <p:xfrm>
          <a:off x="34925" y="44450"/>
          <a:ext cx="9145588" cy="5905501"/>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لست اريد ان تجهلوا ايها الاخوة انني مرارا كثيرة قصدت ان آتي اليكم.ومنعت حتى الآن.ليكون لي ثمر فيكم ايضا كما في سائر الامم</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Je ne veux pas vous laisser ignorer, frères, que j'ai souvent projeté de me rendre chez vous - jusqu'ici j'en ai été empêché -, afin de recueillir quelque fruit chez vous. </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Now I do not want you to be unaware, brethren, that I often planned to come to you (but was hindered until now), that I might have some fruit among you also, just as among the other Gentiles.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22"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44032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440324"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4" name="Group 22"/>
          <p:cNvGraphicFramePr>
            <a:graphicFrameLocks noGrp="1"/>
          </p:cNvGraphicFramePr>
          <p:nvPr/>
        </p:nvGraphicFramePr>
        <p:xfrm>
          <a:off x="34925" y="44450"/>
          <a:ext cx="9074150" cy="6121401"/>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  </a:t>
                      </a:r>
                      <a:r>
                        <a:rPr kumimoji="0" lang="ar-EG" sz="3600" b="0" i="0" u="sng" strike="noStrike" cap="none" normalizeH="0" baseline="0">
                          <a:ln>
                            <a:noFill/>
                          </a:ln>
                          <a:solidFill>
                            <a:srgbClr val="FF9933"/>
                          </a:solidFill>
                          <a:effectLst/>
                          <a:latin typeface="Arial" charset="0"/>
                          <a:cs typeface="Arial" charset="0"/>
                        </a:rPr>
                        <a:t>يوحنا الأولى ( 2 : 1 - 6</a:t>
                      </a:r>
                      <a:r>
                        <a:rPr kumimoji="0" lang="ar-SA" sz="3600" b="0" i="0" u="sng" strike="noStrike" cap="none" normalizeH="0" baseline="0">
                          <a:ln>
                            <a:noFill/>
                          </a:ln>
                          <a:solidFill>
                            <a:srgbClr val="FF9933"/>
                          </a:solidFill>
                          <a:effectLst/>
                          <a:latin typeface="Arial" charset="0"/>
                          <a:cs typeface="Arial" charset="0"/>
                        </a:rPr>
                        <a:t> )</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يا اولادي اكتب اليكم هذا لكي لا تخطئوا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وان اخطأ احد فلنا شفيع عند الآب يسوع المسيح البار</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1 John 2:1-6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Mes petits enfants, je vous écris cela pour que vous ne péchiez pas. Mais si quelqu'un vient à pécher, nous avons un défenseur devant le Père, Jésus Christ, qui est juste;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John 2:1-6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My little children, these things I write to you, so that you may not sin. And if anyone sins, we have an Advocate with the Father, Jesus Christ the righteous.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11c</a:t>
            </a:r>
          </a:p>
        </p:txBody>
      </p:sp>
    </p:spTree>
  </p:cSld>
  <p:clrMapOvr>
    <a:masterClrMapping/>
  </p:clrMapOvr>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9228" name="Group 28"/>
          <p:cNvGraphicFramePr>
            <a:graphicFrameLocks noGrp="1"/>
          </p:cNvGraphicFramePr>
          <p:nvPr/>
        </p:nvGraphicFramePr>
        <p:xfrm>
          <a:off x="34925" y="44450"/>
          <a:ext cx="9074150" cy="6339840"/>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وهو كفارة لخطايانا.ليس لخطايانا فقط بل لخطايا كل العالم ايضا وبهذا نعرف اننا قد عرفناه ان حفظنا وصاياه</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من قال قد عرفته وهو لا يحفظ وصاياه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car il est, lui, victime d'expiation pour nos péchés; et pas seulement pour les nôtres, mais encore pour ceux du monde entier. 3 Et à ceci nous savons que nous le connaissons: si nous gardons ses commandements. 4 Celui qui dit: "Je le connais", mais ne garde pas ses commandements,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And He Himself is the propitiation for our sins, and not for ours only but also for the whole world. 3 Now by this we know that we know Him, if we keep His commandments. 4 He who says, I know Him, and does not keep His commandments,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22460" name="Group 28"/>
          <p:cNvGraphicFramePr>
            <a:graphicFrameLocks noGrp="1"/>
          </p:cNvGraphicFramePr>
          <p:nvPr/>
        </p:nvGraphicFramePr>
        <p:xfrm>
          <a:off x="34925" y="44450"/>
          <a:ext cx="9074150" cy="6087428"/>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فهو كاذب وليس الحق فيه. واما من حفظ كلمته فحقا في هذا قد تكملت محبة الله.بهذا نعرف اننا فيه.  من قال انه ثابت فيه ينبغي انه كما سلك ذاك هكذا يسلك هو ايضا.</a:t>
                      </a:r>
                      <a:endParaRPr kumimoji="0" lang="en-US" sz="36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est un menteur, et la vérité n'est pas en lui. Mais celui qui garde sa parole, en lui, vraiment, l'amour de Dieu est accompli; à cela nous reconnaissons que nous sommes en lui. Celui qui prétend demeurer en lui, il faut qu'il marche lui-même dans la voie où lui a marché.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is a liar, and the truth is not in him. 5 But whoever keeps His word, truly the love of God is perfected in him. By this we know that we are in Him. 6 He who says he abides in Him ought himself also to walk just as He walked.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5442"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44544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445444"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445445"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05372" name="Group 28"/>
          <p:cNvGraphicFramePr>
            <a:graphicFrameLocks noGrp="1"/>
          </p:cNvGraphicFramePr>
          <p:nvPr/>
        </p:nvGraphicFramePr>
        <p:xfrm>
          <a:off x="34925" y="115888"/>
          <a:ext cx="9145588" cy="6832346"/>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01771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الإبركسيس فصل من أعمال آبائنا الرسل الأطهار</a:t>
                      </a:r>
                      <a:r>
                        <a:rPr kumimoji="0" lang="ar-EG" sz="3200" b="0" i="0" u="sng" strike="noStrike" cap="none" normalizeH="0" baseline="0">
                          <a:ln>
                            <a:noFill/>
                          </a:ln>
                          <a:solidFill>
                            <a:srgbClr val="FF9900"/>
                          </a:solidFill>
                          <a:effectLst/>
                          <a:latin typeface="Arial" charset="0"/>
                          <a:cs typeface="Arial" charset="0"/>
                        </a:rPr>
                        <a:t> (</a:t>
                      </a:r>
                      <a:r>
                        <a:rPr kumimoji="0" lang="en-US" sz="3200" b="0" i="0" u="sng" strike="noStrike" cap="none" normalizeH="0" baseline="0">
                          <a:ln>
                            <a:noFill/>
                          </a:ln>
                          <a:solidFill>
                            <a:srgbClr val="FF9900"/>
                          </a:solidFill>
                          <a:effectLst/>
                          <a:latin typeface="Arial" charset="0"/>
                          <a:cs typeface="Arial" charset="0"/>
                        </a:rPr>
                        <a:t>4:8-12</a:t>
                      </a:r>
                      <a:r>
                        <a:rPr kumimoji="0" lang="ar-SA" sz="3200" b="0" i="0" u="sng" strike="noStrike" cap="none" normalizeH="0" baseline="0">
                          <a:ln>
                            <a:noFill/>
                          </a:ln>
                          <a:solidFill>
                            <a:srgbClr val="FF9900"/>
                          </a:solidFill>
                          <a:effectLst/>
                          <a:latin typeface="Arial" charset="0"/>
                          <a:cs typeface="Arial" charset="0"/>
                        </a:rPr>
                        <a:t>)</a:t>
                      </a:r>
                      <a:endParaRPr kumimoji="0" lang="ar-EG"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حينئذ امتلأ بطرس من الروح القدس وقال لهم يا رؤساء الشعب وشيوخ اسرائيل ان كنا نفحص اليوم عن احسان الى انسان سقيم بماذا شفي هذا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4:8-12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Rempli d'Esprit Saint, Pierre leur dit alors: "Chefs du peuple et anciens, on nous somme aujourd'hui, pour avoir fait du bien à un infirme, de dire par quel moyen cet homme se trouve sauvé.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4:8-12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Then Peter, filled with the Holy Spirit, said to them, Rulers of the people and elders of Israel: 9 If we this day are judged for a good deed done to a helpless man, by what means he has been made well,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11a</a:t>
            </a:r>
          </a:p>
        </p:txBody>
      </p:sp>
    </p:spTree>
  </p:cSld>
  <p:clrMapOvr>
    <a:masterClrMapping/>
  </p:clrMapOvr>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07416" name="Group 24"/>
          <p:cNvGraphicFramePr>
            <a:graphicFrameLocks noGrp="1"/>
          </p:cNvGraphicFramePr>
          <p:nvPr/>
        </p:nvGraphicFramePr>
        <p:xfrm>
          <a:off x="34925" y="44450"/>
          <a:ext cx="9074150" cy="6408738"/>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فليكن معلوما عند جميعكم وجميع شعب اسرائيل انه باسم يسوع المسيح الناصري الذي صلبتموه انتم الذي اقامه الله من الاموات.بذاك وقف هذا امامكم صحيحا.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Sachez-le donc, vous tous et tout le peuple d'Israël, c'est par le nom de Jésus Christ le Nazaréen, crucifié par vous, ressuscité des morts par Dieu, c'est grâce à lui que cet homme se trouve là, devant vous, guéri.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let it be known to you all, and to all the people of Israel, that by the name of Jesus Christ of Nazareth, whom you crucified, whom God raised from the dead, by Him this man stands here before you whole.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24503" name="Group 23"/>
          <p:cNvGraphicFramePr>
            <a:graphicFrameLocks noGrp="1"/>
          </p:cNvGraphicFramePr>
          <p:nvPr/>
        </p:nvGraphicFramePr>
        <p:xfrm>
          <a:off x="34925" y="44450"/>
          <a:ext cx="9074150" cy="6408738"/>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هذا هو الحجر الذي احتقرتموه ايها البناؤون الذي صار راس الزاوية.</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وليس باحد غيره الخلاص.لان ليس اسم آخر تحت السماء قد أعطي بين الناس به ينبغي ان نخلص</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640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C'est lui, la pierre que, vous, les bâtisseurs, aviez mise au rebut: elle est devenue la pierre angulaire. Il n'y a aucun salut ailleurs qu'en lui; car aucun autre nom sous le ciel n'est offert aux hommes, qui soit nécessaire à notre salut.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This is the `stone which was rejected by you builders, which has become the chief cornerstone.' 12 Nor is there salvation in any other, for there is no other name under heaven given among men by which we must be saved.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9538"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1586"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15611" name="Group 27"/>
          <p:cNvGraphicFramePr>
            <a:graphicFrameLocks noGrp="1"/>
          </p:cNvGraphicFramePr>
          <p:nvPr/>
        </p:nvGraphicFramePr>
        <p:xfrm>
          <a:off x="34925" y="44450"/>
          <a:ext cx="9145588" cy="625456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ar-EG" sz="3600" b="0" i="0" u="sng" strike="noStrike" cap="none" normalizeH="0" baseline="0">
                          <a:ln>
                            <a:noFill/>
                          </a:ln>
                          <a:solidFill>
                            <a:srgbClr val="FF9933"/>
                          </a:solidFill>
                          <a:effectLst/>
                          <a:latin typeface="Arial" charset="0"/>
                          <a:cs typeface="Times New Roman" pitchFamily="18"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9:1-2</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احمد الرب بكل قلبي.احدث بجميع عجائبك. افرح وابتهج بك ارنم لاسمك ايها العلي.</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9:1-2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Seigneur, je rendrai grâce de tout mon coeur, je redirai toutes tes merveilles.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Tu me fais jubiler au comble de la joie, Et je chante ton nom, Dieu Très Haut,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9:1-2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9:1 I will praise You, O Lord, with my whole heart; I will tell of all Your marvelous works.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I will be glad and rejoice in You; I will sing praise to Your name, O Most High.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11pg</a:t>
            </a:r>
          </a:p>
        </p:txBody>
      </p:sp>
    </p:spTree>
  </p:cSld>
  <p:clrMapOvr>
    <a:masterClrMapping/>
  </p:clrMapOvr>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17665" name="Group 33"/>
          <p:cNvGraphicFramePr>
            <a:graphicFrameLocks noGrp="1"/>
          </p:cNvGraphicFramePr>
          <p:nvPr/>
        </p:nvGraphicFramePr>
        <p:xfrm>
          <a:off x="34925" y="44450"/>
          <a:ext cx="9145588" cy="6839712"/>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يوحنا (</a:t>
                      </a:r>
                      <a:r>
                        <a:rPr kumimoji="0" lang="en-US" sz="3600" b="0" i="0" u="sng" strike="noStrike" cap="none" normalizeH="0" baseline="0">
                          <a:ln>
                            <a:noFill/>
                          </a:ln>
                          <a:solidFill>
                            <a:srgbClr val="FF9933"/>
                          </a:solidFill>
                          <a:effectLst/>
                          <a:latin typeface="Arial" charset="0"/>
                          <a:cs typeface="Arial" charset="0"/>
                        </a:rPr>
                        <a:t>5:31-37</a:t>
                      </a:r>
                      <a:r>
                        <a:rPr kumimoji="0" lang="ar-EG" sz="3600" b="0" i="0" u="sng" strike="noStrike" cap="none" normalizeH="0" baseline="0">
                          <a:ln>
                            <a:noFill/>
                          </a:ln>
                          <a:solidFill>
                            <a:srgbClr val="FF9933"/>
                          </a:solidFill>
                          <a:effectLst/>
                          <a:latin typeface="Arial" charset="0"/>
                          <a:cs typeface="Arial" charset="0"/>
                        </a:rPr>
                        <a:t>)</a:t>
                      </a: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كنت اشهد لنفسي فشهادتي ليست حقا. الذي يشهد لي هو آخر وانا اعلم ان شهادته التي يشهدها لي هي حق. انتم ارسلتم الى يوحنا فشهد للحق.</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Jean 5:31-37</a:t>
                      </a:r>
                      <a:endParaRPr kumimoji="0" lang="ar-EG" sz="3200" b="0" i="0" u="sng" strike="noStrike" cap="none" normalizeH="0" baseline="0">
                        <a:ln>
                          <a:noFill/>
                        </a:ln>
                        <a:solidFill>
                          <a:srgbClr val="FF9933"/>
                        </a:solidFill>
                        <a:effectLst/>
                        <a:latin typeface="Arial" charset="0"/>
                        <a:cs typeface="Arial" charset="0"/>
                      </a:endParaRPr>
                    </a:p>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Si je me rendais témoignage à moi-même, mon témoignage ne serait pas recevable; c'est un autre qui me rend témoignage, et je sais que le témoignage qu'il me rend est conforme à la vérité. Vous avez envoyé une délégation auprès de Jean et il a rendu témoignage à la vérité.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5:31-37</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If I bear witness of Myself, My witness is not true. 32 There is another who bears witness of Me, and I know that the witness which He witnesses of Me is true. 33 You have sent to John, and he has borne witness to the truth.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11g</a:t>
            </a:r>
          </a:p>
        </p:txBody>
      </p:sp>
    </p:spTree>
  </p:cSld>
  <p:clrMapOvr>
    <a:masterClrMapping/>
  </p:clrMapOvr>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19726" name="Group 46"/>
          <p:cNvGraphicFramePr>
            <a:graphicFrameLocks noGrp="1"/>
          </p:cNvGraphicFramePr>
          <p:nvPr/>
        </p:nvGraphicFramePr>
        <p:xfrm>
          <a:off x="34925" y="44450"/>
          <a:ext cx="9145588" cy="6842760"/>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9366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وانا لا اقبل شهادة من انسان.ولكني اقول هذا لتخلصوا انتم. كان هو السراج الموقد المنير وانتم اردتم ان تبتهجوا بنوره ساعة. واما انا فلي شهادة اعظم من يوحنا.</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لان الاعمال التي اعطاني الآب لاكمّلها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48125">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Pour moi, ce n'est pas que j'aie à recevoir le témoignage d'un homme, mais je parle ainsi afin que vous soyez sauvés. 35 Jean fut la lampe qu'on allume et qui brille: et vous avez bien voulu vous réjouir pour un moment à sa lumière. Or, je possède un témoignage qui est plus grand que celui de Jean: ce sont les oeuvres que le Père m'a donné à accomplir;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Yet I do not receive testimony from man, but I say these things that you may be saved. 35 He was the burning and shining lamp, and you were willing for a time to rejoice in his light. 36 But I have a greater witness than John's; for the works which the Father has given Me to finish-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1754" name="Group 26"/>
          <p:cNvGraphicFramePr>
            <a:graphicFrameLocks noGrp="1"/>
          </p:cNvGraphicFramePr>
          <p:nvPr/>
        </p:nvGraphicFramePr>
        <p:xfrm>
          <a:off x="0" y="0"/>
          <a:ext cx="9109105" cy="6194426"/>
        </p:xfrm>
        <a:graphic>
          <a:graphicData uri="http://schemas.openxmlformats.org/drawingml/2006/table">
            <a:tbl>
              <a:tblPr rtl="1"/>
              <a:tblGrid>
                <a:gridCol w="4152933">
                  <a:extLst>
                    <a:ext uri="{9D8B030D-6E8A-4147-A177-3AD203B41FA5}">
                      <a16:colId xmlns:a16="http://schemas.microsoft.com/office/drawing/2014/main" val="20000"/>
                    </a:ext>
                  </a:extLst>
                </a:gridCol>
                <a:gridCol w="4956172">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هذه الاعمال بعينها التي انا اعملها هي تشهد لي ان الآب قد ارسلني.</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والآب نفسه الذي ارسلني يشهد لي.لم تسمعوا صوته قط ولا ابصرتم هيئته. </a:t>
                      </a:r>
                      <a:r>
                        <a:rPr kumimoji="0" lang="ar-EG" sz="3600" b="0" i="0" u="none" strike="noStrike" cap="none" normalizeH="0" baseline="0" dirty="0">
                          <a:ln>
                            <a:noFill/>
                          </a:ln>
                          <a:solidFill>
                            <a:srgbClr val="FF9933"/>
                          </a:solidFill>
                          <a:effectLst/>
                          <a:latin typeface="Arial" charset="0"/>
                          <a:cs typeface="Arial" charset="0"/>
                        </a:rPr>
                        <a:t>(والمجد للـه دائماً)</a:t>
                      </a:r>
                      <a:endParaRPr kumimoji="0" lang="en-CA" sz="36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je les fais et ce sont elles qui portent à mon sujet témoignage que le Père m'a envoyé. Le Père qui m'a envoyé a lui-même porté témoignage à mon sujet.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1" i="0" u="none" strike="noStrike" cap="none" normalizeH="0" baseline="0" dirty="0">
                          <a:ln>
                            <a:noFill/>
                          </a:ln>
                          <a:solidFill>
                            <a:srgbClr val="FF9900"/>
                          </a:solidFill>
                          <a:effectLst/>
                          <a:latin typeface="Arial" charset="0"/>
                          <a:cs typeface="Arial" charset="0"/>
                        </a:rPr>
                        <a:t>(Gloire à Dieu éternellement.)</a:t>
                      </a:r>
                      <a:endParaRPr kumimoji="0" lang="ar-EG" sz="21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-the very works that I do--bear witness of Me, that the Father has sent Me. 37 And the Father Himself, who sent Me, has testified of Me. You have </a:t>
                      </a:r>
                      <a:r>
                        <a:rPr kumimoji="0" lang="en-US" sz="2600" b="0" i="0" u="none" strike="noStrike" cap="none" normalizeH="0" baseline="0" dirty="0">
                          <a:ln>
                            <a:noFill/>
                          </a:ln>
                          <a:solidFill>
                            <a:schemeClr val="bg1"/>
                          </a:solidFill>
                          <a:effectLst/>
                          <a:latin typeface="Arial" charset="0"/>
                          <a:cs typeface="Arial" charset="0"/>
                        </a:rPr>
                        <a:t>neither heard His voice at any time, nor seen His form.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6706"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456708"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5833" name="Group 9"/>
          <p:cNvGraphicFramePr>
            <a:graphicFrameLocks noGrp="1"/>
          </p:cNvGraphicFramePr>
          <p:nvPr/>
        </p:nvGraphicFramePr>
        <p:xfrm>
          <a:off x="539750" y="404813"/>
          <a:ext cx="8424863" cy="639470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Thursday of the second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الخميس من الإسبوع الثانى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Jeudi de la deuxième semaine 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8754"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458755"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9935" name="Group 15"/>
          <p:cNvGraphicFramePr>
            <a:graphicFrameLocks noGrp="1"/>
          </p:cNvGraphicFramePr>
          <p:nvPr/>
        </p:nvGraphicFramePr>
        <p:xfrm>
          <a:off x="34925" y="44450"/>
          <a:ext cx="9145588" cy="619442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عشية</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90:14</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اشبعنا بالغداة من رحمتك فنبتهج ونفرح كل ايامنا.</a:t>
                      </a:r>
                      <a:r>
                        <a:rPr kumimoji="0" lang="ar-EG" sz="3200" b="0" i="0" u="none" strike="noStrike" cap="none" normalizeH="0" baseline="0" dirty="0">
                          <a:ln>
                            <a:noFill/>
                          </a:ln>
                          <a:solidFill>
                            <a:schemeClr val="bg1"/>
                          </a:solidFill>
                          <a:effectLst/>
                          <a:latin typeface="Arial" charset="0"/>
                          <a:cs typeface="Arial" charset="0"/>
                        </a:rPr>
                        <a:t> </a:t>
                      </a:r>
                      <a:r>
                        <a:rPr kumimoji="0" lang="ar-SA" sz="3600" b="1" i="0" u="none" strike="noStrike" cap="none" normalizeH="0" baseline="0" dirty="0">
                          <a:ln>
                            <a:noFill/>
                          </a:ln>
                          <a:solidFill>
                            <a:schemeClr val="bg1"/>
                          </a:solidFill>
                          <a:effectLst/>
                          <a:latin typeface="Arial" charset="0"/>
                          <a:cs typeface="Arial" charset="0"/>
                        </a:rPr>
                        <a:t>هللويا</a:t>
                      </a:r>
                      <a:r>
                        <a:rPr kumimoji="0" lang="ar-EG" sz="3600" b="1" i="0" u="none" strike="noStrike" cap="none" normalizeH="0" baseline="0" dirty="0">
                          <a:ln>
                            <a:noFill/>
                          </a:ln>
                          <a:solidFill>
                            <a:schemeClr val="bg1"/>
                          </a:solidFill>
                          <a:effectLst/>
                          <a:latin typeface="Arial" charset="0"/>
                          <a:cs typeface="Arial" charset="0"/>
                        </a:rPr>
                        <a:t>.</a:t>
                      </a:r>
                      <a:r>
                        <a:rPr kumimoji="0" lang="ar-EG" sz="36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90:14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a:t>
                      </a:r>
                      <a:r>
                        <a:rPr kumimoji="0" lang="fr-FR" sz="2800" b="0" i="0" u="none" strike="noStrike" cap="none" normalizeH="0" baseline="0">
                          <a:ln>
                            <a:noFill/>
                          </a:ln>
                          <a:solidFill>
                            <a:schemeClr val="bg1"/>
                          </a:solidFill>
                          <a:effectLst/>
                          <a:latin typeface="Arial" charset="0"/>
                          <a:cs typeface="Arial" charset="0"/>
                        </a:rPr>
                        <a:t>Dès le matin rassasie-nous de ta fidélité, et nous crierons de joie nos jours durant,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90:14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Oh, satisfy us early with Your mercy, That we may rejoice and be glad all our days!</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12pv</a:t>
            </a:r>
          </a:p>
        </p:txBody>
      </p:sp>
    </p:spTree>
  </p:cSld>
  <p:clrMapOvr>
    <a:masterClrMapping/>
  </p:clrMapOvr>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31996" name="Group 28"/>
          <p:cNvGraphicFramePr>
            <a:graphicFrameLocks noGrp="1"/>
          </p:cNvGraphicFramePr>
          <p:nvPr/>
        </p:nvGraphicFramePr>
        <p:xfrm>
          <a:off x="34925" y="44450"/>
          <a:ext cx="9145588" cy="6793992"/>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متى ( 11 : 11 – 15 )</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الحق اقول لكم لم يقم بين المولودين من النساء اعظم من يوحنا المعمدان.ولكن الاصغر في ملكوت السموات اعظم منه.  ومن ايام يوحنا المعمدان</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Matthew 11:11-15</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En vérité, je vous le déclare, parmi ceux qui sont nés d'une femme, il ne s'en est pas levé de plus grand que Jean le Baptiste; et cependant le plus petit dans le Royaume des cieux est plus grand que lui. 12 Depuis les jours de Jean le Baptiste jusqu'à présent,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11:11-15</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Assuredly, I say to you, among those born of women there has not risen one greater than John the Baptist; but he who is least in the kingdom of heaven is greater than he. 12 And from the days of John the Baptist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12v</a:t>
            </a:r>
          </a:p>
        </p:txBody>
      </p:sp>
    </p:spTree>
  </p:cSld>
  <p:clrMapOvr>
    <a:masterClrMapping/>
  </p:clrMapOvr>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36095" name="Group 31"/>
          <p:cNvGraphicFramePr>
            <a:graphicFrameLocks noGrp="1"/>
          </p:cNvGraphicFramePr>
          <p:nvPr/>
        </p:nvGraphicFramePr>
        <p:xfrm>
          <a:off x="34925" y="44450"/>
          <a:ext cx="9001125" cy="6839712"/>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الى الآن ملكوت السموات يغصب والغاصبون يختطفونه.لان جميع الانبياء والناموس الى يوحنا تنبأوا.وان اردتم ان تقبلوا فهذا هو ايليا المزمع ان ياتي. من له اذنان للسمع فليسمع</a:t>
                      </a:r>
                      <a:r>
                        <a:rPr kumimoji="0" lang="en-US"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le Royaume des cieux est assailli  avec violence; ce sont des violents qui l'arrachent. Tous les prophètes en effet, ainsi que la Loi, ont prophétisé jusqu'à Jean. C'est lui, si vous voulez bien comprendre, l'Elie qui doit revenir. Celui qui a des oreilles, qu'il entende.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until now the kingdom of heaven suffers violence, and the violent take it by force. 13 For all the prophets and the law prophesied until John. 14 And if you are willing to receive it, he is Elijah who is to come. 15 He who has ears to hear, let him hear!.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61830"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2850"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462851"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0186" name="Group 26"/>
          <p:cNvGraphicFramePr>
            <a:graphicFrameLocks noGrp="1"/>
          </p:cNvGraphicFramePr>
          <p:nvPr/>
        </p:nvGraphicFramePr>
        <p:xfrm>
          <a:off x="34925" y="44450"/>
          <a:ext cx="9145588" cy="6449568"/>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5:3-4</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رب بالغداة تسمع صوتي.بالغداة اوجه صلاتي نحوك وانتظر لانك انت لست الها يسرّ بالشر.لا يساكنك الشرير.</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Psaume </a:t>
                      </a:r>
                      <a:r>
                        <a:rPr kumimoji="0" lang="en-US" sz="3200" b="0" i="0" u="sng" strike="noStrike" cap="none" normalizeH="0" baseline="0">
                          <a:ln>
                            <a:noFill/>
                          </a:ln>
                          <a:solidFill>
                            <a:srgbClr val="FF9933"/>
                          </a:solidFill>
                          <a:effectLst/>
                          <a:latin typeface="Arial" charset="0"/>
                          <a:cs typeface="Times New Roman" pitchFamily="18" charset="0"/>
                        </a:rPr>
                        <a:t>5:3-4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Seigneur, le matin, tu entends ma voix; le matin, prête l'oreille à mes paroles, et sois attentif à ma voix.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Tu n'es pas un Dieu ami du mal, le méchant n'est pas reçu chez toi, </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5:3-4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My voice You shall hear in the morning, O Lord; In the morning I will direct it to You, And I will look up.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For You are not a God who takes pleasure in wickedness, Nor shall evil dwell with You.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12pm</a:t>
            </a:r>
          </a:p>
        </p:txBody>
      </p:sp>
    </p:spTree>
  </p:cSld>
  <p:clrMapOvr>
    <a:masterClrMapping/>
  </p:clrMapOvr>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2252" name="Group 44"/>
          <p:cNvGraphicFramePr>
            <a:graphicFrameLocks noGrp="1"/>
          </p:cNvGraphicFramePr>
          <p:nvPr/>
        </p:nvGraphicFramePr>
        <p:xfrm>
          <a:off x="34925" y="44450"/>
          <a:ext cx="9145588" cy="6793992"/>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متى ( 11 : 2 – 6 )</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اما يوحنا فلما سمع في السجن باعمال المسيح ارسل اثنين من تلاميذه.  وقال له انت هو الآتي ام ننتظر آخر. فاجاب يسوع وقال لهما اذهبا واخبرا يوحنا بما تسمعان وتنظران.</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Matthew 11:2-6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a:t>
                      </a:r>
                      <a:r>
                        <a:rPr kumimoji="0" lang="fr-FR" sz="2800" b="0" i="0" u="none" strike="noStrike" cap="none" normalizeH="0" baseline="0">
                          <a:ln>
                            <a:noFill/>
                          </a:ln>
                          <a:solidFill>
                            <a:schemeClr val="bg1"/>
                          </a:solidFill>
                          <a:effectLst/>
                          <a:latin typeface="Arial" charset="0"/>
                          <a:cs typeface="Arial" charset="0"/>
                        </a:rPr>
                        <a:t>Or Jean, dans sa prison, avait entendu parler du Christ. Il lui envoya demander par ses disciples: "Es-tu "Celui qui doit venir" ou devons-nous en attendre un autre? 4 Jésus leur répondit: "Allez rapporter à Jean ce que vous entendez et voyez:</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11:2-6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And when John had heard in prison about the works of Christ, he sent two of his disciples 3 and said to Him, Are You the Coming One, or do we look for another? 4 Jesus answered and said to them, Go and tell John the things which you hear and see: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12m</a:t>
            </a:r>
          </a:p>
        </p:txBody>
      </p:sp>
    </p:spTree>
  </p:cSld>
  <p:clrMapOvr>
    <a:masterClrMapping/>
  </p:clrMapOvr>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6335" name="Group 31"/>
          <p:cNvGraphicFramePr>
            <a:graphicFrameLocks noGrp="1"/>
          </p:cNvGraphicFramePr>
          <p:nvPr/>
        </p:nvGraphicFramePr>
        <p:xfrm>
          <a:off x="34925" y="115888"/>
          <a:ext cx="9074150" cy="6096000"/>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العمي يبصرون والعرج يمشون والبرص يطهرون والصم يسمعون والموتى يقومون والمساكين يبشّرون.</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وطوبى لمن لا يعثر فيّ</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33"/>
                          </a:solidFill>
                          <a:effectLst/>
                          <a:latin typeface="Arial" charset="0"/>
                          <a:cs typeface="Arial" charset="0"/>
                        </a:rPr>
                        <a:t>(والمجد للـه دائماً)</a:t>
                      </a:r>
                      <a:r>
                        <a:rPr kumimoji="0" lang="ar-SA"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les aveugles retrouvent la vue et les boiteux marchent droit, les lépreux sont purifiés et les sourds entendent, les morts ressuscitent et la Bonne Nouvelle est annoncée aux pauvres; et heureux celui qui ne tombera pas à cause de moi."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The blind see and the lame walk; the lepers are cleansed and the deaf hear; the dead are raised up and the poor have the gospel preached to them. 6 And blessed is he who is not offended because of 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65926" name="Text Box 13">
            <a:hlinkClick r:id="rId3" action="ppaction://hlinkpres?slideindex=558&amp;slidetitle=GOSPEL RESPONSE مرد الأنجيل RÉPONSE DE L’ÉVANGILE"/>
          </p:cNvPr>
          <p:cNvSpPr txBox="1">
            <a:spLocks noChangeArrowheads="1"/>
          </p:cNvSpPr>
          <p:nvPr/>
        </p:nvSpPr>
        <p:spPr bwMode="auto">
          <a:xfrm>
            <a:off x="7019925" y="6373813"/>
            <a:ext cx="2124075" cy="484187"/>
          </a:xfrm>
          <a:prstGeom prst="rect">
            <a:avLst/>
          </a:prstGeom>
          <a:solidFill>
            <a:srgbClr val="990033"/>
          </a:solidFill>
          <a:ln w="57150" cmpd="thinThick">
            <a:solidFill>
              <a:schemeClr val="bg1"/>
            </a:solidFill>
            <a:miter lim="800000"/>
            <a:headEnd/>
            <a:tailEnd/>
          </a:ln>
        </p:spPr>
        <p:txBody>
          <a:bodyPr>
            <a:spAutoFit/>
          </a:bodyPr>
          <a:lstStyle/>
          <a:p>
            <a:pPr algn="l" rtl="0">
              <a:spcBef>
                <a:spcPct val="50000"/>
              </a:spcBef>
            </a:pPr>
            <a:r>
              <a:rPr lang="en-CA" sz="2200">
                <a:solidFill>
                  <a:schemeClr val="bg1"/>
                </a:solidFill>
              </a:rPr>
              <a:t>Back to Liturgy</a:t>
            </a:r>
          </a:p>
        </p:txBody>
      </p:sp>
    </p:spTree>
  </p:cSld>
  <p:clrMapOvr>
    <a:masterClrMapping/>
  </p:clrMapOvr>
</p:sld>
</file>

<file path=ppt/slides/slide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946"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466947"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466948"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466949"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50431" name="Group 31"/>
          <p:cNvGraphicFramePr>
            <a:graphicFrameLocks noGrp="1"/>
          </p:cNvGraphicFramePr>
          <p:nvPr/>
        </p:nvGraphicFramePr>
        <p:xfrm>
          <a:off x="34925" y="44450"/>
          <a:ext cx="9145588" cy="6678168"/>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رسالة بولس الرسول إلى أهل </a:t>
                      </a:r>
                      <a:r>
                        <a:rPr kumimoji="0" lang="ar-EG" sz="3200" b="0" i="0" u="sng" strike="noStrike" cap="none" normalizeH="0" baseline="0" dirty="0">
                          <a:ln>
                            <a:noFill/>
                          </a:ln>
                          <a:solidFill>
                            <a:srgbClr val="FF9933"/>
                          </a:solidFill>
                          <a:effectLst/>
                          <a:latin typeface="Arial" charset="0"/>
                          <a:cs typeface="Arial" charset="0"/>
                        </a:rPr>
                        <a:t>رومية ( 1 : 16 – 17 )</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لاني لست استحي بانجيل المسيح لانه قوة الله للخلاص لكل من يؤمن لليهودي اولا ثم لليوناني. لان فيه معلن بر الله بايمان لايمان كما هو مكتوب اما البار فبالايمان يحيا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sng" strike="noStrike" cap="none" normalizeH="0" baseline="0" dirty="0">
                          <a:ln>
                            <a:noFill/>
                          </a:ln>
                          <a:solidFill>
                            <a:srgbClr val="FF9933"/>
                          </a:solidFill>
                          <a:effectLst/>
                          <a:latin typeface="Arial" charset="0"/>
                          <a:cs typeface="Arial" charset="0"/>
                        </a:rPr>
                        <a:t>Romans 1:16-17</a:t>
                      </a:r>
                    </a:p>
                    <a:p>
                      <a:pPr marL="0" marR="0" lvl="0" indent="0" algn="l" defTabSz="914400" rtl="0" eaLnBrk="1" fontAlgn="base" latinLnBrk="0" hangingPunct="1">
                        <a:lnSpc>
                          <a:spcPct val="100000"/>
                        </a:lnSpc>
                        <a:spcBef>
                          <a:spcPts val="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Car je n'ai pas honte de l'Évangile: il est puissance de Dieu pour le salut de quiconque croit, du Juif d'abord, puis du Grec. C'est en lui en effet que la justice de Dieu est révélée, par la foi et pour la foi, selon qu'il est écrit: "Celui qui est juste par la foi vivra". </a:t>
                      </a:r>
                      <a:endParaRPr kumimoji="0" lang="en-US" sz="27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Romans 1:16-17</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For I am not ashamed of the gospel of Christ, for it is the power of God to salvation for everyone who believes, for the Jew first and also for the Greek. 17 For in it the righteousness of God is revealed from faith to faith; as it is written, The just shall live by faith.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12p</a:t>
            </a:r>
          </a:p>
        </p:txBody>
      </p:sp>
    </p:spTree>
  </p:cSld>
  <p:clrMapOvr>
    <a:masterClrMapping/>
  </p:clrMapOvr>
</p:sld>
</file>

<file path=ppt/slides/slide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0018"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47001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470020"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58617" name="Group 25"/>
          <p:cNvGraphicFramePr>
            <a:graphicFrameLocks noGrp="1"/>
          </p:cNvGraphicFramePr>
          <p:nvPr/>
        </p:nvGraphicFramePr>
        <p:xfrm>
          <a:off x="34925" y="44450"/>
          <a:ext cx="9074150" cy="6594094"/>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 </a:t>
                      </a:r>
                      <a:r>
                        <a:rPr kumimoji="0" lang="ar-EG" sz="3600" b="0" i="0" u="sng" strike="noStrike" cap="none" normalizeH="0" baseline="0">
                          <a:ln>
                            <a:noFill/>
                          </a:ln>
                          <a:solidFill>
                            <a:srgbClr val="FF9933"/>
                          </a:solidFill>
                          <a:effectLst/>
                          <a:latin typeface="Arial" charset="0"/>
                          <a:cs typeface="Arial" charset="0"/>
                        </a:rPr>
                        <a:t>يوحنا </a:t>
                      </a:r>
                      <a:r>
                        <a:rPr kumimoji="0" lang="ar-SA" sz="3600" b="0" i="0" u="sng" strike="noStrike" cap="none" normalizeH="0" baseline="0">
                          <a:ln>
                            <a:noFill/>
                          </a:ln>
                          <a:solidFill>
                            <a:srgbClr val="FF9933"/>
                          </a:solidFill>
                          <a:effectLst/>
                          <a:latin typeface="Arial" charset="0"/>
                          <a:cs typeface="Arial" charset="0"/>
                        </a:rPr>
                        <a:t>الرسول</a:t>
                      </a:r>
                      <a:r>
                        <a:rPr kumimoji="0" lang="ar-EG" sz="3600" b="0" i="0" u="sng" strike="noStrike" cap="none" normalizeH="0" baseline="0">
                          <a:ln>
                            <a:noFill/>
                          </a:ln>
                          <a:solidFill>
                            <a:srgbClr val="FF9933"/>
                          </a:solidFill>
                          <a:effectLst/>
                          <a:latin typeface="Arial" charset="0"/>
                          <a:cs typeface="Arial" charset="0"/>
                        </a:rPr>
                        <a:t> الأولى(2</a:t>
                      </a:r>
                      <a:r>
                        <a:rPr kumimoji="0" lang="ar-SA" sz="3600" b="0" i="0" u="sng" strike="noStrike" cap="none" normalizeH="0" baseline="0">
                          <a:ln>
                            <a:noFill/>
                          </a:ln>
                          <a:solidFill>
                            <a:srgbClr val="FF9933"/>
                          </a:solidFill>
                          <a:effectLst/>
                          <a:latin typeface="Arial" charset="0"/>
                          <a:cs typeface="Arial" charset="0"/>
                        </a:rPr>
                        <a:t> : </a:t>
                      </a:r>
                      <a:r>
                        <a:rPr kumimoji="0" lang="ar-EG" sz="3600" b="0" i="0" u="sng" strike="noStrike" cap="none" normalizeH="0" baseline="0">
                          <a:ln>
                            <a:noFill/>
                          </a:ln>
                          <a:solidFill>
                            <a:srgbClr val="FF9933"/>
                          </a:solidFill>
                          <a:effectLst/>
                          <a:latin typeface="Arial" charset="0"/>
                          <a:cs typeface="Arial" charset="0"/>
                        </a:rPr>
                        <a:t>7</a:t>
                      </a:r>
                      <a:r>
                        <a:rPr kumimoji="0" lang="ar-SA" sz="3600" b="0" i="0" u="sng" strike="noStrike" cap="none" normalizeH="0" baseline="0">
                          <a:ln>
                            <a:noFill/>
                          </a:ln>
                          <a:solidFill>
                            <a:srgbClr val="FF9933"/>
                          </a:solidFill>
                          <a:effectLst/>
                          <a:latin typeface="Arial" charset="0"/>
                          <a:cs typeface="Arial" charset="0"/>
                        </a:rPr>
                        <a:t> ـ </a:t>
                      </a:r>
                      <a:r>
                        <a:rPr kumimoji="0" lang="ar-EG" sz="3600" b="0" i="0" u="sng" strike="noStrike" cap="none" normalizeH="0" baseline="0">
                          <a:ln>
                            <a:noFill/>
                          </a:ln>
                          <a:solidFill>
                            <a:srgbClr val="FF9933"/>
                          </a:solidFill>
                          <a:effectLst/>
                          <a:latin typeface="Arial" charset="0"/>
                          <a:cs typeface="Arial" charset="0"/>
                        </a:rPr>
                        <a:t>10</a:t>
                      </a:r>
                      <a:r>
                        <a:rPr kumimoji="0" lang="ar-SA" sz="3600" b="0" i="0" u="sng" strike="noStrike" cap="none" normalizeH="0" baseline="0">
                          <a:ln>
                            <a:noFill/>
                          </a:ln>
                          <a:solidFill>
                            <a:srgbClr val="FF9933"/>
                          </a:solidFill>
                          <a:effectLst/>
                          <a:latin typeface="Arial" charset="0"/>
                          <a:cs typeface="Arial" charset="0"/>
                        </a:rPr>
                        <a:t> )</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ايها الاخوة لست اكتب اليكم وصية جديدة بل وصية قديمة كانت عندكم من البدء.الوصية القديمة هي الكلمة التي سمعتموها من البدء.</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1 John 2:7-10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Mes bien-aimés, ce n'est pas un commandement nouveau que je vous écris, mais un commandement ancien, que vous avez depuis le commencement; ce commandement ancien, c'est la parole que vous avez entendue.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John 2:7-10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Brethren, I write no new commandment to you, but an old commandment which you have had from the beginning. The old commandment is the word which you heard from the beginning.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12c</a:t>
            </a:r>
          </a:p>
        </p:txBody>
      </p:sp>
    </p:spTree>
  </p:cSld>
  <p:clrMapOvr>
    <a:masterClrMapping/>
  </p:clrMapOvr>
</p:sld>
</file>

<file path=ppt/slides/slide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60676" name="Group 36"/>
          <p:cNvGraphicFramePr>
            <a:graphicFrameLocks noGrp="1"/>
          </p:cNvGraphicFramePr>
          <p:nvPr/>
        </p:nvGraphicFramePr>
        <p:xfrm>
          <a:off x="34925" y="44450"/>
          <a:ext cx="9074150" cy="6657023"/>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ايضا وصية جديدة اكتب اليكم ما هو حق فيه وفيكم ان الظلمة قد مضت والنور الحقيقي الآن يضيء. من قال انه في النور وهو يبغض اخاه فهو الى الآن في الظلمة.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79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Néanmoins, c'est un commandement nouveau que je vous écris - cela est vrai en lui et en vous - puisque les ténèbres passent et que déjà luit la lumière véritable. Celui qui prétend être dans la lumière, tout en haïssant son frère, est toujours dans les ténèbres.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Again, a new commandment I write to you, which thing is true in Him and in you, because the darkness is passing away, and the true light is already shining. 9 He who says he is in the light, and hates his brother, is in darkness until now.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26530" name="Group 2"/>
          <p:cNvGraphicFramePr>
            <a:graphicFrameLocks noGrp="1"/>
          </p:cNvGraphicFramePr>
          <p:nvPr/>
        </p:nvGraphicFramePr>
        <p:xfrm>
          <a:off x="34925" y="44450"/>
          <a:ext cx="9074150" cy="6551613"/>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يحب اخاه يثبت في النور وليس فيه عثرة.</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79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Qui aime son frère demeure dans la lumière, et il n'y a rien en lui pour le faire trébucher.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He who loves his brother abides in the light, and there is no cause for stumbling in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5138"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47513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475140"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475141"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66801" name="Group 17"/>
          <p:cNvGraphicFramePr>
            <a:graphicFrameLocks noGrp="1"/>
          </p:cNvGraphicFramePr>
          <p:nvPr/>
        </p:nvGraphicFramePr>
        <p:xfrm>
          <a:off x="34925" y="115888"/>
          <a:ext cx="9109075" cy="6620256"/>
        </p:xfrm>
        <a:graphic>
          <a:graphicData uri="http://schemas.openxmlformats.org/drawingml/2006/table">
            <a:tbl>
              <a:tblPr rtl="1"/>
              <a:tblGrid>
                <a:gridCol w="493236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2800" b="0" i="0" u="sng" strike="noStrike" cap="none" normalizeH="0" baseline="0">
                          <a:ln>
                            <a:noFill/>
                          </a:ln>
                          <a:solidFill>
                            <a:srgbClr val="FF9900"/>
                          </a:solidFill>
                          <a:effectLst/>
                          <a:latin typeface="Arial" charset="0"/>
                          <a:cs typeface="Arial" charset="0"/>
                        </a:rPr>
                        <a:t>الأطهار</a:t>
                      </a:r>
                      <a:r>
                        <a:rPr kumimoji="0" lang="en-US" sz="2800" b="0" i="0" u="sng" strike="noStrike" cap="none" normalizeH="0" baseline="0">
                          <a:ln>
                            <a:noFill/>
                          </a:ln>
                          <a:solidFill>
                            <a:srgbClr val="FF9900"/>
                          </a:solidFill>
                          <a:effectLst/>
                          <a:latin typeface="Arial" charset="0"/>
                          <a:cs typeface="Arial" charset="0"/>
                        </a:rPr>
                        <a:t>)</a:t>
                      </a:r>
                      <a:r>
                        <a:rPr kumimoji="0" lang="ar-EG" sz="2800" b="0" i="0" u="sng" strike="noStrike" cap="none" normalizeH="0" baseline="0">
                          <a:ln>
                            <a:noFill/>
                          </a:ln>
                          <a:solidFill>
                            <a:srgbClr val="FF9933"/>
                          </a:solidFill>
                          <a:effectLst/>
                          <a:latin typeface="Arial" charset="0"/>
                          <a:cs typeface="Arial" charset="0"/>
                        </a:rPr>
                        <a:t> </a:t>
                      </a:r>
                      <a:r>
                        <a:rPr kumimoji="0" lang="en-US" sz="2800" b="0" i="0" u="sng" strike="noStrike" cap="none" normalizeH="0" baseline="0">
                          <a:ln>
                            <a:noFill/>
                          </a:ln>
                          <a:solidFill>
                            <a:srgbClr val="FF9900"/>
                          </a:solidFill>
                          <a:effectLst/>
                          <a:latin typeface="Arial" charset="0"/>
                          <a:cs typeface="Arial" charset="0"/>
                        </a:rPr>
                        <a:t>4:13-</a:t>
                      </a:r>
                      <a:r>
                        <a:rPr kumimoji="0" lang="en-US" sz="2800" b="0" i="0" u="sng" strike="noStrike" cap="none" normalizeH="0" baseline="0">
                          <a:ln>
                            <a:noFill/>
                          </a:ln>
                          <a:solidFill>
                            <a:srgbClr val="FF9933"/>
                          </a:solidFill>
                          <a:effectLst/>
                          <a:latin typeface="Arial" charset="0"/>
                          <a:cs typeface="Arial" charset="0"/>
                        </a:rPr>
                        <a:t>18</a:t>
                      </a:r>
                      <a:r>
                        <a:rPr kumimoji="0" lang="en-US" sz="2800" b="0" i="0" u="sng" strike="noStrike" cap="none" normalizeH="0" baseline="0">
                          <a:ln>
                            <a:noFill/>
                          </a:ln>
                          <a:solidFill>
                            <a:srgbClr val="FF9900"/>
                          </a:solidFill>
                          <a:effectLst/>
                          <a:latin typeface="Arial" charset="0"/>
                          <a:cs typeface="Arial" charset="0"/>
                        </a:rPr>
                        <a:t> </a:t>
                      </a:r>
                      <a:r>
                        <a:rPr kumimoji="0" lang="ar-SA" sz="2800" b="0" i="0" u="sng" strike="noStrike" cap="none" normalizeH="0" baseline="0">
                          <a:ln>
                            <a:noFill/>
                          </a:ln>
                          <a:solidFill>
                            <a:srgbClr val="FF9933"/>
                          </a:solidFill>
                          <a:effectLst/>
                          <a:latin typeface="Arial" charset="0"/>
                          <a:cs typeface="Arial" charset="0"/>
                        </a:rPr>
                        <a:t>)</a:t>
                      </a:r>
                      <a:endParaRPr kumimoji="0" lang="ar-EG"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فلما رأوا مجاهرة بطرس ويوحنا ووجدوا انهما انسانان عديما العلم وعاميّان تعجبوا.فعرفوهما انهما كانا مع يسوع.</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560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4:13-</a:t>
                      </a:r>
                      <a:r>
                        <a:rPr kumimoji="0" lang="ar-EG" sz="2800" b="0" i="0" u="sng" strike="noStrike" cap="none" normalizeH="0" baseline="0">
                          <a:ln>
                            <a:noFill/>
                          </a:ln>
                          <a:solidFill>
                            <a:srgbClr val="FF9900"/>
                          </a:solidFill>
                          <a:effectLst/>
                          <a:latin typeface="Arial" charset="0"/>
                          <a:cs typeface="Arial" charset="0"/>
                        </a:rPr>
                        <a:t>18</a:t>
                      </a:r>
                      <a:endParaRPr kumimoji="0" lang="en-US" sz="2800" b="0" i="0" u="sng" strike="noStrike" cap="none" normalizeH="0" baseline="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Ils constataient l'assurance de Pierre et de Jean et, se rendant compte qu'il s'agissait d'hommes sans instruction et de gens quelconques, ils en étaient étonnés. Ils reconnaissaient en eux des compagnons de Jésus,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4:13-</a:t>
                      </a:r>
                      <a:r>
                        <a:rPr kumimoji="0" lang="ar-EG" sz="2800" b="0" i="0" u="sng" strike="noStrike" cap="none" normalizeH="0" baseline="0">
                          <a:ln>
                            <a:noFill/>
                          </a:ln>
                          <a:solidFill>
                            <a:srgbClr val="FF9900"/>
                          </a:solidFill>
                          <a:effectLst/>
                          <a:latin typeface="Arial" charset="0"/>
                          <a:cs typeface="Arial" charset="0"/>
                        </a:rPr>
                        <a:t>18</a:t>
                      </a:r>
                      <a:endParaRPr kumimoji="0" lang="en-US" sz="2800" b="0" i="0" u="sng" strike="noStrike" cap="none" normalizeH="0" baseline="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Now when they saw the boldness of Peter and John, and perceived that they were uneducated and untrained men, they marveled. And they realized that they had been with Jesus.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12a</a:t>
            </a:r>
          </a:p>
        </p:txBody>
      </p:sp>
    </p:spTree>
  </p:cSld>
  <p:clrMapOvr>
    <a:masterClrMapping/>
  </p:clrMapOvr>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68834" name="Group 2"/>
          <p:cNvGraphicFramePr>
            <a:graphicFrameLocks noGrp="1"/>
          </p:cNvGraphicFramePr>
          <p:nvPr/>
        </p:nvGraphicFramePr>
        <p:xfrm>
          <a:off x="34925" y="44450"/>
          <a:ext cx="9074150" cy="6624638"/>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اذ نظروا الانسان الذي شفي واقفا معهما لم يكن لهم شيء يناقضون به. فامروهما ان يخرجا الى خارج المجمع وتآمروا فيما بينهم قائلين.ماذا نفعل بهذين الرجلين.</a:t>
                      </a: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ils regardaient l'homme qui se tenait près d'eux, guéri, et ils ne trouvaient pas de riposte. 15 Ils donnèrent donc l'ordre de les faire sortir du Sanhédrin et ils délibérèrent. "Qu'allons-nous faire de ces gens-là, se disaient-ils?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And seeing the man who had been healed standing with them, they could say nothing against it. 15 But when they had commanded them to go aside out of the council, they conferred among themselves, 16 saying, What shall we do to these men?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30656" name="Group 32"/>
          <p:cNvGraphicFramePr>
            <a:graphicFrameLocks noGrp="1"/>
          </p:cNvGraphicFramePr>
          <p:nvPr/>
        </p:nvGraphicFramePr>
        <p:xfrm>
          <a:off x="34925" y="44450"/>
          <a:ext cx="9074150" cy="6724968"/>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لانه ظاهر لجميع سكان اورشليم ان آية معلومة قد جرت بايديهما ولا نقدر ان ننكر‏. ولكن لئلا تشيع اكثر في الشعب لنهددهما تهديدا ان لا يكلما احدا من الناس فيما بعد بهذا الاسم.</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En effet, ils sont bien les auteurs d'un miracle évident: la chose est manifeste pour toute la population de Jérusalem et nous ne pouvons pas la nier. Il faut néanmoins en limiter les suites parmi le peuple: nous allons donc les menacer pour qu'ils ne mentionnent plus ce nom devant qui que ce soit."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indeed, that a notable miracle has been done through them is evident to all who dwell in Jerusalem, and we cannot deny it. 17 But so that it spreads no further among the people, let us severely threaten them, that from now on they speak to no man in this name.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32690" name="Group 18"/>
          <p:cNvGraphicFramePr>
            <a:graphicFrameLocks noGrp="1"/>
          </p:cNvGraphicFramePr>
          <p:nvPr/>
        </p:nvGraphicFramePr>
        <p:xfrm>
          <a:off x="34925" y="44450"/>
          <a:ext cx="9074150" cy="6624638"/>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فدعوهما واوصوهما ان لا ينطقا البتة ولا يعلّما باسم يسوع</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Ils les firent alors rappeler et leur interdirent formellement de prononcer ou d'enseigner le nom de Jésus.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And they called them and commanded them not to speak at all nor teach in the name of Jesus.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0258"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2306"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77043" name="Group 19"/>
          <p:cNvGraphicFramePr>
            <a:graphicFrameLocks noGrp="1"/>
          </p:cNvGraphicFramePr>
          <p:nvPr/>
        </p:nvGraphicFramePr>
        <p:xfrm>
          <a:off x="107950" y="44450"/>
          <a:ext cx="9072563" cy="6194426"/>
        </p:xfrm>
        <a:graphic>
          <a:graphicData uri="http://schemas.openxmlformats.org/drawingml/2006/table">
            <a:tbl>
              <a:tblPr rtl="1"/>
              <a:tblGrid>
                <a:gridCol w="4608513">
                  <a:extLst>
                    <a:ext uri="{9D8B030D-6E8A-4147-A177-3AD203B41FA5}">
                      <a16:colId xmlns:a16="http://schemas.microsoft.com/office/drawing/2014/main" val="20000"/>
                    </a:ext>
                  </a:extLst>
                </a:gridCol>
                <a:gridCol w="44640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en-US" sz="3600" b="0" i="0" u="sng" strike="noStrike" cap="none" normalizeH="0" baseline="0">
                          <a:ln>
                            <a:noFill/>
                          </a:ln>
                          <a:solidFill>
                            <a:srgbClr val="FF9933"/>
                          </a:solidFill>
                          <a:effectLst/>
                          <a:latin typeface="Arial" charset="0"/>
                          <a:cs typeface="Arial" charset="0"/>
                        </a:rPr>
                        <a:t>8:4, 5</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فمن هو الانسان حتى تذكره وابن آدم حتى تفتقده. وتنقصه قليلا عن الملائكة وبمجد وبهاء تكلله.</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8:4, 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Qu'est donc l'homme pour que tu penses à lui, l'être humain pour que tu t'en soucies?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Tu le couronnes de gloire et d'éclat,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8:4, 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What is man that You are mindful of him, And the son of man that You visit him?.</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You have crowned him with glory and honor.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12pg</a:t>
            </a:r>
          </a:p>
        </p:txBody>
      </p:sp>
    </p:spTree>
  </p:cSld>
  <p:clrMapOvr>
    <a:masterClrMapping/>
  </p:clrMapOvr>
</p:sld>
</file>

<file path=ppt/slides/slide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79104" name="Group 32"/>
          <p:cNvGraphicFramePr>
            <a:graphicFrameLocks noGrp="1"/>
          </p:cNvGraphicFramePr>
          <p:nvPr/>
        </p:nvGraphicFramePr>
        <p:xfrm>
          <a:off x="34925" y="44450"/>
          <a:ext cx="9145588" cy="6521069"/>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sng" strike="noStrike" cap="none" normalizeH="0" baseline="0">
                          <a:ln>
                            <a:noFill/>
                          </a:ln>
                          <a:solidFill>
                            <a:srgbClr val="FF9933"/>
                          </a:solidFill>
                          <a:effectLst/>
                          <a:latin typeface="Arial" charset="0"/>
                          <a:cs typeface="Arial" charset="0"/>
                        </a:rPr>
                        <a:t>يوحنا ( 5 : 39 – 47 )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فتشوا الكتب لانكم تظنون ان لكم فيها حياة ابدية.وهي التي تشهد لي.  ولا تريدون ان تأتوا اليّ لتكون لكم حياة مجدا من الناس لست اقبل.</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5:39-47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39 Vous scrutez les Écritures parce que vous pensez acquérir par elles la vie éternelle: ce sont elles qui rendent témoignage à mon sujet. Et vous ne voulez pas venir à moi pour avoir la vie éternelle. La gloire, je ne la tiens pas des hommes.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5:39-47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39 You search the Scriptures, for in them you think you have eternal life; and these are they which testify of Me. 40 But you are not willing to come to Me that you may have life. 41 I do not receive honor from men.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12g</a:t>
            </a:r>
          </a:p>
        </p:txBody>
      </p:sp>
    </p:spTree>
  </p:cSld>
  <p:clrMapOvr>
    <a:masterClrMapping/>
  </p:clrMapOvr>
</p:sld>
</file>

<file path=ppt/slides/slide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81152" name="Group 32"/>
          <p:cNvGraphicFramePr>
            <a:graphicFrameLocks noGrp="1"/>
          </p:cNvGraphicFramePr>
          <p:nvPr/>
        </p:nvGraphicFramePr>
        <p:xfrm>
          <a:off x="34925" y="44450"/>
          <a:ext cx="9145588" cy="6369685"/>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ولكني قد عرفتكم ان ليست لكم محبة الله في انفسكم. انا قد أتيت باسم ابي ولستم تقبلونني.ان أتى آخر باسم نفسه فذلك تقبلونه. كيف تقدرون ان تؤمنوا وانتم تقبلون مجدا بعضكم من بعض.</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42 Mais je vous connais, vous n'avez pas en vous l'amour de Dieu. 43 Je suis venu au nom de mon Père, et vous refusez de me recevoir. Qu'un autre vienne en son propre nom, celui-là vous le recevrez. Comment pourriez-vous croire, vous qui tenez votre gloire les uns des autres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42 But I know you, that you do not have the love of God in you. 43 I have come in My Father's name, and you do not receive Me; if another comes in his own name, him you will receive. 44 How can you believe, who receive honor from one another,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28719" name="Group 15"/>
          <p:cNvGraphicFramePr>
            <a:graphicFrameLocks noGrp="1"/>
          </p:cNvGraphicFramePr>
          <p:nvPr/>
        </p:nvGraphicFramePr>
        <p:xfrm>
          <a:off x="34925" y="44450"/>
          <a:ext cx="9145588" cy="5834063"/>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والمجد الذي من الاله الواحد لستم تطلبونه لا تظنوا اني اشكوكم الى الآب.</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يوجد الذي يشكوكم وهو موسى الذي عليه رجاؤكم.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qui ne cherchez pas la gloire qui vient de Dieu seul? 45 Ne pensez pas que ce soit moi qui vous accuserai devant le Père: votre accusateur, c'est Moïse en qui vous avez mis vos espoirs.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do not seek the honor that comes from the only God? 45 Do not think that I shall accuse you to the Father; there is one who accuses you--Moses, in whom you trust.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83203" name="Group 35"/>
          <p:cNvGraphicFramePr>
            <a:graphicFrameLocks noGrp="1"/>
          </p:cNvGraphicFramePr>
          <p:nvPr/>
        </p:nvGraphicFramePr>
        <p:xfrm>
          <a:off x="34925" y="44450"/>
          <a:ext cx="9074150" cy="5901754"/>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لانكم لو كنتم تصدقون موسى لكنتم تصدقونني لانه هو كتب عني. فان كنتم لستم تصدقون كتب ذاك فكيف تصدقون كلامي</a:t>
                      </a:r>
                      <a:r>
                        <a:rPr kumimoji="0" lang="ar-EG" sz="3200" b="0" i="0" u="none" strike="noStrike" cap="none" normalizeH="0" baseline="0">
                          <a:ln>
                            <a:noFill/>
                          </a:ln>
                          <a:solidFill>
                            <a:schemeClr val="bg1"/>
                          </a:solidFill>
                          <a:effectLst/>
                          <a:latin typeface="Arial" charset="0"/>
                          <a:cs typeface="Arial" charset="0"/>
                        </a:rPr>
                        <a:t> </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46 </a:t>
                      </a:r>
                      <a:r>
                        <a:rPr kumimoji="0" lang="fr-FR" sz="2800" b="0" i="0" u="none" strike="noStrike" cap="none" normalizeH="0" baseline="0">
                          <a:ln>
                            <a:noFill/>
                          </a:ln>
                          <a:solidFill>
                            <a:schemeClr val="bg1"/>
                          </a:solidFill>
                          <a:effectLst/>
                          <a:latin typeface="Arial" charset="0"/>
                          <a:cs typeface="Arial" charset="0"/>
                        </a:rPr>
                        <a:t>En effet, si vous croyiez en Moïse, vous croiriez en moi, car c'est à mon sujet qu'il a écrit. Si vous ne croyez pas ce qu'il a écrit, comment croiriez-vous ce que je dis?.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46 For if you believed Moses, you would believe Me; for he wrote about Me. 47 But if you do not believe his writings, how will you believe My words?.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8450"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488452"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87273" name="Group 9"/>
          <p:cNvGraphicFramePr>
            <a:graphicFrameLocks noGrp="1"/>
          </p:cNvGraphicFramePr>
          <p:nvPr/>
        </p:nvGraphicFramePr>
        <p:xfrm>
          <a:off x="539750" y="404813"/>
          <a:ext cx="8424863" cy="6175248"/>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Friday of the second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الجمعة من الإسبوع الثانى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Vendredi de la deuxième semaine 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0498"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490499"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91383" name="Group 23"/>
          <p:cNvGraphicFramePr>
            <a:graphicFrameLocks noGrp="1"/>
          </p:cNvGraphicFramePr>
          <p:nvPr/>
        </p:nvGraphicFramePr>
        <p:xfrm>
          <a:off x="34925" y="44450"/>
          <a:ext cx="9145588" cy="619442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عشية</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16:9</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لذلك فرح قلبي وابتهجت روحي.جسدي ايضا يسكن مطمئنا.</a:t>
                      </a:r>
                      <a:r>
                        <a:rPr kumimoji="0" lang="en-US" sz="3200" b="0"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16:9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a:ln>
                            <a:noFill/>
                          </a:ln>
                          <a:solidFill>
                            <a:schemeClr val="bg1"/>
                          </a:solidFill>
                          <a:effectLst/>
                          <a:latin typeface="Arial" charset="0"/>
                          <a:cs typeface="Arial" charset="0"/>
                        </a:rPr>
                        <a:t>9</a:t>
                      </a:r>
                      <a:r>
                        <a:rPr kumimoji="0" lang="en-US" sz="2800" b="0" i="0" u="none" strike="noStrike" cap="none" normalizeH="0" baseline="0">
                          <a:ln>
                            <a:noFill/>
                          </a:ln>
                          <a:solidFill>
                            <a:schemeClr val="bg1"/>
                          </a:solidFill>
                          <a:effectLst/>
                          <a:latin typeface="Arial" charset="0"/>
                          <a:cs typeface="Arial" charset="0"/>
                        </a:rPr>
                        <a:t> </a:t>
                      </a:r>
                      <a:r>
                        <a:rPr kumimoji="0" lang="fr-FR" sz="2800" b="0" i="0" u="none" strike="noStrike" cap="none" normalizeH="0" baseline="0">
                          <a:ln>
                            <a:noFill/>
                          </a:ln>
                          <a:solidFill>
                            <a:schemeClr val="bg1"/>
                          </a:solidFill>
                          <a:effectLst/>
                          <a:latin typeface="Arial" charset="0"/>
                          <a:cs typeface="Arial" charset="0"/>
                        </a:rPr>
                        <a:t>Aussi, mon coeur se réjouit, mon âme exulte et ma chair demeure en sûreté, </a:t>
                      </a:r>
                      <a:endParaRPr kumimoji="0" lang="en-US" sz="32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16:9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Therefore my heart is glad, and my glory rejoices; My flesh also will rest in hope.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13pv</a:t>
            </a:r>
          </a:p>
        </p:txBody>
      </p:sp>
    </p:spTree>
  </p:cSld>
  <p:clrMapOvr>
    <a:masterClrMapping/>
  </p:clrMapOvr>
</p:sld>
</file>

<file path=ppt/slides/slide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93434" name="Group 26"/>
          <p:cNvGraphicFramePr>
            <a:graphicFrameLocks noGrp="1"/>
          </p:cNvGraphicFramePr>
          <p:nvPr/>
        </p:nvGraphicFramePr>
        <p:xfrm>
          <a:off x="34925" y="44450"/>
          <a:ext cx="9145588" cy="6480176"/>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متى ( 17 : 14 – 18 )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ولما جاءوا الى الجمع تقدم اليه رجل جاثيا له وقائلا يا سيد ارحم ابني فانه يصرع ويتألم شديدا.ويقع كثيرا في النار وكثيرا في الماء.</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17:14-18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Comme ils arrivaient près de la foule, un homme s'approcha de lui et lui dit en tombant à genoux: "Seigneur, aie pitié de mon fils: il est lunatique et souffre beaucoup; il tombe souvent dans le feu ou dans l'eau.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17:14-18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And when they had come to the multitude, a man came to Him, kneeling down to Him and saying, 15 Lord, have mercy on my son, for he is an epileptic and suffers severely; for he often falls into the fire and often into the water.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13v</a:t>
            </a:r>
          </a:p>
        </p:txBody>
      </p:sp>
    </p:spTree>
  </p:cSld>
  <p:clrMapOvr>
    <a:masterClrMapping/>
  </p:clrMapOvr>
</p:sld>
</file>

<file path=ppt/slides/slide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95482" name="Group 26"/>
          <p:cNvGraphicFramePr>
            <a:graphicFrameLocks noGrp="1"/>
          </p:cNvGraphicFramePr>
          <p:nvPr/>
        </p:nvGraphicFramePr>
        <p:xfrm>
          <a:off x="34925" y="44450"/>
          <a:ext cx="9074150" cy="6162993"/>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واحضرته الى تلاميذك فلم يقدروا ان يشفوه. فاجاب يسوع وقال ايها الجيل غير المؤمن الملتوي.الى متى اكون معكم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الى متى احتملكم.قدموه اليّ ههنا.</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Je l'ai bien amené à tes disciples, mais ils n'ont pas pu le guérir. Prenant la parole, Jésus dit: "Génération incrédule et pervertie, jusqu'à quand serai-je avec vous? Jusqu'à quand aurai-je à vous supporter? Amenez-le-moi ici".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So I brought him to Your disciples, but they could not cure him. 17 Then Jesus answered and said, O faithless and perverse generation, how long shall I be with you? How long shall I bear with you? Bring him here to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97519" name="Group 15"/>
          <p:cNvGraphicFramePr>
            <a:graphicFrameLocks noGrp="1"/>
          </p:cNvGraphicFramePr>
          <p:nvPr/>
        </p:nvGraphicFramePr>
        <p:xfrm>
          <a:off x="34925" y="115888"/>
          <a:ext cx="9001125" cy="6049963"/>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فانتهره يسوع فخرج منه الشيطان فشفي الغلام من تلك </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الساعة.</a:t>
                      </a:r>
                      <a:r>
                        <a:rPr kumimoji="0" lang="en-US" sz="3200" b="0" i="0" u="none" strike="noStrike" cap="none" normalizeH="0" baseline="0" dirty="0">
                          <a:ln>
                            <a:noFill/>
                          </a:ln>
                          <a:solidFill>
                            <a:schemeClr val="bg1"/>
                          </a:solidFill>
                          <a:effectLst/>
                          <a:latin typeface="Arial" charset="0"/>
                          <a:cs typeface="Arial" charset="0"/>
                        </a:rPr>
                        <a:t> </a:t>
                      </a:r>
                      <a:r>
                        <a:rPr kumimoji="0" lang="ar-EG" sz="3600" b="0" i="0" u="none" strike="noStrike" cap="none" normalizeH="0" baseline="0" dirty="0">
                          <a:ln>
                            <a:noFill/>
                          </a:ln>
                          <a:solidFill>
                            <a:srgbClr val="FF9933"/>
                          </a:solidFill>
                          <a:effectLst/>
                          <a:latin typeface="Arial" charset="0"/>
                          <a:cs typeface="Arial" charset="0"/>
                        </a:rPr>
                        <a:t>(والمجد للـه دائماً)</a:t>
                      </a:r>
                      <a:endParaRPr kumimoji="0" lang="en-CA" sz="36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17 Jésus menaça le démon, qui sortit de l'enfant, et celui-ci fut guéri dès cette heure-là.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And Jesus rebuked the demon, and it came out of him; and the child was cured from that very hour.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94598"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5618"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495619"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01636" name="Group 36"/>
          <p:cNvGraphicFramePr>
            <a:graphicFrameLocks noGrp="1"/>
          </p:cNvGraphicFramePr>
          <p:nvPr/>
        </p:nvGraphicFramePr>
        <p:xfrm>
          <a:off x="34925" y="44450"/>
          <a:ext cx="9145588" cy="625456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16:10-11</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لانك لن تترك نفسي في الهاوية.لن تدع تقيّك يرى فسادا.</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تعرّفني سبيل الحياة.امامك شبع سرور.في يمينك نعم الى الابد</a:t>
                      </a:r>
                      <a:r>
                        <a:rPr kumimoji="0" lang="en-US" sz="3200" b="0"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16:10-11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Car tu ne m'abandonne pas aux enfers, Tu ne laisses pas ton fidèle voir la fosse.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Tu me fais connaître la route de la vie, la joie abonde près de ta face,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16:10-11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For You will not leave my soul in Sheol, Nor will You allow Your Holy One to see corruption.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You will show me the path of life; In Your presence is fullness of joy.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13pm</a:t>
            </a:r>
          </a:p>
        </p:txBody>
      </p:sp>
    </p:spTree>
  </p:cSld>
  <p:clrMapOvr>
    <a:masterClrMapping/>
  </p:clrMapOvr>
</p:sld>
</file>

<file path=ppt/slides/slide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03673" name="Group 25"/>
          <p:cNvGraphicFramePr>
            <a:graphicFrameLocks noGrp="1"/>
          </p:cNvGraphicFramePr>
          <p:nvPr/>
        </p:nvGraphicFramePr>
        <p:xfrm>
          <a:off x="34925" y="-26988"/>
          <a:ext cx="9145588" cy="6809169"/>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متى ( 16 : 21 – 23 )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من ذلك الوقت ابتدأ يسوع يظهر لتلاميذه انه ينبغي ان يذهب الى اورشليم ويتألم كثيرا من الشيوخ ورؤساء الكهنة والكتبة ويقتل وفي اليوم الثالث يقوم.</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16:21-23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21 </a:t>
                      </a:r>
                      <a:r>
                        <a:rPr kumimoji="0" lang="fr-FR" sz="2800" b="0" i="0" u="none" strike="noStrike" cap="none" normalizeH="0" baseline="0">
                          <a:ln>
                            <a:noFill/>
                          </a:ln>
                          <a:solidFill>
                            <a:schemeClr val="bg1"/>
                          </a:solidFill>
                          <a:effectLst/>
                          <a:latin typeface="Arial" charset="0"/>
                          <a:cs typeface="Arial" charset="0"/>
                        </a:rPr>
                        <a:t>A partir de ce moment, Jésus Christ commença à montrer à ses disciples qu'il lui fallait s'en aller à Jérusalem, souffrir beaucoup de la part des anciens, des grands prêtres et des scribes, être mis à mort et, le troisième jour, ressusciter.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16:21-23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From that time Jesus began to show to His disciples that He must go to Jerusalem, and suffer many things from the elders and chief priests and scribes, and be killed, and be raised the third day.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13m</a:t>
            </a:r>
          </a:p>
        </p:txBody>
      </p:sp>
    </p:spTree>
  </p:cSld>
  <p:clrMapOvr>
    <a:masterClrMapping/>
  </p:clrMapOvr>
</p:sld>
</file>

<file path=ppt/slides/slide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07775" name="Group 31"/>
          <p:cNvGraphicFramePr>
            <a:graphicFrameLocks noGrp="1"/>
          </p:cNvGraphicFramePr>
          <p:nvPr/>
        </p:nvGraphicFramePr>
        <p:xfrm>
          <a:off x="34925" y="115888"/>
          <a:ext cx="9001125" cy="6608064"/>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فأخذه بطرس اليه وابتدأ ينتهره قائلا حاشاك يا رب.لا يكون لك هذا.</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فالتفت وقال لبطرس اذهب عني يا شيطان.انت معثرة لي لانك لا تهتم بما لله لكن بما للناس</a:t>
                      </a: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Pierre, le tirant à part, se mit à le réprimander, en disant: "Dieu t'en préserve, Seigneur. Non, cela ne t'arrivera pas." Mais lui, se retournant, dit à Pierre: "Retire-toi. Derrière moi, Satan. Tu es pour moi occasion de chute, car tes vues ne sont pas celles de Dieu, mais celles des hommes"  </a:t>
                      </a:r>
                    </a:p>
                    <a:p>
                      <a:pPr marL="0" marR="0" lvl="0" indent="0" algn="l" defTabSz="914400" rtl="0" eaLnBrk="1" fontAlgn="base" latinLnBrk="0" hangingPunct="1">
                        <a:lnSpc>
                          <a:spcPct val="90000"/>
                        </a:lnSpc>
                        <a:spcBef>
                          <a:spcPct val="20000"/>
                        </a:spcBef>
                        <a:spcAft>
                          <a:spcPct val="0"/>
                        </a:spcAft>
                        <a:buClrTx/>
                        <a:buSzTx/>
                        <a:buFontTx/>
                        <a:buNone/>
                        <a:tabLst/>
                      </a:pPr>
                      <a:r>
                        <a:rPr kumimoji="0" lang="fr-CA" sz="2000" b="1" i="0" u="none" strike="noStrike" cap="none" normalizeH="0" baseline="0">
                          <a:ln>
                            <a:noFill/>
                          </a:ln>
                          <a:solidFill>
                            <a:srgbClr val="FF9900"/>
                          </a:solidFill>
                          <a:effectLst/>
                          <a:latin typeface="Arial" charset="0"/>
                          <a:cs typeface="Arial" charset="0"/>
                        </a:rPr>
                        <a:t>(Gloire à Dieu éternellement.)</a:t>
                      </a:r>
                      <a:endParaRPr kumimoji="0" lang="ar-EG" sz="20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Then Peter took Him aside and began to rebuke Him, saying, Far be it from You, Lord; this shall not happen to You! 23 But He turned and said to Peter, Get behind Me, Satan! You are an offense to Me, for you are not mindful of the things of God, but the things of men. </a:t>
                      </a:r>
                      <a:endParaRPr kumimoji="0" lang="en-CA"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9869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9714"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499715"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499716"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499717"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11870" name="Group 30"/>
          <p:cNvGraphicFramePr>
            <a:graphicFrameLocks noGrp="1"/>
          </p:cNvGraphicFramePr>
          <p:nvPr/>
        </p:nvGraphicFramePr>
        <p:xfrm>
          <a:off x="34925" y="44450"/>
          <a:ext cx="9001125" cy="6578600"/>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 إلى </a:t>
                      </a:r>
                      <a:r>
                        <a:rPr kumimoji="0" lang="ar-EG" sz="3200" b="0" i="0" u="sng" strike="noStrike" cap="none" normalizeH="0" baseline="0">
                          <a:ln>
                            <a:noFill/>
                          </a:ln>
                          <a:solidFill>
                            <a:srgbClr val="FF9933"/>
                          </a:solidFill>
                          <a:effectLst/>
                          <a:latin typeface="Arial" charset="0"/>
                          <a:cs typeface="Arial" charset="0"/>
                        </a:rPr>
                        <a:t>رومية ( 1 : 19 – 21 )</a:t>
                      </a:r>
                      <a:endParaRPr kumimoji="0" lang="en-US"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اذ معرفة الله ظاهرة فيهم لان الله اظهرها لهم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لان اموره غير المنظورة ترى منذ خلق العالم مدركة بالمصنوعات</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Arial" charset="0"/>
                        </a:rPr>
                        <a:t>Romans 1:19-21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a:t>
                      </a:r>
                      <a:r>
                        <a:rPr kumimoji="0" lang="fr-FR" sz="2800" b="0" i="0" u="none" strike="noStrike" cap="none" normalizeH="0" baseline="0">
                          <a:ln>
                            <a:noFill/>
                          </a:ln>
                          <a:solidFill>
                            <a:schemeClr val="bg1"/>
                          </a:solidFill>
                          <a:effectLst/>
                          <a:latin typeface="Arial" charset="0"/>
                          <a:cs typeface="Arial" charset="0"/>
                        </a:rPr>
                        <a:t>Car ce que l'on peut connaître de Dieu est pour eux manifeste: Dieu le leur a manifesté. En effet, depuis la création du monde, ses perfections invisibles, éternelle puissance et divinité,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Romans 1:19-21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because what may be known of God is manifest in them, for God has shown it to them. 20 For since the creation of the world His invisible attributes are clearly seen, being understood by the things that are made,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13p</a:t>
            </a:r>
          </a:p>
        </p:txBody>
      </p:sp>
    </p:spTree>
  </p:cSld>
  <p:clrMapOvr>
    <a:masterClrMapping/>
  </p:clrMapOvr>
</p:sld>
</file>

<file path=ppt/slides/slide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13916" name="Group 28"/>
          <p:cNvGraphicFramePr>
            <a:graphicFrameLocks noGrp="1"/>
          </p:cNvGraphicFramePr>
          <p:nvPr/>
        </p:nvGraphicFramePr>
        <p:xfrm>
          <a:off x="34925" y="44450"/>
          <a:ext cx="9145588" cy="6441123"/>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قدرته السرمدية ولاهوته حتى انهم بلا عذر.  لانهم لما عرفوا الله لم يمجدوه او يشكروه كاله بل حمقوا في افكارهم واظلم قلبهم الغبي.</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sont visibles dans ses oeuvres pour l'intelligence; ils sont donc inexcusables, puisque, connaissant Dieu, ils ne lui ont rendu ni la gloire ni l'action de grâce qui reviennent à Dieu. mais ils se sont égarés dans de vains raisonnements, et leur coeur sans intelligence a été plongé dans les ténèbres.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even His eternal power and Godhead, so that they are without excuse, 21 because, although they knew God, they did not glorify Him as God, nor were thankful, but became futile in their thoughts, and their foolish hearts were darkened.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3810"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50381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503812"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20062" name="Group 30"/>
          <p:cNvGraphicFramePr>
            <a:graphicFrameLocks noGrp="1"/>
          </p:cNvGraphicFramePr>
          <p:nvPr/>
        </p:nvGraphicFramePr>
        <p:xfrm>
          <a:off x="34925" y="44450"/>
          <a:ext cx="9074150" cy="6049963"/>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 </a:t>
                      </a:r>
                      <a:r>
                        <a:rPr kumimoji="0" lang="ar-EG" sz="3600" b="0" i="0" u="sng" strike="noStrike" cap="none" normalizeH="0" baseline="0">
                          <a:ln>
                            <a:noFill/>
                          </a:ln>
                          <a:solidFill>
                            <a:srgbClr val="FF9933"/>
                          </a:solidFill>
                          <a:effectLst/>
                          <a:latin typeface="Arial" charset="0"/>
                          <a:cs typeface="Arial" charset="0"/>
                        </a:rPr>
                        <a:t>يوحنا</a:t>
                      </a:r>
                      <a:r>
                        <a:rPr kumimoji="0" lang="ar-SA" sz="3600" b="0" i="0" u="sng" strike="noStrike" cap="none" normalizeH="0" baseline="0">
                          <a:ln>
                            <a:noFill/>
                          </a:ln>
                          <a:solidFill>
                            <a:srgbClr val="FF9933"/>
                          </a:solidFill>
                          <a:effectLst/>
                          <a:latin typeface="Arial" charset="0"/>
                          <a:cs typeface="Arial" charset="0"/>
                        </a:rPr>
                        <a:t> الأولى </a:t>
                      </a:r>
                      <a:r>
                        <a:rPr kumimoji="0" lang="ar-EG" sz="3600" b="0" i="0" u="sng" strike="noStrike" cap="none" normalizeH="0" baseline="0">
                          <a:ln>
                            <a:noFill/>
                          </a:ln>
                          <a:solidFill>
                            <a:srgbClr val="FF9933"/>
                          </a:solidFill>
                          <a:effectLst/>
                          <a:latin typeface="Arial" charset="0"/>
                          <a:cs typeface="Arial" charset="0"/>
                        </a:rPr>
                        <a:t>( 2 : 11 – 14 </a:t>
                      </a:r>
                      <a:r>
                        <a:rPr kumimoji="0" lang="ar-SA" sz="3600" b="0" i="0" u="sng" strike="noStrike" cap="none" normalizeH="0" baseline="0">
                          <a:ln>
                            <a:noFill/>
                          </a:ln>
                          <a:solidFill>
                            <a:srgbClr val="FF9933"/>
                          </a:solidFill>
                          <a:effectLst/>
                          <a:latin typeface="Arial" charset="0"/>
                          <a:cs typeface="Arial" charset="0"/>
                        </a:rPr>
                        <a:t> )</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من يبغض اخاه فهو في الظلمة وفي الظلمة يسلك ولا يعلم اين يمضي لان الظلمة اعمت عينيه اكتب اليكم ايها الاولاد</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1 John 2:11-14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Celui qui hait son frère se trouve dans les ténèbres; il marche dans les ténèbres, et il ne sait pas où il va, parce que les ténèbres ont aveuglé ses yeux. 12 Je vous l'écris, mes petits enfants: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1 John 2:11-14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But he who hates his brother is in darkness and walks in darkness, and does not know where he is going, because the darkness has blinded his eyes. 12 I write to you, little children,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13c</a:t>
            </a:r>
          </a:p>
        </p:txBody>
      </p:sp>
    </p:spTree>
  </p:cSld>
  <p:clrMapOvr>
    <a:masterClrMapping/>
  </p:clrMapOvr>
</p:sld>
</file>

<file path=ppt/slides/slide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22107" name="Group 27"/>
          <p:cNvGraphicFramePr>
            <a:graphicFrameLocks noGrp="1"/>
          </p:cNvGraphicFramePr>
          <p:nvPr/>
        </p:nvGraphicFramePr>
        <p:xfrm>
          <a:off x="34925" y="115888"/>
          <a:ext cx="9074150" cy="633984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لانه قد غفرت لكم الخطايا من اجل اسمه اكتب اليكم ايها الآباء لانكم قد عرفتم الذي من البدء.اكتب اليكم ايها الاحداث لانكم قد غلبتم الشرير.اكتب اليكم ايها الاولاد لانكم قد عرفتم الآب.</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"Vos péchés vous sont pardonnés à cause de son nom à lui, Jésus."  Je vous l'écris, pères: "Vous connaissez celui qui est dès le commencement." Je vous l'écris, jeunes gens: "Vous êtes vainqueurs du Mauvais." Je vous l'ai donc écrit, mes petits enfants: "Vous connaissez le Père."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Because your sins are forgiven you for His name's sake. 13 I write to you, fathers, Because you have known Him who is from the beginning. I write to you, young men, Because you have overcome the wicked one. I write to you, little children, Because you have known the Father.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34736" name="Group 16"/>
          <p:cNvGraphicFramePr>
            <a:graphicFrameLocks noGrp="1"/>
          </p:cNvGraphicFramePr>
          <p:nvPr/>
        </p:nvGraphicFramePr>
        <p:xfrm>
          <a:off x="34925" y="115888"/>
          <a:ext cx="9074150" cy="5901754"/>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كتبت اليكم ايها الآباء لانكم قد عرفتم الذي من البدء.كتبت اليكم ايها الاحداث لانكم اقوياء وكلمة الله ثابتة فيكم وقد غلبتم الشرير.</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Je vous l'ai écrit, pères: "Vous connaissez celui qui est dès le commencement." Je vous l'ai écrit, jeunes gens: "Vous êtes forts, et la parole de Dieu demeure en vous, et vous êtes vainqueurs du Mauvais."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I have written to you, fathers, Because you have known Him who is from the beginning. I have written to you, young men, Because you are strong, and the word of God abides in you, And you have overcome the wicked one.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8930"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50893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508932"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508933"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28256" name="Group 32"/>
          <p:cNvGraphicFramePr>
            <a:graphicFrameLocks noGrp="1"/>
          </p:cNvGraphicFramePr>
          <p:nvPr/>
        </p:nvGraphicFramePr>
        <p:xfrm>
          <a:off x="107950" y="115888"/>
          <a:ext cx="9036050" cy="6492875"/>
        </p:xfrm>
        <a:graphic>
          <a:graphicData uri="http://schemas.openxmlformats.org/drawingml/2006/table">
            <a:tbl>
              <a:tblPr rtl="1"/>
              <a:tblGrid>
                <a:gridCol w="46434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الإبركسيس فصل من أعمال آبائنا الرسل الأطهار</a:t>
                      </a:r>
                      <a:r>
                        <a:rPr kumimoji="0" lang="ar-EG" sz="3200" b="0" i="0" u="sng" strike="noStrike" cap="none" normalizeH="0" baseline="0">
                          <a:ln>
                            <a:noFill/>
                          </a:ln>
                          <a:solidFill>
                            <a:srgbClr val="FF9933"/>
                          </a:solidFill>
                          <a:effectLst/>
                          <a:latin typeface="Arial" charset="0"/>
                          <a:cs typeface="Arial" charset="0"/>
                        </a:rPr>
                        <a:t> (</a:t>
                      </a:r>
                      <a:r>
                        <a:rPr kumimoji="0" lang="en-US" sz="3200" b="0" i="0" u="sng" strike="noStrike" cap="none" normalizeH="0" baseline="0">
                          <a:ln>
                            <a:noFill/>
                          </a:ln>
                          <a:solidFill>
                            <a:srgbClr val="FF9933"/>
                          </a:solidFill>
                          <a:effectLst/>
                          <a:latin typeface="Arial" charset="0"/>
                          <a:cs typeface="Arial" charset="0"/>
                        </a:rPr>
                        <a:t>4:19-21</a:t>
                      </a:r>
                      <a:r>
                        <a:rPr kumimoji="0" lang="ar-EG" sz="3200" b="0" i="0" u="sng" strike="noStrike" cap="none" normalizeH="0" baseline="0">
                          <a:ln>
                            <a:noFill/>
                          </a:ln>
                          <a:solidFill>
                            <a:srgbClr val="FF9933"/>
                          </a:solidFill>
                          <a:effectLst/>
                          <a:latin typeface="Arial" charset="0"/>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فاجابهم بطرس ويوحنا وقالا ان كان حقا امام الله ان نسمع لكم اكثر من الله فاحكموا.لاننا نحن لا يمكننا ان لا نتكلم بما رأينا وسمعنا</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4:19-21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Mais Pierre et Jean leur répliquèrent: 'Qu'est-ce qui est juste aux yeux de Dieu: vous écouter? ou l'écouter, lui? A vous d'en décider! Nous ne pouvons certes pas, quant à nous, taire ce que nous avons vu et entendu.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4:19-21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But Peter and John answered and said to them, Whether it is right in the sight of God to listen to you more than to God, you judge. 20 For we cannot but speak the things which we have seen and heard.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13a</a:t>
            </a:r>
          </a:p>
        </p:txBody>
      </p:sp>
    </p:spTree>
  </p:cSld>
  <p:clrMapOvr>
    <a:masterClrMapping/>
  </p:clrMapOvr>
</p:sld>
</file>

<file path=ppt/slides/slide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30298" name="Group 26"/>
          <p:cNvGraphicFramePr>
            <a:graphicFrameLocks noGrp="1"/>
          </p:cNvGraphicFramePr>
          <p:nvPr/>
        </p:nvGraphicFramePr>
        <p:xfrm>
          <a:off x="34925" y="44450"/>
          <a:ext cx="9074150" cy="5473701"/>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وبعدما هددوهما ايضا اطلقوهما اذ لم يجدوا البتة كيف يعاقبونهما بسبب الشعب.لان الجميع كانوا يمجدون الله على ما جرى.</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Sur des menaces renouvelées, on les relâcha, faute d'avoir trouvé moyen de les condamner.  C'était à cause du peuple: car tout le monde rendait gloire à Dieu de ce qui s'était passé.</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So when they had further threatened them, they let them go, finding no way of punishing them, because of the people, since they all glorified God for what had been done.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02"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4050"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38515" name="Group 51"/>
          <p:cNvGraphicFramePr>
            <a:graphicFrameLocks noGrp="1"/>
          </p:cNvGraphicFramePr>
          <p:nvPr/>
        </p:nvGraphicFramePr>
        <p:xfrm>
          <a:off x="34925" y="44450"/>
          <a:ext cx="9145588" cy="6876288"/>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ar-EG" sz="3600" b="0" i="0" u="sng" strike="noStrike" cap="none" normalizeH="0" baseline="0">
                          <a:ln>
                            <a:noFill/>
                          </a:ln>
                          <a:solidFill>
                            <a:srgbClr val="FF9933"/>
                          </a:solidFill>
                          <a:effectLst/>
                          <a:latin typeface="Arial" charset="0"/>
                          <a:cs typeface="Times New Roman" pitchFamily="18"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Times New Roman" pitchFamily="18" charset="0"/>
                        </a:rPr>
                        <a:t>9:10-11</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ويتكل عليك العارفون اسمك.لانك لم تترك طالبيك يا رب رنموا للرب الساكن في صهيون.اخبروا بين الشعوب بافعاله.</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9:10-11</a:t>
                      </a:r>
                      <a:endParaRPr kumimoji="0" lang="ar-EG" sz="36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Qu'ils comptent sur toi, ceux qui connaissent ton nom, car tu n'abandonnes pas ceux qui te cherchent, Seigneur.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Chantons pour le Seigneur qui siège à Sion, proclamez parmi les peuples ses exploits,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9:10-11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And those who know Your name will put their trust in You; For You, Lord, have not forsaken those who seek You.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Sing praises to the Lord, who dwells in Zion! Declare His deeds among the people.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13pg</a:t>
            </a:r>
          </a:p>
        </p:txBody>
      </p:sp>
    </p:spTree>
  </p:cSld>
  <p:clrMapOvr>
    <a:masterClrMapping/>
  </p:clrMapOvr>
</p:sld>
</file>

<file path=ppt/slides/slide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40549" name="Group 37"/>
          <p:cNvGraphicFramePr>
            <a:graphicFrameLocks noGrp="1"/>
          </p:cNvGraphicFramePr>
          <p:nvPr/>
        </p:nvGraphicFramePr>
        <p:xfrm>
          <a:off x="34925" y="44450"/>
          <a:ext cx="9145588" cy="673608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sng" strike="noStrike" cap="none" normalizeH="0" baseline="0" dirty="0">
                          <a:ln>
                            <a:noFill/>
                          </a:ln>
                          <a:solidFill>
                            <a:srgbClr val="FF9933"/>
                          </a:solidFill>
                          <a:effectLst/>
                          <a:latin typeface="Arial" charset="0"/>
                          <a:cs typeface="Arial" charset="0"/>
                        </a:rPr>
                        <a:t>يوحنا ( 6 : 54 – 58 )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من يأكل جسدي ويشرب دمي فله حياة ابدية وانا اقيمه في اليوم الاخير.لان جسدي ماكل حق ودمي مشرب حق. من ياكل جسدي ويشرب دمي يثبت فيّ وانا فيه.</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6:54-58</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54 Celui qui mange ma chair et boit mon sang a la vie éternelle, et moi, je le ressusciterai au dernier jour. Car ma chair est vraie nourriture et mon sang vraie boisson. 56 Celui qui mange ma chair et boit mon sang demeure en moi et moi en lui.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6:54-58</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54 Whoever eats My flesh and drinks My blood has eternal life, and I will raise him up at the last day. 55 For My flesh is food indeed, and My blood is drink indeed. 56 He who eats My flesh and drinks My blood abides in Me, and I in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13g</a:t>
            </a:r>
          </a:p>
        </p:txBody>
      </p:sp>
    </p:spTree>
  </p:cSld>
  <p:clrMapOvr>
    <a:masterClrMapping/>
  </p:clrMapOvr>
</p:sld>
</file>

<file path=ppt/slides/slide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44638" name="Group 30"/>
          <p:cNvGraphicFramePr>
            <a:graphicFrameLocks noGrp="1"/>
          </p:cNvGraphicFramePr>
          <p:nvPr/>
        </p:nvGraphicFramePr>
        <p:xfrm>
          <a:off x="34925" y="44450"/>
          <a:ext cx="9074150" cy="6778752"/>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كما ارسلني الآب الحي وانا حيّ بالآب فمن يأكلني فهو يحيا بي. هذا هو الخبز الذي نزل من السماء.ليس كما اكل آباؤكم المنّ وماتوا.من يأكل هذا الخبز فانه يحيا الى الابد.</a:t>
                      </a:r>
                      <a:r>
                        <a:rPr kumimoji="0" lang="ar-EG"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57 Et comme le Père qui est vivant m'a envoyé et que je vis par le Père, ainsi celui qui me mangera vivra par moi. Tel est le pain qui est descendu du ciel: il est bien différent de celui que vos pères ont mangé; ils sont morts, eux, mais celui qui mangera du pain que voici vivra pour l'éternité.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57 As the living Father sent Me, and I live because of the Father, so he who feeds on Me will live because of Me. 58 This is the bread which came down from heaven--not as your fathers ate the manna, and are dead. He who eats this bread will live forever.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8146"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518148"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48714" name="Group 10"/>
          <p:cNvGraphicFramePr>
            <a:graphicFrameLocks noGrp="1"/>
          </p:cNvGraphicFramePr>
          <p:nvPr/>
        </p:nvGraphicFramePr>
        <p:xfrm>
          <a:off x="539750" y="404813"/>
          <a:ext cx="8424863" cy="639470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Saturday of the second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السبت من الإسبوع الثانى من الصوم المقدس</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Samedi de la deuxième semaine 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520195"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52831" name="Group 31"/>
          <p:cNvGraphicFramePr>
            <a:graphicFrameLocks noGrp="1"/>
          </p:cNvGraphicFramePr>
          <p:nvPr/>
        </p:nvGraphicFramePr>
        <p:xfrm>
          <a:off x="34925" y="44450"/>
          <a:ext cx="9145588" cy="625456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عشية</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42:8, 11</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بالنهار يوصي الرب رحمته وبالليل تسبيحه عندي ترجي الله لاني بعد احمده خلاص وجهي والهي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42:8, 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a:t>
                      </a:r>
                      <a:r>
                        <a:rPr kumimoji="0" lang="fr-FR" sz="2800" b="0" i="0" u="none" strike="noStrike" cap="none" normalizeH="0" baseline="0">
                          <a:ln>
                            <a:noFill/>
                          </a:ln>
                          <a:solidFill>
                            <a:schemeClr val="bg1"/>
                          </a:solidFill>
                          <a:effectLst/>
                          <a:latin typeface="Arial" charset="0"/>
                          <a:cs typeface="Arial" charset="0"/>
                        </a:rPr>
                        <a:t>Le jour, le Seigneur exerçait sa fidélité, la nuit, je le chantais.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Mon âme, espère en Dieu; oui, je le célébrerai encore, lui, le salut de ma face et mon Dieu,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42:8, 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The Lord will command His lovingkindness in the daytime, And in the night His song shall be with me.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Hope in God; For I shall yet praise Him, The help of my countenance and my God.     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14pv</a:t>
            </a:r>
          </a:p>
        </p:txBody>
      </p:sp>
    </p:spTree>
  </p:cSld>
  <p:clrMapOvr>
    <a:masterClrMapping/>
  </p:clrMapOvr>
</p:sld>
</file>

<file path=ppt/slides/slide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54881" name="Group 33"/>
          <p:cNvGraphicFramePr>
            <a:graphicFrameLocks noGrp="1"/>
          </p:cNvGraphicFramePr>
          <p:nvPr/>
        </p:nvGraphicFramePr>
        <p:xfrm>
          <a:off x="34925" y="44450"/>
          <a:ext cx="9145588" cy="6809169"/>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لوقا ( 18 : : 35 – 43 )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اقترب من اريحا كان اعمى جالسا على الطريق يستعطي. فلما سمع الجمع مجتازا سأل ما عسى ان يكون هذا. فاخبروه ان يسوع الناصري مجتاز.</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18:35-43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35 Or, comme il approchait de Jéricho, un  aveugle était assis au bord du chemin, en train de mendier. Ayant entendu passer une foule, il demanda ce que c'était. On lui annonça: "C'est Jésus le Nazaréen qui passe."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18:35-43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 Then it happened, as He was coming near Jericho, that a certain blind man sat by the road begging. 36 And hearing a multitude passing by, he asked what it meant. 37 So they told him that Jesus of Nazareth was passing by.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14v</a:t>
            </a:r>
          </a:p>
        </p:txBody>
      </p:sp>
    </p:spTree>
  </p:cSld>
  <p:clrMapOvr>
    <a:masterClrMapping/>
  </p:clrMapOvr>
</p:sld>
</file>

<file path=ppt/slides/slide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56931" name="Group 35"/>
          <p:cNvGraphicFramePr>
            <a:graphicFrameLocks noGrp="1"/>
          </p:cNvGraphicFramePr>
          <p:nvPr/>
        </p:nvGraphicFramePr>
        <p:xfrm>
          <a:off x="34925" y="44450"/>
          <a:ext cx="9074150" cy="6766560"/>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فصرخ قائلا يا يسوع ابن داود ارحمني.فانتهره المتقدمون ليسكت.اما هو فصرخ اكثر كثيرا يا ابن داود ارحمني.فوقف يسوع وامر ان يقدم اليه.ولما اقترب سأله</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38 Il s'écria: "Jésus, fils de David, aie pitié de moi!". 39 Ceux qui marchaient en tête le rabrouaient pour qu'il se taise; mais lui criait de plus belle: "Fils de David, aie pitié de moi!".  Jésus s'arrêta et commanda qu'on le lui amène. Quand il se fut approché, il l'interrogea: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38 And he cried out, saying, Jesus, Son of David, have mercy on me! 39 Then those who went before warned him that he should be quiet; but he cried out all the more, Son of David, have mercy on me! 40 So Jesus stood still and commanded him to be brought to Him. And when he had come near, He asked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58982" name="Group 38"/>
          <p:cNvGraphicFramePr>
            <a:graphicFrameLocks noGrp="1"/>
          </p:cNvGraphicFramePr>
          <p:nvPr/>
        </p:nvGraphicFramePr>
        <p:xfrm>
          <a:off x="34925" y="71438"/>
          <a:ext cx="9074150" cy="6845808"/>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357322">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قائلا ماذا تريد ان افعل بك.فقال يا سيد ان ابصر. فقال له يسوع ابصر</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ايمانك قد شفاك. وفي الحال ابصر وتبعه وهو يمجد الله.وجميع الشعب اذ رأوا سبحوا الله</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41 "Que veux-tu que je fasse pour toi?" Il répondit: "Seigneur, que je retrouve la vue." Jésus lui dit: "Retrouve la vue. Ta foi t'a sauvé."  A l'instant même il retrouva la vue et il suivait Jésus en rendant gloire à Dieu. Tout le peuple voyant cela fit monter à Dieu sa louange.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CA" sz="2000" b="1" i="0" u="none" strike="noStrike" cap="none" normalizeH="0" baseline="0">
                          <a:ln>
                            <a:noFill/>
                          </a:ln>
                          <a:solidFill>
                            <a:srgbClr val="FF9900"/>
                          </a:solidFill>
                          <a:effectLst/>
                          <a:latin typeface="Arial" charset="0"/>
                          <a:cs typeface="Arial" charset="0"/>
                        </a:rPr>
                        <a:t>(Gloire à Dieu éternellement.)</a:t>
                      </a:r>
                      <a:endParaRPr kumimoji="0" lang="ar-EG" sz="20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41 saying, What do you want Me to do for you? He said, Lord, that I may receive my sight. 42 Then Jesus said to him, Receive your sight; your faith has made you well. 43 And immediately he received his sight, and followed Him, glorifying God. And all the people, when they saw it, gave praise to God.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000" b="1" i="0" u="none" strike="noStrike" cap="none" normalizeH="0" baseline="0" dirty="0">
                          <a:ln>
                            <a:noFill/>
                          </a:ln>
                          <a:solidFill>
                            <a:srgbClr val="FF9900"/>
                          </a:solidFill>
                          <a:effectLst/>
                          <a:latin typeface="Arial" charset="0"/>
                          <a:cs typeface="Arial" charset="0"/>
                        </a:rPr>
                        <a:t>(Glory be to God forever.)</a:t>
                      </a:r>
                      <a:endParaRPr kumimoji="0" lang="en-CA" sz="20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2429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5314"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525315"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63074" name="Group 34"/>
          <p:cNvGraphicFramePr>
            <a:graphicFrameLocks noGrp="1"/>
          </p:cNvGraphicFramePr>
          <p:nvPr/>
        </p:nvGraphicFramePr>
        <p:xfrm>
          <a:off x="34925" y="44450"/>
          <a:ext cx="9074150" cy="6536817"/>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111:1-2</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احمد الرب بكل قلبي في مجلس المستقيمين وجماعتهم. عظيمة هي اعمال الرب مطلوبة لكل المسرورين بها. </a:t>
                      </a:r>
                      <a:r>
                        <a:rPr kumimoji="0" lang="ar-SA" sz="32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111:1-2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De tout mon coeur je célébrerai le Seigneur, au conseil des hommes droits et dans l'assemblée.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Grandes sont les oeuvres du Seigneur, Tous ceux qui les aiment les étudient,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111:1-2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111:1 I will praise the Lord with my whole heart, In the assembly of the upright and in the congregation</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The works of the Lord are great, Studied by all who have pleasure in them.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14pm</a:t>
            </a:r>
          </a:p>
        </p:txBody>
      </p:sp>
    </p:spTree>
  </p:cSld>
  <p:clrMapOvr>
    <a:masterClrMapping/>
  </p:clrMapOvr>
</p:sld>
</file>

<file path=ppt/slides/slide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65116" name="Group 28"/>
          <p:cNvGraphicFramePr>
            <a:graphicFrameLocks noGrp="1"/>
          </p:cNvGraphicFramePr>
          <p:nvPr/>
        </p:nvGraphicFramePr>
        <p:xfrm>
          <a:off x="34925" y="44450"/>
          <a:ext cx="9145588" cy="6809169"/>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يوحنا (</a:t>
                      </a:r>
                      <a:r>
                        <a:rPr kumimoji="0" lang="en-US" sz="3600" b="0" i="0" u="sng" strike="noStrike" cap="none" normalizeH="0" baseline="0">
                          <a:ln>
                            <a:noFill/>
                          </a:ln>
                          <a:solidFill>
                            <a:srgbClr val="FF9933"/>
                          </a:solidFill>
                          <a:effectLst/>
                          <a:latin typeface="Arial" charset="0"/>
                          <a:cs typeface="Arial" charset="0"/>
                        </a:rPr>
                        <a:t>5:37-47</a:t>
                      </a:r>
                      <a:r>
                        <a:rPr kumimoji="0" lang="ar-EG" sz="3600" b="0" i="0" u="sng" strike="noStrike" cap="none" normalizeH="0" baseline="0">
                          <a:ln>
                            <a:noFill/>
                          </a:ln>
                          <a:solidFill>
                            <a:srgbClr val="FF9933"/>
                          </a:solidFill>
                          <a:effectLst/>
                          <a:latin typeface="Arial" charset="0"/>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والآب نفسه الذي ارسلني يشهد لي.لم تسمعوا صوته قط ولا ابصرتم هيئته.وليست لكم كلمته ثابتة فيكم.لان الذي ارسله هو لستم انتم تؤمنون به.</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John 5:37-47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37 Le Père qui m'a envoyé a lui-même porté témoignage à mon sujet. Mais jamais vous n'avez écouté sa voix ni vu ce qui le manifestait, et sa parole ne demeure pas en vous, puisque vous ne croyez pas à celui qu'il a envoyé.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John 5:37-47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37 And the Father Himself, who sent Me, has testified of Me. You have neither heard His voice at any time, nor seen His form. 38 But you do not have His word abiding in you, because whom He sent, Him you do not believe.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14m</a:t>
            </a:r>
          </a:p>
        </p:txBody>
      </p:sp>
    </p:spTree>
  </p:cSld>
  <p:clrMapOvr>
    <a:masterClrMapping/>
  </p:clrMapOvr>
</p:sld>
</file>

<file path=ppt/slides/slide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67169" name="Group 33"/>
          <p:cNvGraphicFramePr>
            <a:graphicFrameLocks noGrp="1"/>
          </p:cNvGraphicFramePr>
          <p:nvPr/>
        </p:nvGraphicFramePr>
        <p:xfrm>
          <a:off x="34925" y="44450"/>
          <a:ext cx="9074150" cy="6864096"/>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فتشوا الكتب لانكم تظنون ان لكم فيها حياة ابدية.وهي التي تشهد لي.</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ولا تريدون ان تأتوا اليّ لتكون لكم حياة  مجدا من الناس لست اقبل.  ولكني قد عرفتكم ان ليست لكم محبة الله في انفسكم.</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39 Vous scrutez les Écritures parce que vous pensez acquérir par elles la vie éternelle: ce sont elles qui rendent témoignage à mon sujet. Et vous ne voulez pas venir à moi pour avoir la vie éternelle. 41 La gloire, je ne la tiens pas des hommes. Mais je vous connais, vous n'avez pas en vous l'amour de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39 You search the Scriptures, for in them you think you have eternal life; and these are they which testify of Me. 40 But you are not willing to come to Me that you may have life. 41 I do not receive honor from men. 42 But I know you, that you do not have the love of God in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36788" name="Group 20"/>
          <p:cNvGraphicFramePr>
            <a:graphicFrameLocks noGrp="1"/>
          </p:cNvGraphicFramePr>
          <p:nvPr/>
        </p:nvGraphicFramePr>
        <p:xfrm>
          <a:off x="34925" y="44450"/>
          <a:ext cx="9074150" cy="6339840"/>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انا قد أتيت باسم ابي ولستم تقبلونني.ان أتى آخر باسم نفسه فذلك تقبلونه. كيف تقدرون ان تؤمنوا وانتم تقبلون مجدا بعضكم من بعض.والمجد الذي من الاله الواحد لستم تطلبونه</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43 Je suis venu au nom de mon Père, et vous refusez de me recevoir. Qu'un autre vienne en son propre nom, celui-là vous le recevrez. Comment pourriez-vous croire, vous qui tenez votre gloire les uns des autres et qui ne cherchez pas la gloire qui vient de Dieu seul?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43 I have come in My Father's name, and you do not receive Me; if another comes in his own name, him you will receive. 44 How can you believe, who receive honor from one another, and do not seek the honor that comes from the only God?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69216" name="Group 32"/>
          <p:cNvGraphicFramePr>
            <a:graphicFrameLocks noGrp="1"/>
          </p:cNvGraphicFramePr>
          <p:nvPr/>
        </p:nvGraphicFramePr>
        <p:xfrm>
          <a:off x="34925" y="115888"/>
          <a:ext cx="9001125" cy="5804218"/>
        </p:xfrm>
        <a:graphic>
          <a:graphicData uri="http://schemas.openxmlformats.org/drawingml/2006/table">
            <a:tbl>
              <a:tblPr rtl="1"/>
              <a:tblGrid>
                <a:gridCol w="4979984">
                  <a:extLst>
                    <a:ext uri="{9D8B030D-6E8A-4147-A177-3AD203B41FA5}">
                      <a16:colId xmlns:a16="http://schemas.microsoft.com/office/drawing/2014/main" val="20000"/>
                    </a:ext>
                  </a:extLst>
                </a:gridCol>
                <a:gridCol w="4021141">
                  <a:extLst>
                    <a:ext uri="{9D8B030D-6E8A-4147-A177-3AD203B41FA5}">
                      <a16:colId xmlns:a16="http://schemas.microsoft.com/office/drawing/2014/main" val="20001"/>
                    </a:ext>
                  </a:extLst>
                </a:gridCol>
              </a:tblGrid>
              <a:tr h="10810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تظنوا اني اشكوكم الى الآب.يوجد الذي يشكوكم وهو موسى الذي عليه رجاؤكم. لانكم لو كنتم تصدقون موسى لكنتم تصدقونني لانه هو كتب عني.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45 Ne pensez pas que ce soit moi qui vous accuserai devant le Père: votre accusateur, c'est Moïse en qui vous avez mis vos espoirs.En effet, si vous croyiez en Moïse, vous croiriez en moi, car c'est à mon sujet qu'il a écrit. </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45 Do not think that I shall accuse you to the Father; there is one who accuses you--Moses, in whom you trust. 46 For if you believed Moses, you would believe Me; for he wrote about Me. </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30770" name="Group 18"/>
          <p:cNvGraphicFramePr>
            <a:graphicFrameLocks noGrp="1"/>
          </p:cNvGraphicFramePr>
          <p:nvPr/>
        </p:nvGraphicFramePr>
        <p:xfrm>
          <a:off x="34925" y="115888"/>
          <a:ext cx="9001125" cy="5487226"/>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0810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فان كنتم لستم تصدقون كتب ذاك فكيف تصدقون كلامي</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Si vous ne croyez pas ce qu'il a écrit, comment croiriez-vous ce que je dis?"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47 But if you do not believe his writings, how will you believe My words?.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31462"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532483"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532484"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532485"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73323" name="Group 43"/>
          <p:cNvGraphicFramePr>
            <a:graphicFrameLocks noGrp="1"/>
          </p:cNvGraphicFramePr>
          <p:nvPr/>
        </p:nvGraphicFramePr>
        <p:xfrm>
          <a:off x="34925" y="44450"/>
          <a:ext cx="9001125" cy="6742367"/>
        </p:xfrm>
        <a:graphic>
          <a:graphicData uri="http://schemas.openxmlformats.org/drawingml/2006/table">
            <a:tbl>
              <a:tblPr rtl="1"/>
              <a:tblGrid>
                <a:gridCol w="4743222">
                  <a:extLst>
                    <a:ext uri="{9D8B030D-6E8A-4147-A177-3AD203B41FA5}">
                      <a16:colId xmlns:a16="http://schemas.microsoft.com/office/drawing/2014/main" val="20000"/>
                    </a:ext>
                  </a:extLst>
                </a:gridCol>
                <a:gridCol w="425790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رسالة بولس الرسول الثانية إلى أهل</a:t>
                      </a:r>
                      <a:r>
                        <a:rPr kumimoji="0" lang="en-US" sz="3200" b="0" i="0" u="sng" strike="noStrike" cap="none" normalizeH="0" baseline="0" dirty="0">
                          <a:ln>
                            <a:noFill/>
                          </a:ln>
                          <a:solidFill>
                            <a:srgbClr val="FF9933"/>
                          </a:solidFill>
                          <a:effectLst/>
                          <a:latin typeface="Arial" charset="0"/>
                          <a:cs typeface="Arial" charset="0"/>
                        </a:rPr>
                        <a:t> </a:t>
                      </a:r>
                      <a:r>
                        <a:rPr kumimoji="0" lang="ar-EG" sz="3200" b="0" i="0" u="sng" strike="noStrike" cap="none" normalizeH="0" baseline="0" dirty="0">
                          <a:ln>
                            <a:noFill/>
                          </a:ln>
                          <a:solidFill>
                            <a:srgbClr val="FF9933"/>
                          </a:solidFill>
                          <a:effectLst/>
                          <a:latin typeface="Arial" charset="0"/>
                          <a:cs typeface="Arial" charset="0"/>
                        </a:rPr>
                        <a:t> تيطس الثانية ( 2 : 8 – 15 )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اذكر يسوع المسيح المقام من الاموات من نسل داود بحسب انجيلي  الذي فيه احتمل المشقات حتى القيود كمذنب</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لكن كلمة الله لا تقيّد.</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Times New Roman" pitchFamily="18" charset="0"/>
                        </a:rPr>
                        <a:t>2 Timothy 2:8-15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Souviens-toi de Jésus Christ ressuscité d'entre les morts, issu de la race de David, selon l'Évangile que j'annonce et pour lequel je souffre jusqu'à être enchaîné comme un malfaiteur. Mais la parole de Dieu n'est pas enchaînée!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2 Timothy 2:8-15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8 Remember that Jesus Christ, of the seed of David, was raised from the dead according to my gospel, 9 for which I suffer trouble as an evildoer, even to the point of chains; but the word of God is not chained.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14p</a:t>
            </a:r>
          </a:p>
        </p:txBody>
      </p:sp>
    </p:spTree>
  </p:cSld>
  <p:clrMapOvr>
    <a:masterClrMapping/>
  </p:clrMapOvr>
</p:sld>
</file>

<file path=ppt/slides/slide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75363" name="Group 35"/>
          <p:cNvGraphicFramePr>
            <a:graphicFrameLocks noGrp="1"/>
          </p:cNvGraphicFramePr>
          <p:nvPr/>
        </p:nvGraphicFramePr>
        <p:xfrm>
          <a:off x="34924" y="0"/>
          <a:ext cx="9109076" cy="5957570"/>
        </p:xfrm>
        <a:graphic>
          <a:graphicData uri="http://schemas.openxmlformats.org/drawingml/2006/table">
            <a:tbl>
              <a:tblPr rtl="1"/>
              <a:tblGrid>
                <a:gridCol w="4777466">
                  <a:extLst>
                    <a:ext uri="{9D8B030D-6E8A-4147-A177-3AD203B41FA5}">
                      <a16:colId xmlns:a16="http://schemas.microsoft.com/office/drawing/2014/main" val="20000"/>
                    </a:ext>
                  </a:extLst>
                </a:gridCol>
                <a:gridCol w="4331610">
                  <a:extLst>
                    <a:ext uri="{9D8B030D-6E8A-4147-A177-3AD203B41FA5}">
                      <a16:colId xmlns:a16="http://schemas.microsoft.com/office/drawing/2014/main" val="20001"/>
                    </a:ext>
                  </a:extLst>
                </a:gridCol>
              </a:tblGrid>
              <a:tr h="156616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لاجل ذلك انا اصبر على كل شيء لاجل المختارين لكي يحصلوا هم ايضا على الخلاص الذي في المسيح يسوع مع مجد ابدي. صادقة هي الكلمة انه ان كنا قد متنا معه فسنحيا ايضا معه</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40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C'est pourquoi je supporte tout à cause des élus, afin qu'eux aussi obtiennent le salut, qui est dans le Christ Jésus, avec la gloire éternelle. Elle est digne de confiance, cette parole: Si nous mourons avec lui, avec lui nous vivrons.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10 Therefore I endure all things for the sake of the elect, that they also may obtain the salvation which is in Christ Jesus with eternal glory. 11 This is a faithful saying: For if we died with Him, We shall also live with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32815" name="Group 15"/>
          <p:cNvGraphicFramePr>
            <a:graphicFrameLocks noGrp="1"/>
          </p:cNvGraphicFramePr>
          <p:nvPr/>
        </p:nvGraphicFramePr>
        <p:xfrm>
          <a:off x="34925" y="44450"/>
          <a:ext cx="9074150" cy="5901754"/>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1525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كنا نصبر فسنملك ايضا معه.ان كنا ننكره فهو ايضا سينكرنا</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ان كنا غير امناء فهو يبقى امينا لن يقدر ان ينكر نفسه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a:ln>
                            <a:noFill/>
                          </a:ln>
                          <a:solidFill>
                            <a:schemeClr val="bg1"/>
                          </a:solidFill>
                          <a:effectLst/>
                          <a:latin typeface="Arial" charset="0"/>
                          <a:cs typeface="Arial" charset="0"/>
                        </a:rPr>
                        <a:t>12</a:t>
                      </a:r>
                      <a:r>
                        <a:rPr kumimoji="0" lang="fr-FR" sz="2800" b="0" i="0" u="none" strike="noStrike" cap="none" normalizeH="0" baseline="0">
                          <a:ln>
                            <a:noFill/>
                          </a:ln>
                          <a:solidFill>
                            <a:schemeClr val="bg1"/>
                          </a:solidFill>
                          <a:effectLst/>
                          <a:latin typeface="Arial" charset="0"/>
                          <a:cs typeface="Arial" charset="0"/>
                        </a:rPr>
                        <a:t> Si nous souffrons avec lui, avec lui nous régnerons. Si nous le renions, lui aussi nous reniera. 13 Si nous lui sommes infidèles, lui demeure fidèle, car il ne peut se renier lui-même.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If we endure, We shall also reign with Him. If we deny Him, He also will deny us. 13 If we are faithless, He remains faithful; He cannot deny Himself.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38848" name="Group 32"/>
          <p:cNvGraphicFramePr>
            <a:graphicFrameLocks noGrp="1"/>
          </p:cNvGraphicFramePr>
          <p:nvPr/>
        </p:nvGraphicFramePr>
        <p:xfrm>
          <a:off x="34925" y="44450"/>
          <a:ext cx="9074150" cy="633984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فكّر بهذه الامور مناشدا قدام الرب ان لا يتماحكوا بالكلام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الامر غير النافع لشيء.لهدم السامعين.  اجتهد ان تقيم نفسك للّه مزكّى عاملا لا يخزى مفصّلا كلمة الحق بالاستقامة.</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a:ln>
                            <a:noFill/>
                          </a:ln>
                          <a:solidFill>
                            <a:schemeClr val="bg1"/>
                          </a:solidFill>
                          <a:effectLst/>
                          <a:latin typeface="Arial" charset="0"/>
                          <a:cs typeface="Arial" charset="0"/>
                        </a:rPr>
                        <a:t>14 </a:t>
                      </a:r>
                      <a:r>
                        <a:rPr kumimoji="0" lang="fr-FR" sz="2800" b="0" i="0" u="none" strike="noStrike" cap="none" normalizeH="0" baseline="0">
                          <a:ln>
                            <a:noFill/>
                          </a:ln>
                          <a:solidFill>
                            <a:schemeClr val="bg1"/>
                          </a:solidFill>
                          <a:effectLst/>
                          <a:latin typeface="Arial" charset="0"/>
                          <a:cs typeface="Arial" charset="0"/>
                        </a:rPr>
                        <a:t>Tout cela, rappelle-le, attestant devant Dieu qu'il faut éviter les querelles de mots: elles ne servent de rien, sinon à perdre ceux qui les écoutent. Efforce-toi de te présenter à Dieu comme un homme éprouvé, un ouvrier qui n'a pas à rougir, qui dispense avec droiture la parole de vérité.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Remind them of these things, charging them before the Lord not to strive about words to no profit, to the ruin of the hearers. 15 Be diligent to present yourself approved to God, a worker who does not need to be ashamed, rightly dividing the word of truth.</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8626"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53862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538628"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81501" name="Group 29"/>
          <p:cNvGraphicFramePr>
            <a:graphicFrameLocks noGrp="1"/>
          </p:cNvGraphicFramePr>
          <p:nvPr/>
        </p:nvGraphicFramePr>
        <p:xfrm>
          <a:off x="34925" y="44450"/>
          <a:ext cx="9074150" cy="6851904"/>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الكاثوليكون من</a:t>
                      </a:r>
                      <a:r>
                        <a:rPr kumimoji="0" lang="en-CA" sz="3600" b="0" i="0" u="sng" strike="noStrike" cap="none" normalizeH="0" baseline="0" dirty="0">
                          <a:ln>
                            <a:noFill/>
                          </a:ln>
                          <a:solidFill>
                            <a:srgbClr val="FF9933"/>
                          </a:solidFill>
                          <a:effectLst/>
                          <a:latin typeface="Arial" charset="0"/>
                          <a:cs typeface="Arial" charset="0"/>
                        </a:rPr>
                        <a:t> </a:t>
                      </a:r>
                      <a:r>
                        <a:rPr kumimoji="0" lang="ar-SA" sz="3600" b="0" i="0" u="sng" strike="noStrike" cap="none" normalizeH="0" baseline="0" dirty="0">
                          <a:ln>
                            <a:noFill/>
                          </a:ln>
                          <a:solidFill>
                            <a:srgbClr val="FF9933"/>
                          </a:solidFill>
                          <a:effectLst/>
                          <a:latin typeface="Arial" charset="0"/>
                          <a:cs typeface="Arial" charset="0"/>
                        </a:rPr>
                        <a:t>رسالة</a:t>
                      </a:r>
                      <a:r>
                        <a:rPr kumimoji="0" lang="ar-EG" sz="3600" b="0" i="0" u="sng" strike="noStrike" cap="none" normalizeH="0" baseline="0" dirty="0">
                          <a:ln>
                            <a:noFill/>
                          </a:ln>
                          <a:solidFill>
                            <a:srgbClr val="FF9933"/>
                          </a:solidFill>
                          <a:effectLst/>
                          <a:latin typeface="Arial" charset="0"/>
                          <a:cs typeface="Arial" charset="0"/>
                        </a:rPr>
                        <a:t> يوحنا</a:t>
                      </a:r>
                      <a:r>
                        <a:rPr kumimoji="0" lang="ar-SA" sz="3600" b="0" i="0" u="sng" strike="noStrike" cap="none" normalizeH="0" baseline="0" dirty="0">
                          <a:ln>
                            <a:noFill/>
                          </a:ln>
                          <a:solidFill>
                            <a:srgbClr val="FF9933"/>
                          </a:solidFill>
                          <a:effectLst/>
                          <a:latin typeface="Arial" charset="0"/>
                          <a:cs typeface="Arial" charset="0"/>
                        </a:rPr>
                        <a:t> الرسول</a:t>
                      </a:r>
                      <a:r>
                        <a:rPr kumimoji="0" lang="ar-EG" sz="3600" b="0" i="0" u="sng" strike="noStrike" cap="none" normalizeH="0" baseline="0" dirty="0">
                          <a:ln>
                            <a:noFill/>
                          </a:ln>
                          <a:solidFill>
                            <a:srgbClr val="FF9933"/>
                          </a:solidFill>
                          <a:effectLst/>
                          <a:latin typeface="Arial" charset="0"/>
                          <a:cs typeface="Arial" charset="0"/>
                        </a:rPr>
                        <a:t> الأولى</a:t>
                      </a:r>
                      <a:r>
                        <a:rPr kumimoji="0" lang="en-US"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2:21-25</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لم اكتب اليكم لانكم لستم تعلمون الحق بل لانكم تعلمونه وان كل كذب ليس من الحق.من هو الكذاب الا الذي ينكر ان يسوع هو المسيح</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هذا هو ضد المسيح الذي ينكر الآب والابن.</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1 John 2:21-25</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Je ne vous ai pas écrit que vous ne savez pas la vérité, mais que vous la savez, et que rien de ce qui est mensonge ne provient de la vérité. Qui est le menteur, sinon celui qui nie que Jésus est le Christ? Voilà l'antéchrist, celui qui nie le Père et le Fils.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1 John 2:21-25</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21 I have not written to you because you do not know the truth, but because you know it, and that no lie is of the truth. 22 Who is a liar but he who denies that Jesus is the Christ? He is antichrist who denies the Father and the Son.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14c</a:t>
            </a:r>
          </a:p>
        </p:txBody>
      </p:sp>
    </p:spTree>
  </p:cSld>
  <p:clrMapOvr>
    <a:masterClrMapping/>
  </p:clrMapOvr>
</p:sld>
</file>

<file path=ppt/slides/slide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83551" name="Group 31"/>
          <p:cNvGraphicFramePr>
            <a:graphicFrameLocks noGrp="1"/>
          </p:cNvGraphicFramePr>
          <p:nvPr/>
        </p:nvGraphicFramePr>
        <p:xfrm>
          <a:off x="34925" y="115888"/>
          <a:ext cx="9074150" cy="6468936"/>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كل من ينكر الابن ليس له الآب ايضا ومن يعترف بالابن فله الآب ايضا اما انتم فما سمعتموه من البدء فليثبت اذا فيكم.ان ثبت فيكم ما سمعتموه من البدء فانتم ايضا تثبتون في الابن وفي الآب.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Quiconque nie le Fils n'a pas non plus le Père; qui confesse le Fils a le Père, aussi. Pour vous, que le message entendu dès le commencement demeure en vous. S'il demeure en vous, le message entendu dès le commencement, vous aussi, vous demeurerez dans le Fils et dans le Père;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Whoever denies the Son does not have the Father either; he who acknowledges the Son has the Father also. 24 Therefore let that abide in you which you heard from the beginning. If what you heard from the beginning abides in you, you also will abide in the Son and in the Father.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40877" name="Group 13"/>
          <p:cNvGraphicFramePr>
            <a:graphicFrameLocks noGrp="1"/>
          </p:cNvGraphicFramePr>
          <p:nvPr/>
        </p:nvGraphicFramePr>
        <p:xfrm>
          <a:off x="34925" y="115888"/>
          <a:ext cx="9074150" cy="5762626"/>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وهذا هو الوعد الذي وعدنا هو به الحياة الابدية.</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et telle est la promesse que lui-même nous a faite, la vie éternelle.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And this is the promise that He has promised us--eternal life.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3746"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54374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543748"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543749"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89691" name="Group 27"/>
          <p:cNvGraphicFramePr>
            <a:graphicFrameLocks noGrp="1"/>
          </p:cNvGraphicFramePr>
          <p:nvPr/>
        </p:nvGraphicFramePr>
        <p:xfrm>
          <a:off x="34925" y="115888"/>
          <a:ext cx="9109075" cy="6832346"/>
        </p:xfrm>
        <a:graphic>
          <a:graphicData uri="http://schemas.openxmlformats.org/drawingml/2006/table">
            <a:tbl>
              <a:tblPr rtl="1"/>
              <a:tblGrid>
                <a:gridCol w="464343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الإبركسيس فصل من أعمال آبائنا الرسل الأطهار</a:t>
                      </a:r>
                      <a:r>
                        <a:rPr kumimoji="0" lang="ar-EG" sz="3200" b="0" i="0" u="sng" strike="noStrike" cap="none" normalizeH="0" baseline="0">
                          <a:ln>
                            <a:noFill/>
                          </a:ln>
                          <a:solidFill>
                            <a:srgbClr val="FF9933"/>
                          </a:solidFill>
                          <a:effectLst/>
                          <a:latin typeface="Arial" charset="0"/>
                          <a:cs typeface="Arial" charset="0"/>
                        </a:rPr>
                        <a:t> (</a:t>
                      </a:r>
                      <a:r>
                        <a:rPr kumimoji="0" lang="en-US" sz="3200" b="0" i="0" u="sng" strike="noStrike" cap="none" normalizeH="0" baseline="0">
                          <a:ln>
                            <a:noFill/>
                          </a:ln>
                          <a:solidFill>
                            <a:srgbClr val="FF9933"/>
                          </a:solidFill>
                          <a:effectLst/>
                          <a:latin typeface="Arial" charset="0"/>
                          <a:cs typeface="Arial" charset="0"/>
                        </a:rPr>
                        <a:t>9:31-35</a:t>
                      </a:r>
                      <a:r>
                        <a:rPr kumimoji="0" lang="ar-SA" sz="3200" b="0" i="0" u="sng" strike="noStrike" cap="none" normalizeH="0" baseline="0">
                          <a:ln>
                            <a:noFill/>
                          </a:ln>
                          <a:solidFill>
                            <a:srgbClr val="FF9933"/>
                          </a:solidFill>
                          <a:effectLst/>
                          <a:latin typeface="Arial" charset="0"/>
                          <a:cs typeface="Arial" charset="0"/>
                        </a:rPr>
                        <a:t>)</a:t>
                      </a:r>
                      <a:endParaRPr kumimoji="0" lang="en-US"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الكنائس في جميع اليهودية والجليل والسامرة فكان لها سلام وكانت تبنى وتسير في خوف الرب وبتعزية الروح القدس كانت تتكاثر</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9:31-35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L'Église, sur toute l'étendue de la Judée, de la Galilée et de la Samarie, vivait donc en paix, elle s'édifiait et marchait dans le crainte du Seigneur et, grâce à l'appui du Saint Esprit, elle s'accroissait.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9:31-35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Then the churches throughout all Judea, Galilee, and Samaria had peace and were edified. And walking in the fear of the Lord and in the comfort of the Holy Spirit, they were multiplied.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14a</a:t>
            </a:r>
          </a:p>
        </p:txBody>
      </p:sp>
    </p:spTree>
  </p:cSld>
  <p:clrMapOvr>
    <a:masterClrMapping/>
  </p:clrMapOvr>
</p:sld>
</file>

<file path=ppt/slides/slide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91740" name="Group 28"/>
          <p:cNvGraphicFramePr>
            <a:graphicFrameLocks noGrp="1"/>
          </p:cNvGraphicFramePr>
          <p:nvPr/>
        </p:nvGraphicFramePr>
        <p:xfrm>
          <a:off x="34925" y="44450"/>
          <a:ext cx="9074150" cy="5804218"/>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وحدث ان بطرس وهو يجتاز بالجميع نزل ايضا الى القديسين الساكنين في لدّة. فوجد هناك انسانا اسمه اينياس مضطجعا على سرير منذ ثماني سنين وكان مفلوجا.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32 Or, il arriva que Pierre, qui se déplaçait continuellement, descendit aussi chez les saints qui habitaient Lydda. Il trouva là un homme du nom d'Énée, allongé sur un grabat depuis huit ans; il était paralysé.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32 Now it came to pass, as Peter went through all parts of the country, that he also came down to the saints who dwelt in Lydda. 33 There he found a certain man named Aeneas, who had been bedridden eight years and was paralyzed.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42928" name="Group 16"/>
          <p:cNvGraphicFramePr>
            <a:graphicFrameLocks noGrp="1"/>
          </p:cNvGraphicFramePr>
          <p:nvPr/>
        </p:nvGraphicFramePr>
        <p:xfrm>
          <a:off x="34925" y="44450"/>
          <a:ext cx="9074150" cy="5901754"/>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 بطرس يا اينياس يشفيك يسوع المسيح</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قم وافرش لنفسك.فقام للوقت. ورآه جميع الساكنين في لدّة وسارون الذين رجعوا الى الرب</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Pierre lui dit: "Enée, Jésus Christ te guérit. Lève-toi et fais toi-même ton lit!" Et il se leva aussitôt. L'ayant vu, toute la population de Lydda et de la plaine de Saron se tourna vers le Seigneur.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And Peter said to him, Aeneas, Jesus the Christ heals you. Arise and make your bed. Then he arose immediately. 35 So all who dwelt at Lydda and Sharon saw him and turned to the Lord.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7842"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9890"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99927" name="Group 23"/>
          <p:cNvGraphicFramePr>
            <a:graphicFrameLocks noGrp="1"/>
          </p:cNvGraphicFramePr>
          <p:nvPr/>
        </p:nvGraphicFramePr>
        <p:xfrm>
          <a:off x="34925" y="44450"/>
          <a:ext cx="9145588" cy="6194426"/>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107:20, 22</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ارسل كلمته فشفاهم ونجاهم من تهلكاتهم. وليذبحوا له ذبائح الحمد وليعدوا اعماله بترنم. 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107:20, 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Il a envoyé sa parole pour les guérir et les soustraire à la fosse. 22 Qu'ils célèbrent le Seigneur pour sa fidélité</a:t>
                      </a:r>
                      <a:r>
                        <a:rPr kumimoji="0" lang="en-US" sz="2800" b="0" i="0" u="none" strike="noStrike" cap="none" normalizeH="0" baseline="0">
                          <a:ln>
                            <a:noFill/>
                          </a:ln>
                          <a:solidFill>
                            <a:schemeClr val="bg1"/>
                          </a:solidFill>
                          <a:effectLst/>
                          <a:latin typeface="Arial" charset="0"/>
                          <a:cs typeface="Arial" charset="0"/>
                        </a:rPr>
                        <a:t> </a:t>
                      </a:r>
                      <a:endParaRPr kumimoji="0" lang="fr-FR"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107:20, 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He sent His word and healed them, And delivered them from their destructions.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Let them sacrifice the sacrifices of thanksgiving.     Alleluia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14pg</a:t>
            </a:r>
          </a:p>
        </p:txBody>
      </p:sp>
    </p:spTree>
  </p:cSld>
  <p:clrMapOvr>
    <a:masterClrMapping/>
  </p:clrMapOvr>
</p:sld>
</file>

<file path=ppt/slides/slide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01996" name="Group 44"/>
          <p:cNvGraphicFramePr>
            <a:graphicFrameLocks noGrp="1"/>
          </p:cNvGraphicFramePr>
          <p:nvPr/>
        </p:nvGraphicFramePr>
        <p:xfrm>
          <a:off x="34925" y="44450"/>
          <a:ext cx="9145588" cy="6784848"/>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EG" sz="3200" b="0" i="0" u="sng" strike="noStrike" cap="none" normalizeH="0" baseline="0">
                          <a:ln>
                            <a:noFill/>
                          </a:ln>
                          <a:solidFill>
                            <a:srgbClr val="FF9933"/>
                          </a:solidFill>
                          <a:effectLst/>
                          <a:latin typeface="Arial" charset="0"/>
                          <a:cs typeface="Arial" charset="0"/>
                        </a:rPr>
                        <a:t>يوحنا ( 6 : 1 – 14 )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بعد هذا مضى يسوع الى عبر بحر الجليل وهو بحر طبرية. وتبعه جمع كثير لانهم ابصروا آياته التي كان يصنعها في المرضى. فصعد يسوع الى جبل وجلس هناك مع تلاميذه.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6:1-14</a:t>
                      </a:r>
                    </a:p>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Après cela, Jésus passa sur l'autre rive de la mer de Galilée, dite encore de Tibériade. Une grande foule le suivait parce que les gens avaient vu les signes qu'il opérait sur les malades. C'est pourquoi Jésus gravit la montagne et s'y assit avec ses disciples.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6:1-14</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6:1 After these things Jesus went over the Sea of Galilee, which is the Sea of Tiberias. 2 Then a great multitude followed Him, because they saw His signs which He performed on those who were diseased. 3 And Jesus went up on the mountain, and there He sat with His disciples.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14g</a:t>
            </a:r>
          </a:p>
        </p:txBody>
      </p:sp>
    </p:spTree>
  </p:cSld>
  <p:clrMapOvr>
    <a:masterClrMapping/>
  </p:clrMapOvr>
</p:sld>
</file>

<file path=ppt/slides/slide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04029" name="Group 29"/>
          <p:cNvGraphicFramePr>
            <a:graphicFrameLocks noGrp="1"/>
          </p:cNvGraphicFramePr>
          <p:nvPr/>
        </p:nvGraphicFramePr>
        <p:xfrm>
          <a:off x="34925" y="115888"/>
          <a:ext cx="9074150" cy="633984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الفصح عيد اليهود قريبا فرفع يسوع عينيه ونظر ان جمعا كثيرا مقبل اليه فقال لفيلبس من اين نبتاع خبزا لياكل هؤلاء. وانما قال هذا ليمتحنه لانه هو علم ما هو مزمع ان يفعل.</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C'était peu avant la Pâque qui est la fête des Juifs. Or, ayant levé les yeux, Jésus vit une grande foule qui venait à lui. Il dit à Philippe: "Où achèterons-nous des pains pour qu'ils aient de quoi manger?" En parlant ainsi il le mettait à l'épreuve; il savait, quant à lui, ce qu'il allait faire.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Now the Passover, a feast of the Jews, was near. 5 Then Jesus lifted up His eyes, and seeing a great multitude coming toward Him, He said to Philip, Where shall we buy bread, that these may eat? 6 But this He said to test him, for He Himself knew what He would do.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44986" name="Group 26"/>
          <p:cNvGraphicFramePr>
            <a:graphicFrameLocks noGrp="1"/>
          </p:cNvGraphicFramePr>
          <p:nvPr/>
        </p:nvGraphicFramePr>
        <p:xfrm>
          <a:off x="34925" y="115888"/>
          <a:ext cx="9074150" cy="6049963"/>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اجابه فيلبس لا يكفيهم خبز بمئتي دينار ليأخذ كل واحد منهم شيئا يسيرا. قال له واحد من تلاميذه وهو اندراوس اخو سمعان بطرس.</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Philippe lui répondit: "Deux cents deniers de pain ne suffiraient pas pour que chacun reçoive un petit morceau. Un de ses disciples, André, le frère de Simon Pierre, lui dit: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Philip answered Him, Two hundred denarii worth of bread is not sufficient for them, that every one of them may have a little. 8 One of His disciples, Andrew, Simon Peter's brother, said to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49076" name="Group 20"/>
          <p:cNvGraphicFramePr>
            <a:graphicFrameLocks noGrp="1"/>
          </p:cNvGraphicFramePr>
          <p:nvPr/>
        </p:nvGraphicFramePr>
        <p:xfrm>
          <a:off x="34925" y="115888"/>
          <a:ext cx="9074150" cy="6231890"/>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هنا غلام معه خمسة ارغفة شعير وسمكتان.ولكن ما هذا لمثل هؤلاء.</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يسوع اجعلوا الناس يتكئون.وكان في المكان عشب كثير.فاتكأ الرجال وعددهم نحو خمسة آلاف.</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"Il y a là un garçon qui possède cinq pains d'orge et deux petits poissons; mais qu'est-ce que cela pour tant de gens?" Jésus dit: "Faites-les asseoir." Il y avait beaucoup d'herbe à cet endroit. Ils s'assirent donc; ils étaient environ cinq mille hommes.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There is a lad here who has five barley loaves and two small fish, but what are they among so many? 10 Then Jesus said, Make the people sit down. Now there was much grass in the place. So the men sat down, in number about five thousand.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47033" name="Group 25"/>
          <p:cNvGraphicFramePr>
            <a:graphicFrameLocks noGrp="1"/>
          </p:cNvGraphicFramePr>
          <p:nvPr/>
        </p:nvGraphicFramePr>
        <p:xfrm>
          <a:off x="34925" y="115888"/>
          <a:ext cx="9074150" cy="676656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واخذ يسوع الارغفة وشكر ووزع على التلاميذ والتلاميذ اعطوا المتكئين.وكذلك من السمكتين بقدر ما شاءوا. فلما شبعوا قال لتلاميذه اجمعوا الكسر الفاضلة لكي لا يضيع شيء.</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Alors Jésus prit les pains, il rendit grâce et les distribua aux convives. Il fit de même avec les poissons; il leur en donna autant qu'ils en désiraient. Lorsqu'ils furent rassasiés, Jésus dit à ses disciples: "Rassemblez les morceaux qui restent, de sorte que rien ne soit perdu."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And Jesus took the loaves, and when He had given thanks He distributed them to the disciples, and the disciples to those sitting down; and likewise of the fish, as much as they wanted. 12 So when they were filled, He said to His disciples, Gather up the fragments that remain, so that nothing is lost.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06080" name="Group 32"/>
          <p:cNvGraphicFramePr>
            <a:graphicFrameLocks noGrp="1"/>
          </p:cNvGraphicFramePr>
          <p:nvPr/>
        </p:nvGraphicFramePr>
        <p:xfrm>
          <a:off x="34925" y="44450"/>
          <a:ext cx="9145588" cy="6778752"/>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فجمعوا وملأوا اثنتي عشرة قفة من الكسر من خمسة ارغفة الشعير التي فضلت عن الآكلين. فلما رأى الناس الآية التي صنعها يسوع قالوا ان هذا هو بالحقيقة النبي الآتي الى العالم.</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Ils les rassemblèrent et ils remplirent douze paniers avec les morceaux des cinq pains d'orge qui étaient restés à ceux qui avaient mangé. A la vue du signe qu'il venait d'opérer, les gens dirent: "Celui-ci est vraiment le Prophète, celui qui doit venir dans le monde..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13 Therefore they gathered them up, and filled twelve baskets with the fragments of the five barley loaves which were left over by those who had eaten. 14 Then those men, when they had seen the sign that Jesus did, said, This is truly the Prophet who is to come into the world.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8082"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558084"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2758" name="Group 38"/>
          <p:cNvGraphicFramePr>
            <a:graphicFrameLocks noGrp="1"/>
          </p:cNvGraphicFramePr>
          <p:nvPr/>
        </p:nvGraphicFramePr>
        <p:xfrm>
          <a:off x="468313" y="476250"/>
          <a:ext cx="8137525" cy="5577840"/>
        </p:xfrm>
        <a:graphic>
          <a:graphicData uri="http://schemas.openxmlformats.org/drawingml/2006/table">
            <a:tbl>
              <a:tblPr rtl="1"/>
              <a:tblGrid>
                <a:gridCol w="8137525">
                  <a:extLst>
                    <a:ext uri="{9D8B030D-6E8A-4147-A177-3AD203B41FA5}">
                      <a16:colId xmlns:a16="http://schemas.microsoft.com/office/drawing/2014/main" val="20000"/>
                    </a:ext>
                  </a:extLst>
                </a:gridCol>
              </a:tblGrid>
              <a:tr h="208756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ar-EG" sz="4000" b="1"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1" i="0" u="none" strike="noStrike" cap="none" normalizeH="0" baseline="0">
                          <a:ln>
                            <a:noFill/>
                          </a:ln>
                          <a:solidFill>
                            <a:srgbClr val="FF9900"/>
                          </a:solidFill>
                          <a:effectLst/>
                          <a:latin typeface="Arial" charset="0"/>
                          <a:cs typeface="Arial" charset="0"/>
                        </a:rPr>
                        <a:t>Second Sunday of the Fifty Holy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en-US" sz="4000" b="1"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000" b="1" i="0" u="none" strike="noStrike" cap="none" normalizeH="0" baseline="0">
                          <a:ln>
                            <a:noFill/>
                          </a:ln>
                          <a:solidFill>
                            <a:srgbClr val="FF9900"/>
                          </a:solidFill>
                          <a:effectLst/>
                          <a:latin typeface="Arial" charset="0"/>
                          <a:cs typeface="Arial" charset="0"/>
                        </a:rPr>
                        <a:t>الأحد الثانى </a:t>
                      </a:r>
                      <a:r>
                        <a:rPr kumimoji="0" lang="ar-KW" sz="4000" b="1" i="0" u="none" strike="noStrike" cap="none" normalizeH="0" baseline="0">
                          <a:ln>
                            <a:noFill/>
                          </a:ln>
                          <a:solidFill>
                            <a:srgbClr val="FF9900"/>
                          </a:solidFill>
                          <a:effectLst/>
                          <a:latin typeface="Arial" charset="0"/>
                          <a:cs typeface="Arial" charset="0"/>
                        </a:rPr>
                        <a:t>من</a:t>
                      </a:r>
                      <a:r>
                        <a:rPr kumimoji="0" lang="ar-EG" sz="4000" b="1" i="0" u="none" strike="noStrike" cap="none" normalizeH="0" baseline="0">
                          <a:ln>
                            <a:noFill/>
                          </a:ln>
                          <a:solidFill>
                            <a:srgbClr val="FF9900"/>
                          </a:solidFill>
                          <a:effectLst/>
                          <a:latin typeface="Arial" charset="0"/>
                          <a:cs typeface="Arial" charset="0"/>
                        </a:rPr>
                        <a:t>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en-CA" sz="4000" b="1" i="0" u="none" strike="noStrike" cap="none" normalizeH="0" baseline="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Deuxième Dimanche "ELKHAMSINE"</a:t>
                      </a:r>
                      <a:endParaRPr kumimoji="0" lang="fr-CA" sz="4000" b="0"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118787"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81224" name="Group 72"/>
          <p:cNvGraphicFramePr>
            <a:graphicFrameLocks noGrp="1"/>
          </p:cNvGraphicFramePr>
          <p:nvPr/>
        </p:nvGraphicFramePr>
        <p:xfrm>
          <a:off x="69850" y="0"/>
          <a:ext cx="8931306" cy="6463718"/>
        </p:xfrm>
        <a:graphic>
          <a:graphicData uri="http://schemas.openxmlformats.org/drawingml/2006/table">
            <a:tbl>
              <a:tblPr rtl="1"/>
              <a:tblGrid>
                <a:gridCol w="4487214">
                  <a:extLst>
                    <a:ext uri="{9D8B030D-6E8A-4147-A177-3AD203B41FA5}">
                      <a16:colId xmlns:a16="http://schemas.microsoft.com/office/drawing/2014/main" val="20000"/>
                    </a:ext>
                  </a:extLst>
                </a:gridCol>
                <a:gridCol w="4444092">
                  <a:extLst>
                    <a:ext uri="{9D8B030D-6E8A-4147-A177-3AD203B41FA5}">
                      <a16:colId xmlns:a16="http://schemas.microsoft.com/office/drawing/2014/main" val="20001"/>
                    </a:ext>
                  </a:extLst>
                </a:gridCol>
              </a:tblGrid>
              <a:tr h="178592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 عشية (</a:t>
                      </a:r>
                      <a:r>
                        <a:rPr kumimoji="0" lang="en-US" sz="3600" b="0" i="0" u="sng" strike="noStrike" cap="none" normalizeH="0" baseline="0" dirty="0">
                          <a:ln>
                            <a:noFill/>
                          </a:ln>
                          <a:solidFill>
                            <a:srgbClr val="FF9933"/>
                          </a:solidFill>
                          <a:effectLst/>
                          <a:latin typeface="Arial" charset="0"/>
                          <a:cs typeface="Arial" charset="0"/>
                        </a:rPr>
                        <a:t>111:1-2</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احمد الرب بكل قلبي في مجلس المستقيمين وجماعتهم.عظيمة هي اعمال الرب مطلوبة لكل المسرورين بها.</a:t>
                      </a:r>
                      <a:r>
                        <a:rPr kumimoji="0" lang="en-US" sz="3200" b="0" i="0" u="none" strike="noStrike" cap="none" normalizeH="0" baseline="0" dirty="0">
                          <a:ln>
                            <a:noFill/>
                          </a:ln>
                          <a:solidFill>
                            <a:schemeClr val="bg1"/>
                          </a:solidFill>
                          <a:effectLst/>
                          <a:latin typeface="Arial" charset="0"/>
                          <a:cs typeface="Arial" charset="0"/>
                        </a:rPr>
                        <a:t>   </a:t>
                      </a:r>
                      <a:r>
                        <a:rPr kumimoji="0" lang="ar-SA" sz="3600" b="0" i="0" u="none" strike="noStrike" cap="none" normalizeH="0" baseline="0" dirty="0">
                          <a:ln>
                            <a:noFill/>
                          </a:ln>
                          <a:solidFill>
                            <a:schemeClr val="bg1"/>
                          </a:solidFill>
                          <a:effectLst/>
                          <a:latin typeface="Arial" charset="0"/>
                          <a:cs typeface="Arial" charset="0"/>
                        </a:rPr>
                        <a:t>هللويا</a:t>
                      </a:r>
                      <a:endParaRPr kumimoji="0" lang="ar-EG" sz="3600" b="0" i="0" u="none" strike="noStrike" cap="none" normalizeH="0" baseline="0" dirty="0">
                        <a:ln>
                          <a:noFill/>
                        </a:ln>
                        <a:solidFill>
                          <a:schemeClr val="bg1"/>
                        </a:solidFill>
                        <a:effectLst/>
                        <a:latin typeface="Arial" charset="0"/>
                        <a:cs typeface="Arial" charset="0"/>
                      </a:endParaRPr>
                    </a:p>
                  </a:txBody>
                  <a:tcPr marL="0" marR="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Psaumes 111:1-2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pitchFamily="34" charset="0"/>
                          <a:cs typeface="Arial" pitchFamily="34" charset="0"/>
                        </a:rPr>
                        <a:t>1 De tout mon cœur je célébrerai le Seigneur au conseil des hommes droits et dans 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pitchFamily="34" charset="0"/>
                          <a:cs typeface="Arial" pitchFamily="34" charset="0"/>
                        </a:rPr>
                        <a:t>2 Grandes sont les œuvres du Seigneur, tous ceux qui les aiment les étudient,  </a:t>
                      </a:r>
                      <a:endParaRPr kumimoji="0" lang="ar-EG" sz="2800" b="0" i="0" u="none" strike="noStrike" cap="none" normalizeH="0" baseline="0" dirty="0">
                        <a:ln>
                          <a:noFill/>
                        </a:ln>
                        <a:solidFill>
                          <a:schemeClr val="bg1"/>
                        </a:solidFill>
                        <a:effectLst/>
                        <a:latin typeface="Arial" pitchFamily="34" charset="0"/>
                        <a:cs typeface="Arial" pitchFamily="34"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pitchFamily="34" charset="0"/>
                          <a:cs typeface="Arial" pitchFamily="34" charset="0"/>
                        </a:rPr>
                        <a:t>Alléluia.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Psalms 111:1-2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 I will praise the Lord with my whole heart, In the assembly of the upright and in the congregation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The works of the Lord are great, Studied by all who have pleasure in them.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15pv</a:t>
            </a:r>
          </a:p>
        </p:txBody>
      </p:sp>
    </p:spTree>
  </p:cSld>
  <p:clrMapOvr>
    <a:masterClrMapping/>
  </p:clrMapOvr>
</p:sld>
</file>

<file path=ppt/slides/slide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88223" name="Group 63"/>
          <p:cNvGraphicFramePr>
            <a:graphicFrameLocks noGrp="1"/>
          </p:cNvGraphicFramePr>
          <p:nvPr/>
        </p:nvGraphicFramePr>
        <p:xfrm>
          <a:off x="34925" y="44450"/>
          <a:ext cx="9145588" cy="6656832"/>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يوحنا ( 6 : 16 – 23 )</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ولما كان المساء نزل تلاميذه الى البحر. فدخلوا السفينة وكانوا يذهبون الى عبر البحر الى كفرناحوم.وكان الظلام قد اقبل ولم يكن يسوع قد أتى اليهم. وهاج البحر من ريح عظيمة تهب.</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6:16-23</a:t>
                      </a:r>
                    </a:p>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Le soir venu, ses disciples descendirent jusqu'à la mer.17 Ils montèrent dans une barque et se dirigèrent vers Capharnaüm, sur l'autre rive. Déjà l'obscurité s'était faite et Jésus ne les avait pas encore rejoints.18 Un  grand vent soufflaitet la mer était houleuse.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6:16-23</a:t>
                      </a:r>
                    </a:p>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Now when evening came, His disciples went down to the sea, 17 got into the boat, and went over the sea toward Capernaum. And it was already dark, and Jesus had not come to them. 18 Then the sea arose because a great wind was blowing.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15v</a:t>
            </a:r>
          </a:p>
        </p:txBody>
      </p:sp>
    </p:spTree>
  </p:cSld>
  <p:clrMapOvr>
    <a:masterClrMapping/>
  </p:clrMapOvr>
</p:sld>
</file>

<file path=ppt/slides/slide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95070" name="Group 30"/>
          <p:cNvGraphicFramePr>
            <a:graphicFrameLocks noGrp="1"/>
          </p:cNvGraphicFramePr>
          <p:nvPr/>
        </p:nvGraphicFramePr>
        <p:xfrm>
          <a:off x="34925" y="44450"/>
          <a:ext cx="9145588" cy="6230303"/>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كانوا قد جذفوا نحو خمس وعشرين او ثلاثين غلوة نظروا يسوع ماشيا على البحر مقتربا من السفينة فخافوا. فقال لهم انا هو لا تخافوا.  فرضوا ان يقبلوه في السفينة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Ils avaient ramé environ vingt-cinq  à trente stades, lorsqu'ils voient Jésus marcher sur la mer et s'approcher de la barque. Alors ils furent pris de peur, 20 mais Jésus leur dit: "C'est moi, n'ayez pas peur.21 Ils voulurent le prendre dans la barque,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So when they had rowed about three or four miles, they saw Jesus walking on the sea and drawing near the boat; and they were afraid. 20 But He said to them, It is I; do not be afraid. 21 Then they willingly received Him into the boat,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96091" name="Group 27"/>
          <p:cNvGraphicFramePr>
            <a:graphicFrameLocks noGrp="1"/>
          </p:cNvGraphicFramePr>
          <p:nvPr/>
        </p:nvGraphicFramePr>
        <p:xfrm>
          <a:off x="34925" y="44450"/>
          <a:ext cx="9145588" cy="6121401"/>
        </p:xfrm>
        <a:graphic>
          <a:graphicData uri="http://schemas.openxmlformats.org/drawingml/2006/table">
            <a:tbl>
              <a:tblPr rtl="1"/>
              <a:tblGrid>
                <a:gridCol w="3855817">
                  <a:extLst>
                    <a:ext uri="{9D8B030D-6E8A-4147-A177-3AD203B41FA5}">
                      <a16:colId xmlns:a16="http://schemas.microsoft.com/office/drawing/2014/main" val="20000"/>
                    </a:ext>
                  </a:extLst>
                </a:gridCol>
                <a:gridCol w="5289771">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وللوقت صارت السفينة الى الارض التي كانوا ذاهبين اليها  وفي الغد لما رأى الجمع الذين كانوا واقفين في عبر البحر انه لم تكن هناك سفينة اخرى سوى واحدة وهي تلك التي دخلها تلاميذه</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mais aussitôt la barque toucha terre au lieu où ils allaient. 22 Le lendemain, la foule restée sur l'autre rive, se rendit compte qu'il y avait eu là une seule barque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immediately the boat was at the land where they were going. 22 On the following day, when the people who were standing on the other side of the sea saw that there was no other boat there, except that one which His disciples had entered,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86312" name="Group 40"/>
          <p:cNvGraphicFramePr>
            <a:graphicFrameLocks noGrp="1"/>
          </p:cNvGraphicFramePr>
          <p:nvPr/>
        </p:nvGraphicFramePr>
        <p:xfrm>
          <a:off x="34925" y="115888"/>
          <a:ext cx="9019691" cy="6599937"/>
        </p:xfrm>
        <a:graphic>
          <a:graphicData uri="http://schemas.openxmlformats.org/drawingml/2006/table">
            <a:tbl>
              <a:tblPr rtl="1"/>
              <a:tblGrid>
                <a:gridCol w="4777436">
                  <a:extLst>
                    <a:ext uri="{9D8B030D-6E8A-4147-A177-3AD203B41FA5}">
                      <a16:colId xmlns:a16="http://schemas.microsoft.com/office/drawing/2014/main" val="20000"/>
                    </a:ext>
                  </a:extLst>
                </a:gridCol>
                <a:gridCol w="424225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وان يسوع لم يدخل السفينة مع تلاميذه بل مضى تلاميذه وحدهم. غير انه جاءت سفن من طبرية الى قرب الموضع الذي اكلوا فيه الخبز اذ شكر الرب</a:t>
                      </a:r>
                      <a:r>
                        <a:rPr kumimoji="0" lang="en-US" sz="3200" b="0" i="0" u="none" strike="noStrike" cap="none" normalizeH="0" baseline="0" dirty="0">
                          <a:ln>
                            <a:noFill/>
                          </a:ln>
                          <a:solidFill>
                            <a:schemeClr val="bg1"/>
                          </a:solidFill>
                          <a:effectLst/>
                          <a:latin typeface="Arial" charset="0"/>
                          <a:cs typeface="Arial" charset="0"/>
                        </a:rPr>
                        <a:t>        </a:t>
                      </a:r>
                      <a:r>
                        <a:rPr kumimoji="0" lang="ar-SA" sz="2800" b="1" i="0" u="none" strike="noStrike" cap="none" normalizeH="0" baseline="0" dirty="0">
                          <a:ln>
                            <a:noFill/>
                          </a:ln>
                          <a:solidFill>
                            <a:srgbClr val="FF9900"/>
                          </a:solidFill>
                          <a:effectLst/>
                          <a:latin typeface="Arial" charset="0"/>
                          <a:cs typeface="Arial" charset="0"/>
                        </a:rPr>
                        <a:t>( والمجد للـه دائماً ).</a:t>
                      </a:r>
                      <a:endParaRPr kumimoji="0" lang="en-CA" sz="2800" b="1" i="0" u="none" strike="noStrike" cap="none" normalizeH="0" baseline="0" dirty="0">
                        <a:ln>
                          <a:noFill/>
                        </a:ln>
                        <a:solidFill>
                          <a:srgbClr val="FF9900"/>
                        </a:solidFill>
                        <a:effectLst/>
                        <a:latin typeface="Arial" charset="0"/>
                        <a:cs typeface="Arial" charset="0"/>
                      </a:endParaRPr>
                    </a:p>
                  </a:txBody>
                  <a:tcPr marL="18000" marR="1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et que Jésus n'avait pas accompagné ses disciples dans leur barque; ceux-ci étaient partis seuls. Toutefois, venant de Tibériade, d'autres barques arrivèrent près de l'endroit où ils avaient mangé le pain après que le Seigneur eut rendu grâce.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en-US"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that Jesus had not entered the boat with His disciples, but His disciples had gone away alone-- 23 however, other boats came from </a:t>
                      </a:r>
                      <a:r>
                        <a:rPr kumimoji="0" lang="en-US" sz="2800" b="0" i="0" u="none" strike="noStrike" cap="none" normalizeH="0" baseline="0" dirty="0" err="1">
                          <a:ln>
                            <a:noFill/>
                          </a:ln>
                          <a:solidFill>
                            <a:schemeClr val="bg1"/>
                          </a:solidFill>
                          <a:effectLst/>
                          <a:latin typeface="Arial" charset="0"/>
                          <a:cs typeface="Arial" charset="0"/>
                        </a:rPr>
                        <a:t>Tiberias</a:t>
                      </a:r>
                      <a:r>
                        <a:rPr kumimoji="0" lang="en-US" sz="2800" b="0" i="0" u="none" strike="noStrike" cap="none" normalizeH="0" baseline="0" dirty="0">
                          <a:ln>
                            <a:noFill/>
                          </a:ln>
                          <a:solidFill>
                            <a:schemeClr val="bg1"/>
                          </a:solidFill>
                          <a:effectLst/>
                          <a:latin typeface="Arial" charset="0"/>
                          <a:cs typeface="Arial" charset="0"/>
                        </a:rPr>
                        <a:t>, near the place where they ate bread after the Lord had given thanks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23910"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 و أنجيل  باكر</a:t>
            </a:r>
          </a:p>
          <a:p>
            <a:pPr algn="ctr"/>
            <a:r>
              <a:rPr lang="fr-CA" sz="4400" u="sng">
                <a:solidFill>
                  <a:srgbClr val="FF9933"/>
                </a:solidFill>
              </a:rPr>
              <a:t>Psaume et Évangile du Matin</a:t>
            </a:r>
          </a:p>
        </p:txBody>
      </p:sp>
      <p:pic>
        <p:nvPicPr>
          <p:cNvPr id="124931"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88398" name="Group 78"/>
          <p:cNvGraphicFramePr>
            <a:graphicFrameLocks noGrp="1"/>
          </p:cNvGraphicFramePr>
          <p:nvPr/>
        </p:nvGraphicFramePr>
        <p:xfrm>
          <a:off x="69850" y="71415"/>
          <a:ext cx="8931306" cy="6655563"/>
        </p:xfrm>
        <a:graphic>
          <a:graphicData uri="http://schemas.openxmlformats.org/drawingml/2006/table">
            <a:tbl>
              <a:tblPr rtl="1"/>
              <a:tblGrid>
                <a:gridCol w="4003150">
                  <a:extLst>
                    <a:ext uri="{9D8B030D-6E8A-4147-A177-3AD203B41FA5}">
                      <a16:colId xmlns:a16="http://schemas.microsoft.com/office/drawing/2014/main" val="20000"/>
                    </a:ext>
                  </a:extLst>
                </a:gridCol>
                <a:gridCol w="4928156">
                  <a:extLst>
                    <a:ext uri="{9D8B030D-6E8A-4147-A177-3AD203B41FA5}">
                      <a16:colId xmlns:a16="http://schemas.microsoft.com/office/drawing/2014/main" val="20001"/>
                    </a:ext>
                  </a:extLst>
                </a:gridCol>
              </a:tblGrid>
              <a:tr h="1918971">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a:t>
                      </a:r>
                      <a:r>
                        <a:rPr kumimoji="0" lang="en-US"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باكر</a:t>
                      </a:r>
                      <a:r>
                        <a:rPr kumimoji="0" lang="ar-SA"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111:3-4</a:t>
                      </a:r>
                      <a:r>
                        <a:rPr kumimoji="0" lang="ar-SA" sz="3600" b="0" i="0" u="sng" strike="noStrike" cap="none" normalizeH="0" baseline="0" dirty="0">
                          <a:ln>
                            <a:noFill/>
                          </a:ln>
                          <a:solidFill>
                            <a:srgbClr val="FF9933"/>
                          </a:solidFill>
                          <a:effectLst/>
                          <a:latin typeface="Arial" charset="0"/>
                          <a:cs typeface="Arial" charset="0"/>
                        </a:rPr>
                        <a:t>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جلال وبهاء عمله وعدله قائم الى الابد. صنع ذكرا لعجائبه.حنّان ورحيم هو الرب‏.</a:t>
                      </a:r>
                      <a:r>
                        <a:rPr kumimoji="0" lang="en-US" sz="3200" b="0" i="0" u="none" strike="noStrike" cap="none" normalizeH="0" baseline="0" dirty="0">
                          <a:ln>
                            <a:noFill/>
                          </a:ln>
                          <a:solidFill>
                            <a:schemeClr val="bg1"/>
                          </a:solidFill>
                          <a:effectLst/>
                          <a:latin typeface="Arial" charset="0"/>
                          <a:cs typeface="Arial" charset="0"/>
                        </a:rPr>
                        <a:t>              </a:t>
                      </a:r>
                      <a:r>
                        <a:rPr kumimoji="0" lang="ar-EG" sz="3200" b="0" i="0" u="none" strike="noStrike" cap="none" normalizeH="0" baseline="0" dirty="0">
                          <a:ln>
                            <a:noFill/>
                          </a:ln>
                          <a:solidFill>
                            <a:schemeClr val="bg1"/>
                          </a:solidFill>
                          <a:effectLst/>
                          <a:latin typeface="Arial" charset="0"/>
                          <a:cs typeface="Arial" charset="0"/>
                        </a:rPr>
                        <a:t> </a:t>
                      </a:r>
                      <a:r>
                        <a:rPr kumimoji="0" lang="ar-SA" sz="3600" b="0" i="0" u="none" strike="noStrike" cap="none" normalizeH="0" baseline="0" dirty="0">
                          <a:ln>
                            <a:noFill/>
                          </a:ln>
                          <a:solidFill>
                            <a:schemeClr val="bg1"/>
                          </a:solidFill>
                          <a:effectLst/>
                          <a:latin typeface="Arial" charset="0"/>
                          <a:cs typeface="Arial" charset="0"/>
                        </a:rPr>
                        <a:t>هللويا.</a:t>
                      </a:r>
                      <a:endParaRPr kumimoji="0" lang="en-CA" sz="3600" b="0" i="0" u="none" strike="noStrike" cap="none" normalizeH="0" baseline="0" dirty="0">
                        <a:ln>
                          <a:noFill/>
                        </a:ln>
                        <a:solidFill>
                          <a:schemeClr val="bg1"/>
                        </a:solidFill>
                        <a:effectLst/>
                        <a:latin typeface="Arial" charset="0"/>
                        <a:cs typeface="Arial" charset="0"/>
                      </a:endParaRPr>
                    </a:p>
                  </a:txBody>
                  <a:tcPr marL="0" marR="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Psaumes </a:t>
                      </a:r>
                      <a:r>
                        <a:rPr kumimoji="0" lang="en-US" sz="3600" b="0" i="0" u="sng" strike="noStrike" cap="none" normalizeH="0" baseline="0" dirty="0">
                          <a:ln>
                            <a:noFill/>
                          </a:ln>
                          <a:solidFill>
                            <a:srgbClr val="FF9933"/>
                          </a:solidFill>
                          <a:effectLst/>
                          <a:latin typeface="Arial" charset="0"/>
                          <a:cs typeface="Times New Roman" pitchFamily="18" charset="0"/>
                        </a:rPr>
                        <a:t>111:3-4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 Son action éclate de splendeur et sa justice subsiste toujours.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 Il a voulu qu'on rappelle ses miracles, Le Seigneur est bienveillant et  miséricordieux,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Alléluia.</a:t>
                      </a:r>
                      <a:endParaRPr kumimoji="0" lang="ar-EG"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111:3-4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 His work is honorable and glorious, And His righteousness endures forever.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He has made His wonderful works to be remembered; The Lord is gracious and full of compassion.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endParaRPr kumimoji="0" lang="fr-FR"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15m</a:t>
            </a:r>
          </a:p>
        </p:txBody>
      </p:sp>
    </p:spTree>
  </p:cSld>
  <p:clrMapOvr>
    <a:masterClrMapping/>
  </p:clrMapOvr>
</p:sld>
</file>

<file path=ppt/slides/slide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89447" name="Group 103"/>
          <p:cNvGraphicFramePr>
            <a:graphicFrameLocks noGrp="1"/>
          </p:cNvGraphicFramePr>
          <p:nvPr/>
        </p:nvGraphicFramePr>
        <p:xfrm>
          <a:off x="69850" y="0"/>
          <a:ext cx="9074150" cy="6784848"/>
        </p:xfrm>
        <a:graphic>
          <a:graphicData uri="http://schemas.openxmlformats.org/drawingml/2006/table">
            <a:tbl>
              <a:tblPr rtl="1"/>
              <a:tblGrid>
                <a:gridCol w="4716462">
                  <a:extLst>
                    <a:ext uri="{9D8B030D-6E8A-4147-A177-3AD203B41FA5}">
                      <a16:colId xmlns:a16="http://schemas.microsoft.com/office/drawing/2014/main" val="20000"/>
                    </a:ext>
                  </a:extLst>
                </a:gridCol>
                <a:gridCol w="4357688">
                  <a:extLst>
                    <a:ext uri="{9D8B030D-6E8A-4147-A177-3AD203B41FA5}">
                      <a16:colId xmlns:a16="http://schemas.microsoft.com/office/drawing/2014/main" val="20001"/>
                    </a:ext>
                  </a:extLst>
                </a:gridCol>
              </a:tblGrid>
              <a:tr h="1916113">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EG" sz="3200" b="0" i="0" u="sng" strike="noStrike" cap="none" normalizeH="0" baseline="0" dirty="0">
                          <a:ln>
                            <a:noFill/>
                          </a:ln>
                          <a:solidFill>
                            <a:srgbClr val="FF9933"/>
                          </a:solidFill>
                          <a:effectLst/>
                          <a:latin typeface="Arial" charset="0"/>
                          <a:cs typeface="Arial" charset="0"/>
                        </a:rPr>
                        <a:t>يوحنا ( 6 : 24 – 33 )</a:t>
                      </a: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فلما رأى الجمع ان يسوع ليس هو هناك ولا تلاميذه دخلوا هم ايضا السفن وجاءوا الى كفرناحوم يطلبون يسوع. ولما وجدوه في عبر البحر قالوا له يا معلّم متى صرت هنا.</a:t>
                      </a:r>
                      <a:r>
                        <a:rPr kumimoji="0" lang="ar-EG" sz="32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Jean 6:24-33</a:t>
                      </a:r>
                    </a:p>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Lorsque la foule eut constaté que ni Jésus ni ses disciples ne se trouvaient là, les gens montèrent dans les barques et ils s'en allèrent à Capharnaüm, à la recherche de Jésus. 25 Et quand ils l'eurent trouvé de l'autre côté de la mer, ils lui dirent: "Rabbi, quand es-tu arrivé ici?"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John 6:24-33</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when the people therefore saw that Jesus was not there, nor His disciples, they also got into boats and came to Capernaum, seeking Jesus. 25 And when they found Him on the other side of the sea, they said to Him, Rabbi, when did You come here?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15m</a:t>
            </a:r>
          </a:p>
        </p:txBody>
      </p:sp>
    </p:spTree>
  </p:cSld>
  <p:clrMapOvr>
    <a:masterClrMapping/>
  </p:clrMapOvr>
</p:sld>
</file>

<file path=ppt/slides/slide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90444" name="Group 76"/>
          <p:cNvGraphicFramePr>
            <a:graphicFrameLocks noGrp="1"/>
          </p:cNvGraphicFramePr>
          <p:nvPr/>
        </p:nvGraphicFramePr>
        <p:xfrm>
          <a:off x="69850" y="142852"/>
          <a:ext cx="9074150" cy="6620256"/>
        </p:xfrm>
        <a:graphic>
          <a:graphicData uri="http://schemas.openxmlformats.org/drawingml/2006/table">
            <a:tbl>
              <a:tblPr rtl="1"/>
              <a:tblGrid>
                <a:gridCol w="4932362">
                  <a:extLst>
                    <a:ext uri="{9D8B030D-6E8A-4147-A177-3AD203B41FA5}">
                      <a16:colId xmlns:a16="http://schemas.microsoft.com/office/drawing/2014/main" val="20000"/>
                    </a:ext>
                  </a:extLst>
                </a:gridCol>
                <a:gridCol w="4141788">
                  <a:extLst>
                    <a:ext uri="{9D8B030D-6E8A-4147-A177-3AD203B41FA5}">
                      <a16:colId xmlns:a16="http://schemas.microsoft.com/office/drawing/2014/main" val="20001"/>
                    </a:ext>
                  </a:extLst>
                </a:gridCol>
              </a:tblGrid>
              <a:tr h="1341461">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اجابهم يسوع وقال الحق الحق اقول لكم انتم تطلبونني ليس لانكم رأيتم آيات بل لانكم اكلتم من الخبز فشبعتم. اعملوا لا للطعام البائد بل للطعام الباقي للحياة الابدية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26 Jésus leur répondit: "En vérité, en vérité, je vous le dis, ce n'est pas parce que vous avez vu des signes que vous me cherchez, mais parce que vous avez mangé des pains à satiété. 27 Il faut vous mettre à l'</a:t>
                      </a:r>
                      <a:r>
                        <a:rPr kumimoji="0" lang="fr-FR" sz="2800" b="0" i="0" u="none" strike="noStrike" cap="none" normalizeH="0" baseline="0" dirty="0" err="1">
                          <a:ln>
                            <a:noFill/>
                          </a:ln>
                          <a:solidFill>
                            <a:schemeClr val="bg1"/>
                          </a:solidFill>
                          <a:effectLst/>
                          <a:latin typeface="Arial" charset="0"/>
                          <a:cs typeface="Arial" charset="0"/>
                        </a:rPr>
                        <a:t>oeuvre</a:t>
                      </a:r>
                      <a:r>
                        <a:rPr kumimoji="0" lang="fr-FR" sz="2800" b="0" i="0" u="none" strike="noStrike" cap="none" normalizeH="0" baseline="0" dirty="0">
                          <a:ln>
                            <a:noFill/>
                          </a:ln>
                          <a:solidFill>
                            <a:schemeClr val="bg1"/>
                          </a:solidFill>
                          <a:effectLst/>
                          <a:latin typeface="Arial" charset="0"/>
                          <a:cs typeface="Arial" charset="0"/>
                        </a:rPr>
                        <a:t> pour obtenir non pas cette nourriture périssable, mais la nourriture qui demeure en vie éternelle,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26 Jesus answered them and said, Most assuredly, I say to you, you seek Me, not because you saw the signs, but because you ate of the loaves and were filled. 27 Do not labor for the food which perishes, but for the food which endures to everlasting life,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98129" name="Group 17"/>
          <p:cNvGraphicFramePr>
            <a:graphicFrameLocks noGrp="1"/>
          </p:cNvGraphicFramePr>
          <p:nvPr/>
        </p:nvGraphicFramePr>
        <p:xfrm>
          <a:off x="69850" y="142875"/>
          <a:ext cx="9074150" cy="6193536"/>
        </p:xfrm>
        <a:graphic>
          <a:graphicData uri="http://schemas.openxmlformats.org/drawingml/2006/table">
            <a:tbl>
              <a:tblPr rtl="1"/>
              <a:tblGrid>
                <a:gridCol w="4616676">
                  <a:extLst>
                    <a:ext uri="{9D8B030D-6E8A-4147-A177-3AD203B41FA5}">
                      <a16:colId xmlns:a16="http://schemas.microsoft.com/office/drawing/2014/main" val="20000"/>
                    </a:ext>
                  </a:extLst>
                </a:gridCol>
                <a:gridCol w="4457474">
                  <a:extLst>
                    <a:ext uri="{9D8B030D-6E8A-4147-A177-3AD203B41FA5}">
                      <a16:colId xmlns:a16="http://schemas.microsoft.com/office/drawing/2014/main" val="20001"/>
                    </a:ext>
                  </a:extLst>
                </a:gridCol>
              </a:tblGrid>
              <a:tr h="1341461">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الذي يعطيكم ابن الانسان لان هذا الله الآب قد ختمه.</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فقالوا له ماذا نفعل حتى نعمل اعمال الله. اجاب يسوع وقال لهم هذا هو عمل الله ان تؤمنوا بالذي هو ارسله.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celle que le Fils de l'homme vous donnera, car c'est lui que le Père, qui est Dieu, a marqué de son sceau." 28 Ils lui dirent alors: "Que nous faut-il faire pour travailler aux œuvres de Dieu? 29  Jésus leur répondit: "L'</a:t>
                      </a:r>
                      <a:r>
                        <a:rPr kumimoji="0" lang="fr-FR" sz="2800" b="0" i="0" u="none" strike="noStrike" cap="none" normalizeH="0" baseline="0" dirty="0" err="1">
                          <a:ln>
                            <a:noFill/>
                          </a:ln>
                          <a:solidFill>
                            <a:schemeClr val="bg1"/>
                          </a:solidFill>
                          <a:effectLst/>
                          <a:latin typeface="Arial" charset="0"/>
                          <a:cs typeface="Arial" charset="0"/>
                        </a:rPr>
                        <a:t>oeuvre</a:t>
                      </a:r>
                      <a:r>
                        <a:rPr kumimoji="0" lang="fr-FR" sz="2800" b="0" i="0" u="none" strike="noStrike" cap="none" normalizeH="0" baseline="0" dirty="0">
                          <a:ln>
                            <a:noFill/>
                          </a:ln>
                          <a:solidFill>
                            <a:schemeClr val="bg1"/>
                          </a:solidFill>
                          <a:effectLst/>
                          <a:latin typeface="Arial" charset="0"/>
                          <a:cs typeface="Arial" charset="0"/>
                        </a:rPr>
                        <a:t> de Dieu c'est de croire en celui qu'Il a envoyé.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which the Son of Man will give you, because God the Father has set His seal on Him. 28 Then they said to Him, What shall we do, that we may work the works of God? 29 Jesus answered and said to them, This is the work of God, that you believe in Him whom He sent.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89239" name="Group 55"/>
          <p:cNvGraphicFramePr>
            <a:graphicFrameLocks noGrp="1"/>
          </p:cNvGraphicFramePr>
          <p:nvPr/>
        </p:nvGraphicFramePr>
        <p:xfrm>
          <a:off x="69850" y="71438"/>
          <a:ext cx="9074150" cy="6073128"/>
        </p:xfrm>
        <a:graphic>
          <a:graphicData uri="http://schemas.openxmlformats.org/drawingml/2006/table">
            <a:tbl>
              <a:tblPr rtl="1"/>
              <a:tblGrid>
                <a:gridCol w="4703762">
                  <a:extLst>
                    <a:ext uri="{9D8B030D-6E8A-4147-A177-3AD203B41FA5}">
                      <a16:colId xmlns:a16="http://schemas.microsoft.com/office/drawing/2014/main" val="20000"/>
                    </a:ext>
                  </a:extLst>
                </a:gridCol>
                <a:gridCol w="4370388">
                  <a:extLst>
                    <a:ext uri="{9D8B030D-6E8A-4147-A177-3AD203B41FA5}">
                      <a16:colId xmlns:a16="http://schemas.microsoft.com/office/drawing/2014/main" val="20001"/>
                    </a:ext>
                  </a:extLst>
                </a:gridCol>
              </a:tblGrid>
              <a:tr h="1714488">
                <a:tc gridSpan="2">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فقالوا له فأية آية تصنع لنرى ونؤمن بك.ماذا تعمل. آباؤنا اكلوا المّن في البرية كما هو مكتوب انه اعطاهم خبزا من السماء ليأكلوا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30 Ils lui répliquèrent: "Mais toi, quel signe fais-tu donc, pour que nous voyions et que nous te croyions? Quelle est ton œuvre? 31 Au désert, nos pères ont mangé la manne, ainsi qu'il est écrit: Il leur a donné à manger un pain qui vient du ciel."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30 Therefore they said to Him, What sign will You perform then, that we may see it and believe You? What work will You do? 31 Our fathers ate the manna in the desert; as it is written, `He gave them bread from heaven to eat.'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90257" name="Group 49"/>
          <p:cNvGraphicFramePr>
            <a:graphicFrameLocks noGrp="1"/>
          </p:cNvGraphicFramePr>
          <p:nvPr/>
        </p:nvGraphicFramePr>
        <p:xfrm>
          <a:off x="69850" y="0"/>
          <a:ext cx="9074150" cy="6370878"/>
        </p:xfrm>
        <a:graphic>
          <a:graphicData uri="http://schemas.openxmlformats.org/drawingml/2006/table">
            <a:tbl>
              <a:tblPr rtl="1"/>
              <a:tblGrid>
                <a:gridCol w="4643437">
                  <a:extLst>
                    <a:ext uri="{9D8B030D-6E8A-4147-A177-3AD203B41FA5}">
                      <a16:colId xmlns:a16="http://schemas.microsoft.com/office/drawing/2014/main" val="20000"/>
                    </a:ext>
                  </a:extLst>
                </a:gridCol>
                <a:gridCol w="4430713">
                  <a:extLst>
                    <a:ext uri="{9D8B030D-6E8A-4147-A177-3AD203B41FA5}">
                      <a16:colId xmlns:a16="http://schemas.microsoft.com/office/drawing/2014/main" val="20001"/>
                    </a:ext>
                  </a:extLst>
                </a:gridCol>
              </a:tblGrid>
              <a:tr h="1500174">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فقال لهم يسوع الحق الحق اقول لكم ليس موسى اعطاكم الخبز من السماء بل ابي يعطيكم الخبز الحقيقي من السماء. لان خبز الله هو النازل من السماء الواهب حياة للعالم.</a:t>
                      </a:r>
                      <a:r>
                        <a:rPr kumimoji="0" lang="ar-EG" sz="2800" b="1" i="0" u="none" strike="noStrike" cap="none" normalizeH="0" baseline="0" dirty="0">
                          <a:ln>
                            <a:noFill/>
                          </a:ln>
                          <a:solidFill>
                            <a:srgbClr val="FF9900"/>
                          </a:solidFill>
                          <a:effectLst/>
                          <a:latin typeface="Arial" charset="0"/>
                          <a:cs typeface="Arial" charset="0"/>
                        </a:rPr>
                        <a:t>( والمجد للـه دائماً ) </a:t>
                      </a:r>
                      <a:endParaRPr kumimoji="0" lang="ar-SA" sz="28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32 Mais Jésus leur dit: "En vérité, en vérité, je vous le dis, ce n'est pas Moïse qui vous a donné le pain du ciel, mais c'est mon Père qui vous donne le véritable pain du ciel. 33 Car le pain de Dieu, c'est celui qui descend du ciel et qui donne la vie au monde.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32 Then Jesus said to them, Most assuredly, I say to you, Moses did not give you the bread from heaven, but My Father gives you the true bread from heaven. 33 For the bread of God is He who comes down from heaven and gives life to the world.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r>
                        <a:rPr kumimoji="0" lang="en-US" sz="2800" b="0" i="0" u="none" strike="noStrike" cap="none" normalizeH="0" baseline="0" dirty="0">
                          <a:ln>
                            <a:noFill/>
                          </a:ln>
                          <a:solidFill>
                            <a:schemeClr val="bg1"/>
                          </a:solidFill>
                          <a:effectLst/>
                          <a:latin typeface="Arial" charset="0"/>
                          <a:cs typeface="Arial" charset="0"/>
                        </a:rPr>
                        <a:t> </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133123"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rtl="0"/>
            <a:endParaRPr lang="en-US" sz="2800">
              <a:solidFill>
                <a:schemeClr val="bg1"/>
              </a:solidFill>
              <a:latin typeface="Avva_Shenouda" pitchFamily="34" charset="0"/>
            </a:endParaRPr>
          </a:p>
        </p:txBody>
      </p:sp>
      <p:sp>
        <p:nvSpPr>
          <p:cNvPr id="133124"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133125"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95573" name="Group 85"/>
          <p:cNvGraphicFramePr>
            <a:graphicFrameLocks noGrp="1"/>
          </p:cNvGraphicFramePr>
          <p:nvPr/>
        </p:nvGraphicFramePr>
        <p:xfrm>
          <a:off x="69850" y="0"/>
          <a:ext cx="9074150" cy="6949440"/>
        </p:xfrm>
        <a:graphic>
          <a:graphicData uri="http://schemas.openxmlformats.org/drawingml/2006/table">
            <a:tbl>
              <a:tblPr rtl="1"/>
              <a:tblGrid>
                <a:gridCol w="4716462">
                  <a:extLst>
                    <a:ext uri="{9D8B030D-6E8A-4147-A177-3AD203B41FA5}">
                      <a16:colId xmlns:a16="http://schemas.microsoft.com/office/drawing/2014/main" val="20000"/>
                    </a:ext>
                  </a:extLst>
                </a:gridCol>
                <a:gridCol w="4357688">
                  <a:extLst>
                    <a:ext uri="{9D8B030D-6E8A-4147-A177-3AD203B41FA5}">
                      <a16:colId xmlns:a16="http://schemas.microsoft.com/office/drawing/2014/main" val="20001"/>
                    </a:ext>
                  </a:extLst>
                </a:gridCol>
              </a:tblGrid>
              <a:tr h="157161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tab pos="5370513" algn="l"/>
                        </a:tabLst>
                      </a:pPr>
                      <a:r>
                        <a:rPr kumimoji="0" lang="ar-SA" sz="3200" b="0" i="0" u="sng" strike="noStrike" cap="none" normalizeH="0" baseline="0" dirty="0">
                          <a:ln>
                            <a:noFill/>
                          </a:ln>
                          <a:solidFill>
                            <a:srgbClr val="FF9900"/>
                          </a:solidFill>
                          <a:effectLst/>
                          <a:latin typeface="Arial" charset="0"/>
                          <a:cs typeface="Arial" charset="0"/>
                        </a:rPr>
                        <a:t>رسالة بولس الرسول إلى أهل </a:t>
                      </a:r>
                      <a:r>
                        <a:rPr kumimoji="0" lang="ar-EG" sz="3200" b="0" i="0" u="sng" strike="noStrike" cap="none" normalizeH="0" baseline="0" dirty="0">
                          <a:ln>
                            <a:noFill/>
                          </a:ln>
                          <a:solidFill>
                            <a:srgbClr val="FF9900"/>
                          </a:solidFill>
                          <a:effectLst/>
                          <a:latin typeface="Arial" charset="0"/>
                          <a:cs typeface="Arial" charset="0"/>
                        </a:rPr>
                        <a:t>أفسس (</a:t>
                      </a:r>
                      <a:r>
                        <a:rPr kumimoji="0" lang="en-US" sz="3200" b="0" i="0" u="sng" strike="noStrike" cap="none" normalizeH="0" baseline="0" dirty="0">
                          <a:ln>
                            <a:noFill/>
                          </a:ln>
                          <a:solidFill>
                            <a:srgbClr val="FF9900"/>
                          </a:solidFill>
                          <a:effectLst/>
                          <a:latin typeface="Arial" charset="0"/>
                          <a:cs typeface="Arial" charset="0"/>
                        </a:rPr>
                        <a:t>2:19-3:10</a:t>
                      </a:r>
                      <a:r>
                        <a:rPr kumimoji="0" lang="ar-EG" sz="3200" b="0" i="0" u="sng" strike="noStrike" cap="none" normalizeH="0" baseline="0" dirty="0">
                          <a:ln>
                            <a:noFill/>
                          </a:ln>
                          <a:solidFill>
                            <a:srgbClr val="FF9900"/>
                          </a:solidFill>
                          <a:effectLst/>
                          <a:latin typeface="Arial" charset="0"/>
                          <a:cs typeface="Arial" charset="0"/>
                        </a:rPr>
                        <a:t> </a:t>
                      </a:r>
                      <a:r>
                        <a:rPr kumimoji="0" lang="ar-SA" sz="3200" b="0" i="0" u="sng" strike="noStrike" cap="none" normalizeH="0" baseline="0" dirty="0">
                          <a:ln>
                            <a:noFill/>
                          </a:ln>
                          <a:solidFill>
                            <a:srgbClr val="FF9900"/>
                          </a:solidFill>
                          <a:effectLst/>
                          <a:latin typeface="Arial" charset="0"/>
                          <a:cs typeface="Arial" charset="0"/>
                        </a:rPr>
                        <a:t>)</a:t>
                      </a:r>
                      <a:endParaRPr kumimoji="0" lang="ar-EG" sz="32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tab pos="5370513" algn="l"/>
                        </a:tabLst>
                      </a:pPr>
                      <a:r>
                        <a:rPr kumimoji="0" lang="ar-SA" sz="3200" b="0" i="0" u="none" strike="noStrike" cap="none" normalizeH="0" baseline="0" dirty="0">
                          <a:ln>
                            <a:noFill/>
                          </a:ln>
                          <a:solidFill>
                            <a:schemeClr val="bg1"/>
                          </a:solidFill>
                          <a:effectLst/>
                          <a:latin typeface="Arial" charset="0"/>
                          <a:cs typeface="Arial" charset="0"/>
                        </a:rPr>
                        <a:t>فلستم اذا بعد غرباء ونزلا بل رعية مع القديسين واهل بيت الله</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مبنيين على اساس الرسل والانبياء ويسوع المسيح نفسه حجر الزاوية</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sng" strike="noStrike" cap="none" normalizeH="0" baseline="0">
                          <a:ln>
                            <a:noFill/>
                          </a:ln>
                          <a:solidFill>
                            <a:srgbClr val="FF9900"/>
                          </a:solidFill>
                          <a:effectLst/>
                          <a:latin typeface="Arial" charset="0"/>
                          <a:cs typeface="Arial" charset="0"/>
                        </a:rPr>
                        <a:t>Éphésiens 2:19-22 - 3:1-9</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Ainsi, vous n'êtes plus des étrangers, ni des émigrés; vous êtes concitoyens des saints, vous êtes de la famille de Dieu. 20 Vous avez été intégrés dans la </a:t>
                      </a:r>
                      <a:r>
                        <a:rPr kumimoji="0" lang="fr-FR" sz="2600" b="0" i="0" u="none" strike="noStrike" cap="none" normalizeH="0" baseline="0">
                          <a:ln>
                            <a:noFill/>
                          </a:ln>
                          <a:solidFill>
                            <a:schemeClr val="bg1"/>
                          </a:solidFill>
                          <a:effectLst/>
                          <a:latin typeface="Arial" charset="0"/>
                          <a:cs typeface="Arial" charset="0"/>
                        </a:rPr>
                        <a:t>construction</a:t>
                      </a:r>
                      <a:r>
                        <a:rPr kumimoji="0" lang="fr-FR" sz="2800" b="0" i="0" u="none" strike="noStrike" cap="none" normalizeH="0" baseline="0">
                          <a:ln>
                            <a:noFill/>
                          </a:ln>
                          <a:solidFill>
                            <a:schemeClr val="bg1"/>
                          </a:solidFill>
                          <a:effectLst/>
                          <a:latin typeface="Arial" charset="0"/>
                          <a:cs typeface="Arial" charset="0"/>
                        </a:rPr>
                        <a:t> qui a pour fondation les apôtres et les prophètes, et Jésus Christ lui-même comme pierre maîtresse.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00"/>
                          </a:solidFill>
                          <a:effectLst/>
                          <a:latin typeface="Arial" charset="0"/>
                          <a:cs typeface="Arial" charset="0"/>
                        </a:rPr>
                        <a:t>Ephesians 2:19-3:10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19 Now, therefore, you are no longer strangers and foreigners, but fellow citizens with the saints and members of the household of God, 20 having been built on the foundation of the apostles and prophets, Jesus Christ Himself being the chief cornerstone,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15p</a:t>
            </a:r>
          </a:p>
        </p:txBody>
      </p:sp>
    </p:spTree>
  </p:cSld>
  <p:clrMapOvr>
    <a:masterClrMapping/>
  </p:clrMapOvr>
</p:sld>
</file>

<file path=ppt/slides/slide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96574" name="Group 62"/>
          <p:cNvGraphicFramePr>
            <a:graphicFrameLocks noGrp="1"/>
          </p:cNvGraphicFramePr>
          <p:nvPr/>
        </p:nvGraphicFramePr>
        <p:xfrm>
          <a:off x="69850" y="0"/>
          <a:ext cx="9074150" cy="6339840"/>
        </p:xfrm>
        <a:graphic>
          <a:graphicData uri="http://schemas.openxmlformats.org/drawingml/2006/table">
            <a:tbl>
              <a:tblPr rtl="1"/>
              <a:tblGrid>
                <a:gridCol w="5003800">
                  <a:extLst>
                    <a:ext uri="{9D8B030D-6E8A-4147-A177-3AD203B41FA5}">
                      <a16:colId xmlns:a16="http://schemas.microsoft.com/office/drawing/2014/main" val="20000"/>
                    </a:ext>
                  </a:extLst>
                </a:gridCol>
                <a:gridCol w="4070350">
                  <a:extLst>
                    <a:ext uri="{9D8B030D-6E8A-4147-A177-3AD203B41FA5}">
                      <a16:colId xmlns:a16="http://schemas.microsoft.com/office/drawing/2014/main" val="20001"/>
                    </a:ext>
                  </a:extLst>
                </a:gridCol>
              </a:tblGrid>
              <a:tr h="141287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فيه كل البناء مركبا معا ينمو هيكلا مقدسا في الرب.الذي فيه انتم ايضا مبنيون معا مسكنا للّه في الروح بسبب هذا انا بولس اسير المسيح يسوع لاجلكم ايها الامم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C'est en lui que toute construction s'ajuste et s'élève pour former un temple saint dans le Seigneur. 22 C'est en lui que, vous aussi, vous êtes ensemble intégrés à la construction pour devenir une demeure de Dieu par l'Esprit.1 C'est pourquoi moi, Paul, le prisonnier de Jésus Christ pour vous, les païens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in whom the whole building, being joined together, grows into a holy temple in the Lord, 22 in whom you also are being built together for a dwelling place of God in the Spirit. 1 For this reason I, Paul, the prisoner of Christ Jesus for you Gentiles--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97610" name="Group 74"/>
          <p:cNvGraphicFramePr>
            <a:graphicFrameLocks noGrp="1"/>
          </p:cNvGraphicFramePr>
          <p:nvPr/>
        </p:nvGraphicFramePr>
        <p:xfrm>
          <a:off x="69850" y="0"/>
          <a:ext cx="9074150" cy="6766560"/>
        </p:xfrm>
        <a:graphic>
          <a:graphicData uri="http://schemas.openxmlformats.org/drawingml/2006/table">
            <a:tbl>
              <a:tblPr rtl="1"/>
              <a:tblGrid>
                <a:gridCol w="4787900">
                  <a:extLst>
                    <a:ext uri="{9D8B030D-6E8A-4147-A177-3AD203B41FA5}">
                      <a16:colId xmlns:a16="http://schemas.microsoft.com/office/drawing/2014/main" val="20000"/>
                    </a:ext>
                  </a:extLst>
                </a:gridCol>
                <a:gridCol w="4286250">
                  <a:extLst>
                    <a:ext uri="{9D8B030D-6E8A-4147-A177-3AD203B41FA5}">
                      <a16:colId xmlns:a16="http://schemas.microsoft.com/office/drawing/2014/main" val="20001"/>
                    </a:ext>
                  </a:extLst>
                </a:gridCol>
              </a:tblGrid>
              <a:tr h="141287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كنتم قد سمعتم بتدبير نعمة الله المعطاة لي لاجلكم.انه باعلان عرّفني بالسر.كما سبقت فكتبت بالايجاز.الذي بحسبه حينما تقرأونه تقدرون ان تفهموا درايتي بسر المسيح.</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a:ln>
                            <a:noFill/>
                          </a:ln>
                          <a:solidFill>
                            <a:schemeClr val="bg1"/>
                          </a:solidFill>
                          <a:effectLst/>
                          <a:latin typeface="Arial" charset="0"/>
                          <a:cs typeface="Arial" charset="0"/>
                        </a:rPr>
                        <a:t>2 </a:t>
                      </a:r>
                      <a:r>
                        <a:rPr kumimoji="0" lang="fr-FR" sz="2800" b="0" i="0" u="none" strike="noStrike" cap="none" normalizeH="0" baseline="0">
                          <a:ln>
                            <a:noFill/>
                          </a:ln>
                          <a:solidFill>
                            <a:schemeClr val="bg1"/>
                          </a:solidFill>
                          <a:effectLst/>
                          <a:latin typeface="Arial" charset="0"/>
                          <a:cs typeface="Arial" charset="0"/>
                        </a:rPr>
                        <a:t>si du moins vous avez appris la grâce que Dieu, pour réaliser son plan, m'a accordée à votre intention, 3 comment, par révélation, j'ai eu connaissance du mystère, tel que je l'ai esquissé rapidement. 4 Vous pouvez constater, en me lisant, quelle intelligence j'ai du mystère du Christ. Ce mystère,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if indeed you have heard of the dispensation of the grace of God which was given to me for you, 3 how that by revelation He made known to me the mystery (as I have briefly written already, 4 by which, when you read, you may understand my knowledge in the mystery of Christ),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98620" name="Group 60"/>
          <p:cNvGraphicFramePr>
            <a:graphicFrameLocks noGrp="1"/>
          </p:cNvGraphicFramePr>
          <p:nvPr/>
        </p:nvGraphicFramePr>
        <p:xfrm>
          <a:off x="69850" y="0"/>
          <a:ext cx="9074150" cy="6766560"/>
        </p:xfrm>
        <a:graphic>
          <a:graphicData uri="http://schemas.openxmlformats.org/drawingml/2006/table">
            <a:tbl>
              <a:tblPr rtl="1"/>
              <a:tblGrid>
                <a:gridCol w="4859337">
                  <a:extLst>
                    <a:ext uri="{9D8B030D-6E8A-4147-A177-3AD203B41FA5}">
                      <a16:colId xmlns:a16="http://schemas.microsoft.com/office/drawing/2014/main" val="20000"/>
                    </a:ext>
                  </a:extLst>
                </a:gridCol>
                <a:gridCol w="4214813">
                  <a:extLst>
                    <a:ext uri="{9D8B030D-6E8A-4147-A177-3AD203B41FA5}">
                      <a16:colId xmlns:a16="http://schemas.microsoft.com/office/drawing/2014/main" val="20001"/>
                    </a:ext>
                  </a:extLst>
                </a:gridCol>
              </a:tblGrid>
              <a:tr h="141287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الذي في اجيال أخر لم يعرف به بنو البشر كما قد أعلن الآن لرسله القديسين وانبيائه بالروح.ان الامم شركاء في الميراث والجسد ونوال موعده في المسيح بالانجيل.</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50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5 Dieu ne l'a pas fait connaître aux hommes des générations passées comme il vient de le révéler maintenant par l'Esprit à ses saints apôtres et prophètes: 6 les païens sont admis au même héritage, membres du même corps, associés à la même promesse, en Jésus Christ, par le moyen de l'Évangile.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which in other ages was not made known to the sons of men, as it has now been revealed by the Spirit to His holy apostles and prophets: 6 that the Gentiles should be fellow heirs, of the same body, and partakers of His promise in Christ through the gospel,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99655" name="Group 71"/>
          <p:cNvGraphicFramePr>
            <a:graphicFrameLocks noGrp="1"/>
          </p:cNvGraphicFramePr>
          <p:nvPr/>
        </p:nvGraphicFramePr>
        <p:xfrm>
          <a:off x="34926" y="0"/>
          <a:ext cx="8990661" cy="6414135"/>
        </p:xfrm>
        <a:graphic>
          <a:graphicData uri="http://schemas.openxmlformats.org/drawingml/2006/table">
            <a:tbl>
              <a:tblPr rtl="1"/>
              <a:tblGrid>
                <a:gridCol w="4166248">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62877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الذي صرت انا خادما له حسب موهبة نعمة الله المعطاة لي حسب فعل قوته.لي انا اصغر جميع القديسين أعطيت هذه النعمة ان ابشر بين الامم بغنى المسيح الذي لا يستقصى</a:t>
                      </a:r>
                      <a:endParaRPr kumimoji="0" lang="en-CA" sz="3200" b="0" i="0" u="none" strike="noStrike" cap="none" normalizeH="0" baseline="0" dirty="0">
                        <a:ln>
                          <a:noFill/>
                        </a:ln>
                        <a:solidFill>
                          <a:schemeClr val="bg1"/>
                        </a:solidFill>
                        <a:effectLst/>
                        <a:latin typeface="Arial" charset="0"/>
                        <a:cs typeface="Arial" charset="0"/>
                      </a:endParaRPr>
                    </a:p>
                  </a:txBody>
                  <a:tcPr marL="0" marR="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7 J'en ai été fait ministre par le don de la grâce que Dieu m'a accordée en déployant sa puissance. 8 Moi, qui suis le dernier des derniers de tous les saints, j'ai reçu cette grâce d'annoncer aux païens l'impénétrable richesse du Christ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of which I became a minister according to the gift of the grace of God given to me by the effective working of His power. 8 To me, who am less than the least of all the saints, this grace was given, that I should preach among the Gentiles the unsearchable riches of Christ,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39044" name="Group 36"/>
          <p:cNvGraphicFramePr>
            <a:graphicFrameLocks noGrp="1"/>
          </p:cNvGraphicFramePr>
          <p:nvPr/>
        </p:nvGraphicFramePr>
        <p:xfrm>
          <a:off x="34925" y="0"/>
          <a:ext cx="9064366" cy="6768720"/>
        </p:xfrm>
        <a:graphic>
          <a:graphicData uri="http://schemas.openxmlformats.org/drawingml/2006/table">
            <a:tbl>
              <a:tblPr rtl="1"/>
              <a:tblGrid>
                <a:gridCol w="4290529">
                  <a:extLst>
                    <a:ext uri="{9D8B030D-6E8A-4147-A177-3AD203B41FA5}">
                      <a16:colId xmlns:a16="http://schemas.microsoft.com/office/drawing/2014/main" val="20000"/>
                    </a:ext>
                  </a:extLst>
                </a:gridCol>
                <a:gridCol w="4773837">
                  <a:extLst>
                    <a:ext uri="{9D8B030D-6E8A-4147-A177-3AD203B41FA5}">
                      <a16:colId xmlns:a16="http://schemas.microsoft.com/office/drawing/2014/main" val="20001"/>
                    </a:ext>
                  </a:extLst>
                </a:gridCol>
              </a:tblGrid>
              <a:tr h="135729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وانير الجميع في ما هو شركة السر المكتوم منذ الدهور في الله خالق الجميع بيسوع المسيح. لكي يعرّف الآن عند الرؤساء والسلاطين في السماويات بواسطة الكنيسة بحكمة الله المتنوعة</a:t>
                      </a:r>
                      <a:endParaRPr kumimoji="0" lang="en-CA" sz="3200" b="0" i="0" u="none" strike="noStrike" cap="none" normalizeH="0" baseline="0" dirty="0">
                        <a:ln>
                          <a:noFill/>
                        </a:ln>
                        <a:solidFill>
                          <a:schemeClr val="bg1"/>
                        </a:solidFill>
                        <a:effectLst/>
                        <a:latin typeface="Arial" charset="0"/>
                        <a:cs typeface="Arial" charset="0"/>
                      </a:endParaRPr>
                    </a:p>
                  </a:txBody>
                  <a:tcPr marL="0" marR="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9 et de mettre en lumière comment Dieu réalise le mystère tenu caché depuis toujours en lui, le créateur de l'univers. 10  ainsi désormais les principautés et les pouvoirs dans les lieux célestes connaissent par l’Église la sagesse de Dieu dans sa grande diversité,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9 and to make all see what is the fellowship of the mystery, which from the beginning of the ages has been hidden in God who created all things through Jesus Christ; </a:t>
                      </a:r>
                      <a:r>
                        <a:rPr kumimoji="0" lang="en-US" sz="2600" b="0" i="0" u="none" strike="noStrike" cap="none" normalizeH="0" baseline="0" dirty="0">
                          <a:ln>
                            <a:noFill/>
                          </a:ln>
                          <a:solidFill>
                            <a:schemeClr val="bg1"/>
                          </a:solidFill>
                          <a:effectLst/>
                          <a:latin typeface="Arial" charset="0"/>
                          <a:cs typeface="Arial" charset="0"/>
                        </a:rPr>
                        <a:t>10 to the intent that now the manifold wisdom of God might be made known by the church to the principalities and powers in the heavenly places,.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90"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141315"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141316"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07877" name="Group 101"/>
          <p:cNvGraphicFramePr>
            <a:graphicFrameLocks noGrp="1"/>
          </p:cNvGraphicFramePr>
          <p:nvPr/>
        </p:nvGraphicFramePr>
        <p:xfrm>
          <a:off x="34926" y="0"/>
          <a:ext cx="9006309" cy="6310313"/>
        </p:xfrm>
        <a:graphic>
          <a:graphicData uri="http://schemas.openxmlformats.org/drawingml/2006/table">
            <a:tbl>
              <a:tblPr rtl="1"/>
              <a:tblGrid>
                <a:gridCol w="4469234">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6057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00"/>
                          </a:solidFill>
                          <a:effectLst/>
                          <a:latin typeface="Arial" charset="0"/>
                          <a:cs typeface="Arial" charset="0"/>
                        </a:rPr>
                        <a:t>الكاثوليكون من رسالة </a:t>
                      </a:r>
                      <a:r>
                        <a:rPr kumimoji="0" lang="ar-EG" sz="3600" b="0" i="0" u="sng" strike="noStrike" cap="none" normalizeH="0" baseline="0" dirty="0">
                          <a:ln>
                            <a:noFill/>
                          </a:ln>
                          <a:solidFill>
                            <a:srgbClr val="FF9900"/>
                          </a:solidFill>
                          <a:effectLst/>
                          <a:latin typeface="Arial" charset="0"/>
                          <a:cs typeface="Arial" charset="0"/>
                        </a:rPr>
                        <a:t>يوحنا </a:t>
                      </a:r>
                      <a:r>
                        <a:rPr kumimoji="0" lang="ar-SA" sz="3600" b="0" i="0" u="sng" strike="noStrike" cap="none" normalizeH="0" baseline="0" dirty="0">
                          <a:ln>
                            <a:noFill/>
                          </a:ln>
                          <a:solidFill>
                            <a:srgbClr val="FF9900"/>
                          </a:solidFill>
                          <a:effectLst/>
                          <a:latin typeface="Arial" charset="0"/>
                          <a:cs typeface="Arial" charset="0"/>
                        </a:rPr>
                        <a:t>الرسول</a:t>
                      </a:r>
                      <a:r>
                        <a:rPr kumimoji="0" lang="ar-EG" sz="3600" b="0" i="0" u="sng" strike="noStrike" cap="none" normalizeH="0" baseline="0" dirty="0">
                          <a:ln>
                            <a:noFill/>
                          </a:ln>
                          <a:solidFill>
                            <a:srgbClr val="FF9900"/>
                          </a:solidFill>
                          <a:effectLst/>
                          <a:latin typeface="Arial" charset="0"/>
                          <a:cs typeface="Arial" charset="0"/>
                        </a:rPr>
                        <a:t> الأولى ( 5 : 10 - 20</a:t>
                      </a:r>
                      <a:r>
                        <a:rPr kumimoji="0" lang="ar-SA" sz="3600" b="0" i="0" u="sng" strike="noStrike" cap="none" normalizeH="0" baseline="0" dirty="0">
                          <a:ln>
                            <a:noFill/>
                          </a:ln>
                          <a:solidFill>
                            <a:srgbClr val="FF9900"/>
                          </a:solidFill>
                          <a:effectLst/>
                          <a:latin typeface="Arial" charset="0"/>
                          <a:cs typeface="Arial" charset="0"/>
                        </a:rPr>
                        <a:t> )</a:t>
                      </a:r>
                      <a:endParaRPr kumimoji="0" lang="ar-EG" sz="36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من يؤمن بابن الله فعنده الشهادة في نفسه</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من لا يصدق الله فقد جعله كاذبا لانه لم يؤمن بالشهادة التي قد شهد بها الله عن ابنه.</a:t>
                      </a:r>
                      <a:endParaRPr kumimoji="0" lang="en-CA" sz="3200" b="0" i="0" u="none" strike="noStrike" cap="none" normalizeH="0" baseline="0" dirty="0">
                        <a:ln>
                          <a:noFill/>
                        </a:ln>
                        <a:solidFill>
                          <a:schemeClr val="bg1"/>
                        </a:solidFill>
                        <a:effectLst/>
                        <a:latin typeface="Arial" charset="0"/>
                        <a:cs typeface="Arial" charset="0"/>
                      </a:endParaRPr>
                    </a:p>
                  </a:txBody>
                  <a:tcPr marL="0" marR="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a:ln>
                            <a:noFill/>
                          </a:ln>
                          <a:solidFill>
                            <a:srgbClr val="FF9900"/>
                          </a:solidFill>
                          <a:effectLst/>
                          <a:latin typeface="Arial" charset="0"/>
                          <a:cs typeface="Arial" charset="0"/>
                        </a:rPr>
                        <a:t>1 Jean 5:10 - 20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Qui croit au Fils de Dieu a ce témoignage en lui-même. Qui ne croit pas Dieu fait de lui un menteur, puisqu'il n'a pas foi dans le témoignage que Dieu a rendu en faveur de son Fils.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00"/>
                          </a:solidFill>
                          <a:effectLst/>
                          <a:latin typeface="Arial" charset="0"/>
                          <a:cs typeface="Arial" charset="0"/>
                        </a:rPr>
                        <a:t>1 John 5:10-20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10 He who believes in the Son of God has the witness in himself; he who does not believe God has made Him a liar, because he has not believed the testimony that God has given of His Son. </a:t>
                      </a:r>
                      <a:endParaRPr kumimoji="0" lang="fr-FR"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15c</a:t>
            </a:r>
          </a:p>
        </p:txBody>
      </p:sp>
    </p:spTree>
  </p:cSld>
  <p:clrMapOvr>
    <a:masterClrMapping/>
  </p:clrMapOvr>
</p:sld>
</file>

<file path=ppt/slides/slide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08864" name="Group 64"/>
          <p:cNvGraphicFramePr>
            <a:graphicFrameLocks noGrp="1"/>
          </p:cNvGraphicFramePr>
          <p:nvPr/>
        </p:nvGraphicFramePr>
        <p:xfrm>
          <a:off x="69850" y="0"/>
          <a:ext cx="9074150" cy="6339840"/>
        </p:xfrm>
        <a:graphic>
          <a:graphicData uri="http://schemas.openxmlformats.org/drawingml/2006/table">
            <a:tbl>
              <a:tblPr rtl="1"/>
              <a:tblGrid>
                <a:gridCol w="3966714">
                  <a:extLst>
                    <a:ext uri="{9D8B030D-6E8A-4147-A177-3AD203B41FA5}">
                      <a16:colId xmlns:a16="http://schemas.microsoft.com/office/drawing/2014/main" val="20000"/>
                    </a:ext>
                  </a:extLst>
                </a:gridCol>
                <a:gridCol w="5107436">
                  <a:extLst>
                    <a:ext uri="{9D8B030D-6E8A-4147-A177-3AD203B41FA5}">
                      <a16:colId xmlns:a16="http://schemas.microsoft.com/office/drawing/2014/main" val="20001"/>
                    </a:ext>
                  </a:extLst>
                </a:gridCol>
              </a:tblGrid>
              <a:tr h="141287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وهذه هي الشهادة ان الله اعطانا حياة ابدية وهذه الحياة هي في ابنه.  من له الابن فله الحياة ومن ليس له ابن الله فليست له الحياة كتبت هذا اليكم انتم المؤمنين باسم ابن الله لكي تعلموا ان لكم حياة ابدية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Et voici ce témoignage: Dieu nous a donné la vie éternelle, et cette vie est en son Fils. 12 Qui a le ils a la vie; qui n'a pas le Fils de Dieu n'a pas la vie.13 Je vous ai écrit tout cela, pour que vous sachiez que vous avez la vie éternelle,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11 And this is the testimony: that God has given us eternal life, and this life is in His Son. 12 He who has the Son has life; he who does not have the Son of God does not have life. 13 These things I have written to you who believe in the name of the Son of God, that you may know that you have eternal life, </a:t>
                      </a:r>
                      <a:endParaRPr kumimoji="0" lang="fr-FR"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09884" name="Group 60"/>
          <p:cNvGraphicFramePr>
            <a:graphicFrameLocks noGrp="1"/>
          </p:cNvGraphicFramePr>
          <p:nvPr/>
        </p:nvGraphicFramePr>
        <p:xfrm>
          <a:off x="69850" y="0"/>
          <a:ext cx="9074150" cy="6915912"/>
        </p:xfrm>
        <a:graphic>
          <a:graphicData uri="http://schemas.openxmlformats.org/drawingml/2006/table">
            <a:tbl>
              <a:tblPr rtl="1"/>
              <a:tblGrid>
                <a:gridCol w="4427537">
                  <a:extLst>
                    <a:ext uri="{9D8B030D-6E8A-4147-A177-3AD203B41FA5}">
                      <a16:colId xmlns:a16="http://schemas.microsoft.com/office/drawing/2014/main" val="20000"/>
                    </a:ext>
                  </a:extLst>
                </a:gridCol>
                <a:gridCol w="4646613">
                  <a:extLst>
                    <a:ext uri="{9D8B030D-6E8A-4147-A177-3AD203B41FA5}">
                      <a16:colId xmlns:a16="http://schemas.microsoft.com/office/drawing/2014/main" val="20001"/>
                    </a:ext>
                  </a:extLst>
                </a:gridCol>
              </a:tblGrid>
              <a:tr h="135729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ولكي تؤمنوا باسم ابن الله.وهذه هي الثقة التي لنا عنده انه ان طلبنا شيئا حسب مشيئته يسمع لنا.  وان كنا نعلم انه مهما طلبنا يسمع لنا نعلم ان لنا الطلبات التي طلبناها منه.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vous qui avez la foi au nom du Fils de Dieu. 14 Et voici l'assurance que nous avons devant lui: si nous lui demandons quelque chose selon sa volonté, il nous écoute. 15 Et sachant qu'il nous écoute quoi que nous lui demandions, nous savons que nous possédons ce que nous lui avons demandé.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that you may continue to believe in the name of the Son of God. 14 Now this is the confidence that we have in Him, that if we ask anything according to His will, He hears us. 15 And if we know that He hears us, whatever we ask, we know that we have the petitions that we have asked of Him. </a:t>
                      </a:r>
                      <a:endParaRPr kumimoji="0" lang="fr-FR"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10905" name="Group 57"/>
          <p:cNvGraphicFramePr>
            <a:graphicFrameLocks noGrp="1"/>
          </p:cNvGraphicFramePr>
          <p:nvPr/>
        </p:nvGraphicFramePr>
        <p:xfrm>
          <a:off x="69850" y="0"/>
          <a:ext cx="8897680" cy="5807076"/>
        </p:xfrm>
        <a:graphic>
          <a:graphicData uri="http://schemas.openxmlformats.org/drawingml/2006/table">
            <a:tbl>
              <a:tblPr rtl="1"/>
              <a:tblGrid>
                <a:gridCol w="4379882">
                  <a:extLst>
                    <a:ext uri="{9D8B030D-6E8A-4147-A177-3AD203B41FA5}">
                      <a16:colId xmlns:a16="http://schemas.microsoft.com/office/drawing/2014/main" val="20000"/>
                    </a:ext>
                  </a:extLst>
                </a:gridCol>
                <a:gridCol w="4517798">
                  <a:extLst>
                    <a:ext uri="{9D8B030D-6E8A-4147-A177-3AD203B41FA5}">
                      <a16:colId xmlns:a16="http://schemas.microsoft.com/office/drawing/2014/main" val="20001"/>
                    </a:ext>
                  </a:extLst>
                </a:gridCol>
              </a:tblGrid>
              <a:tr h="15573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ان رأى احد اخاه يخطئ خطية ليست للموت يطلب فيعطيه حياة للذين يخطئون ليس للموت.توجد خطية للموت.</a:t>
                      </a:r>
                      <a:r>
                        <a:rPr kumimoji="0" lang="ar-EG"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0" marR="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16 Si quelqu'un voit son frère commettre un péché, un péché qui ne conduit pas à la mort, qu'il prie, et Dieu lui donnera la vie, si vraiment le péché commis ne conduit pas à la mort.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If anyone sees his brother sinning a sin which does not lead to death, he will ask, and He will give him life for those who commit sin not leading to death. There is sin leading to death. </a:t>
                      </a: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92286" name="Group 30"/>
          <p:cNvGraphicFramePr>
            <a:graphicFrameLocks noGrp="1"/>
          </p:cNvGraphicFramePr>
          <p:nvPr/>
        </p:nvGraphicFramePr>
        <p:xfrm>
          <a:off x="69851" y="0"/>
          <a:ext cx="8926708" cy="6502008"/>
        </p:xfrm>
        <a:graphic>
          <a:graphicData uri="http://schemas.openxmlformats.org/drawingml/2006/table">
            <a:tbl>
              <a:tblPr rtl="1"/>
              <a:tblGrid>
                <a:gridCol w="4735027">
                  <a:extLst>
                    <a:ext uri="{9D8B030D-6E8A-4147-A177-3AD203B41FA5}">
                      <a16:colId xmlns:a16="http://schemas.microsoft.com/office/drawing/2014/main" val="20000"/>
                    </a:ext>
                  </a:extLst>
                </a:gridCol>
                <a:gridCol w="4191681">
                  <a:extLst>
                    <a:ext uri="{9D8B030D-6E8A-4147-A177-3AD203B41FA5}">
                      <a16:colId xmlns:a16="http://schemas.microsoft.com/office/drawing/2014/main" val="20001"/>
                    </a:ext>
                  </a:extLst>
                </a:gridCol>
              </a:tblGrid>
              <a:tr h="17144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ليس لاجل هذه اقول ان يطلب. كل اثم هو خطية وتوجد خطية ليست للموت</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 نعلم ان كل من ولد من الله لا يخطئ بل المولود من الله يحفظ نفسه والشرير لا يمسه.</a:t>
                      </a:r>
                      <a:endParaRPr kumimoji="0" lang="en-CA" sz="3200" b="0" i="0" u="none" strike="noStrike" cap="none" normalizeH="0" baseline="0" dirty="0">
                        <a:ln>
                          <a:noFill/>
                        </a:ln>
                        <a:solidFill>
                          <a:schemeClr val="bg1"/>
                        </a:solidFill>
                        <a:effectLst/>
                        <a:latin typeface="Arial" charset="0"/>
                        <a:cs typeface="Arial" charset="0"/>
                      </a:endParaRPr>
                    </a:p>
                  </a:txBody>
                  <a:tcPr marL="0" marR="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Il existe un péché qui conduit à la mort: ce n'est pas de celui-là que je dis de prier; toute iniquité est péché; mais tout péché ne conduit pas à la mort.18 Nous savons que quiconque est né de Dieu ne pèche plus, mais l'Engendré de Dieu le garde, et le Mauvais n'a pas prise sur lui.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I do not say that he should pray about that. 17 All unrighteousness is sin, and there is sin not leading to death. 18 We know that whoever is born of God does not sin; but he who has been born of God keeps himself, and the wicked one does not touch him. </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93317" name="Group 37"/>
          <p:cNvGraphicFramePr>
            <a:graphicFrameLocks noGrp="1"/>
          </p:cNvGraphicFramePr>
          <p:nvPr/>
        </p:nvGraphicFramePr>
        <p:xfrm>
          <a:off x="69850" y="0"/>
          <a:ext cx="9074150" cy="6770880"/>
        </p:xfrm>
        <a:graphic>
          <a:graphicData uri="http://schemas.openxmlformats.org/drawingml/2006/table">
            <a:tbl>
              <a:tblPr rtl="1"/>
              <a:tblGrid>
                <a:gridCol w="4643437">
                  <a:extLst>
                    <a:ext uri="{9D8B030D-6E8A-4147-A177-3AD203B41FA5}">
                      <a16:colId xmlns:a16="http://schemas.microsoft.com/office/drawing/2014/main" val="20000"/>
                    </a:ext>
                  </a:extLst>
                </a:gridCol>
                <a:gridCol w="4430713">
                  <a:extLst>
                    <a:ext uri="{9D8B030D-6E8A-4147-A177-3AD203B41FA5}">
                      <a16:colId xmlns:a16="http://schemas.microsoft.com/office/drawing/2014/main" val="20001"/>
                    </a:ext>
                  </a:extLst>
                </a:gridCol>
              </a:tblGrid>
              <a:tr h="141287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نعلم اننا نحن من الله والعالم كله قد وضع في الشرير. ونعلم ان ابن الله قد جاء واعطانا بصيرة لنعرف الحق</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ونحن في الحق في ابنه يسوع المسيح.هذا هو الاله الحق والحياة الابدية.</a:t>
                      </a:r>
                      <a:endParaRPr kumimoji="0" lang="en-CA" sz="3200" b="0" i="0" u="none" strike="noStrike" cap="none" normalizeH="0" baseline="0" dirty="0">
                        <a:ln>
                          <a:noFill/>
                        </a:ln>
                        <a:solidFill>
                          <a:schemeClr val="bg1"/>
                        </a:solidFill>
                        <a:effectLst/>
                        <a:latin typeface="Arial" charset="0"/>
                        <a:cs typeface="Arial" charset="0"/>
                      </a:endParaRPr>
                    </a:p>
                  </a:txBody>
                  <a:tcPr marL="0" marR="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19 Nous savons que nous sommes de Dieu, mais le monde tout entier gît sous l'empire du Mauvais. 20 Nous savons que le Fils de Dieu est venu et nous a donné l'intelligence pour connaître le Véritable. Et nous sommes dans le Véritable, en son Fils Jésus Christ. Lui est le Véritable, il est Dieu et la vie éternelle.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We know that we are of God, and the whole world lies under the sway of the wicked one. 20 And we know that the Son of God has come and has given us an understanding, that we may know Him who is true; and we are in Him who is true, in His Son Jesus Christ. This is the true God and eternal life.</a:t>
                      </a: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6" name="Text Box 2"/>
          <p:cNvSpPr txBox="1">
            <a:spLocks noChangeArrowheads="1"/>
          </p:cNvSpPr>
          <p:nvPr/>
        </p:nvSpPr>
        <p:spPr bwMode="auto">
          <a:xfrm>
            <a:off x="6324600" y="1258888"/>
            <a:ext cx="2667000" cy="585787"/>
          </a:xfrm>
          <a:prstGeom prst="rect">
            <a:avLst/>
          </a:prstGeom>
          <a:noFill/>
          <a:ln w="9525">
            <a:noFill/>
            <a:miter lim="800000"/>
            <a:headEnd/>
            <a:tailEnd/>
          </a:ln>
        </p:spPr>
        <p:txBody>
          <a:bodyPr>
            <a:spAutoFit/>
          </a:bodyPr>
          <a:lstStyle/>
          <a:p>
            <a:pPr algn="just" rtl="0">
              <a:lnSpc>
                <a:spcPct val="90000"/>
              </a:lnSpc>
              <a:spcBef>
                <a:spcPct val="20000"/>
              </a:spcBef>
            </a:pPr>
            <a:endParaRPr lang="en-US" sz="3600">
              <a:latin typeface="Coptic1" pitchFamily="2" charset="0"/>
              <a:cs typeface="Times New Roman" pitchFamily="18" charset="0"/>
            </a:endParaRPr>
          </a:p>
        </p:txBody>
      </p:sp>
      <p:sp>
        <p:nvSpPr>
          <p:cNvPr id="149507" name="Text Box 3"/>
          <p:cNvSpPr txBox="1">
            <a:spLocks noChangeArrowheads="1"/>
          </p:cNvSpPr>
          <p:nvPr/>
        </p:nvSpPr>
        <p:spPr bwMode="auto">
          <a:xfrm>
            <a:off x="0" y="1295400"/>
            <a:ext cx="3352800" cy="701675"/>
          </a:xfrm>
          <a:prstGeom prst="rect">
            <a:avLst/>
          </a:prstGeom>
          <a:noFill/>
          <a:ln w="9525">
            <a:noFill/>
            <a:miter lim="800000"/>
            <a:headEnd/>
            <a:tailEnd/>
          </a:ln>
        </p:spPr>
        <p:txBody>
          <a:bodyPr>
            <a:spAutoFit/>
          </a:bodyPr>
          <a:lstStyle/>
          <a:p>
            <a:pPr algn="just" rtl="0">
              <a:spcBef>
                <a:spcPct val="20000"/>
              </a:spcBef>
            </a:pPr>
            <a:endParaRPr lang="en-US" sz="4000"/>
          </a:p>
        </p:txBody>
      </p:sp>
      <p:sp>
        <p:nvSpPr>
          <p:cNvPr id="149508" name="Rectangle 4"/>
          <p:cNvSpPr>
            <a:spLocks noGrp="1" noChangeArrowheads="1"/>
          </p:cNvSpPr>
          <p:nvPr>
            <p:ph type="title"/>
          </p:nvPr>
        </p:nvSpPr>
        <p:spPr>
          <a:xfrm>
            <a:off x="434975" y="0"/>
            <a:ext cx="8458200" cy="685800"/>
          </a:xfrm>
          <a:solidFill>
            <a:srgbClr val="33CCCC"/>
          </a:solidFill>
          <a:ln>
            <a:solidFill>
              <a:schemeClr val="tx1"/>
            </a:solidFill>
          </a:ln>
        </p:spPr>
        <p:txBody>
          <a:bodyPr/>
          <a:lstStyle/>
          <a:p>
            <a:pPr eaLnBrk="1" hangingPunct="1"/>
            <a:r>
              <a:rPr lang="en-US" sz="3200">
                <a:solidFill>
                  <a:schemeClr val="bg1"/>
                </a:solidFill>
              </a:rPr>
              <a:t>THE RESURRECTION PRAXIS RESPONSE</a:t>
            </a:r>
          </a:p>
        </p:txBody>
      </p:sp>
      <p:graphicFrame>
        <p:nvGraphicFramePr>
          <p:cNvPr id="4742149" name="Group 5"/>
          <p:cNvGraphicFramePr>
            <a:graphicFrameLocks noGrp="1"/>
          </p:cNvGraphicFramePr>
          <p:nvPr>
            <p:ph type="tbl" idx="1"/>
          </p:nvPr>
        </p:nvGraphicFramePr>
        <p:xfrm>
          <a:off x="0" y="765175"/>
          <a:ext cx="9144000" cy="5495544"/>
        </p:xfrm>
        <a:graphic>
          <a:graphicData uri="http://schemas.openxmlformats.org/drawingml/2006/table">
            <a:tbl>
              <a:tblPr/>
              <a:tblGrid>
                <a:gridCol w="2362200">
                  <a:extLst>
                    <a:ext uri="{9D8B030D-6E8A-4147-A177-3AD203B41FA5}">
                      <a16:colId xmlns:a16="http://schemas.microsoft.com/office/drawing/2014/main" val="20000"/>
                    </a:ext>
                  </a:extLst>
                </a:gridCol>
                <a:gridCol w="2743200">
                  <a:extLst>
                    <a:ext uri="{9D8B030D-6E8A-4147-A177-3AD203B41FA5}">
                      <a16:colId xmlns:a16="http://schemas.microsoft.com/office/drawing/2014/main" val="20001"/>
                    </a:ext>
                  </a:extLst>
                </a:gridCol>
                <a:gridCol w="2362200">
                  <a:extLst>
                    <a:ext uri="{9D8B030D-6E8A-4147-A177-3AD203B41FA5}">
                      <a16:colId xmlns:a16="http://schemas.microsoft.com/office/drawing/2014/main" val="20002"/>
                    </a:ext>
                  </a:extLst>
                </a:gridCol>
                <a:gridCol w="1676400">
                  <a:extLst>
                    <a:ext uri="{9D8B030D-6E8A-4147-A177-3AD203B41FA5}">
                      <a16:colId xmlns:a16="http://schemas.microsoft.com/office/drawing/2014/main" val="20003"/>
                    </a:ext>
                  </a:extLst>
                </a:gridCol>
              </a:tblGrid>
              <a:tr h="5373688">
                <a:tc>
                  <a:txBody>
                    <a:bodyPr/>
                    <a:lstStyle/>
                    <a:p>
                      <a:pPr marL="0" marR="0" lvl="0" indent="0" algn="l" defTabSz="914400" rtl="1"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a:ln>
                            <a:noFill/>
                          </a:ln>
                          <a:solidFill>
                            <a:schemeClr val="bg1"/>
                          </a:solidFill>
                          <a:effectLst/>
                          <a:latin typeface="Arial" charset="0"/>
                          <a:cs typeface="Arial" charset="0"/>
                        </a:rPr>
                        <a:t>Hail to His </a:t>
                      </a:r>
                      <a:r>
                        <a:rPr kumimoji="0" lang="en-US" sz="2800" b="0" i="0" u="none" strike="noStrike" cap="none" normalizeH="0" baseline="0">
                          <a:ln>
                            <a:noFill/>
                          </a:ln>
                          <a:solidFill>
                            <a:schemeClr val="bg1"/>
                          </a:solidFill>
                          <a:effectLst/>
                          <a:latin typeface="Arial" charset="0"/>
                          <a:cs typeface="Arial" charset="0"/>
                        </a:rPr>
                        <a:t>Resurrection</a:t>
                      </a:r>
                      <a:r>
                        <a:rPr kumimoji="0" lang="en-US" sz="3200" b="0" i="0" u="none" strike="noStrike" cap="none" normalizeH="0" baseline="0">
                          <a:ln>
                            <a:noFill/>
                          </a:ln>
                          <a:solidFill>
                            <a:schemeClr val="bg1"/>
                          </a:solidFill>
                          <a:effectLst/>
                          <a:latin typeface="Arial" charset="0"/>
                          <a:cs typeface="Arial" charset="0"/>
                        </a:rPr>
                        <a:t>: He, Who has risen from the dead: in order to save us: from our sins.</a:t>
                      </a:r>
                    </a:p>
                  </a:txBody>
                  <a:tcPr horzOverflow="overflow">
                    <a:lnL cap="flat">
                      <a:noFill/>
                    </a:lnL>
                    <a:lnR>
                      <a:noFill/>
                    </a:lnR>
                    <a:lnT cap="flat">
                      <a:noFill/>
                    </a:lnT>
                    <a:lnB cap="flat">
                      <a:noFill/>
                    </a:lnB>
                    <a:lnTlToBr>
                      <a:noFill/>
                    </a:lnTlToBr>
                    <a:lnBlToTr>
                      <a:noFill/>
                    </a:lnBlToTr>
                    <a:noFill/>
                  </a:tcPr>
                </a:tc>
                <a:tc>
                  <a:txBody>
                    <a:bodyPr/>
                    <a:lstStyle/>
                    <a:p>
                      <a:pPr marL="0" marR="0" lvl="0" indent="0" algn="l" defTabSz="914400" rtl="1"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a:ln>
                            <a:noFill/>
                          </a:ln>
                          <a:solidFill>
                            <a:schemeClr val="bg1"/>
                          </a:solidFill>
                          <a:effectLst/>
                          <a:latin typeface="Coptic" pitchFamily="2" charset="0"/>
                          <a:cs typeface="Arial" charset="0"/>
                        </a:rPr>
                        <a:t>&lt;ere tefa~nac-tacic: e~taftwnf e~bolqen n/eymwout: san~tefcw] m~mon: e~bolqen nennobi.</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l" defTabSz="914400" rtl="1" eaLnBrk="1" fontAlgn="base" latinLnBrk="0" hangingPunct="1">
                        <a:lnSpc>
                          <a:spcPct val="90000"/>
                        </a:lnSpc>
                        <a:spcBef>
                          <a:spcPct val="20000"/>
                        </a:spcBef>
                        <a:spcAft>
                          <a:spcPct val="0"/>
                        </a:spcAft>
                        <a:buClrTx/>
                        <a:buSzTx/>
                        <a:buFontTx/>
                        <a:buNone/>
                        <a:tabLst/>
                      </a:pPr>
                      <a:r>
                        <a:rPr kumimoji="0" lang="fr-CA" sz="4000" b="0" i="0" u="none" strike="noStrike" cap="none" normalizeH="0" baseline="0">
                          <a:ln>
                            <a:noFill/>
                          </a:ln>
                          <a:solidFill>
                            <a:schemeClr val="bg1"/>
                          </a:solidFill>
                          <a:effectLst/>
                          <a:latin typeface="Arial" charset="0"/>
                          <a:cs typeface="Arial" charset="0"/>
                        </a:rPr>
                        <a:t>Salut </a:t>
                      </a:r>
                      <a:r>
                        <a:rPr kumimoji="0" lang="en-US" sz="4000" b="0" i="0" u="none" strike="noStrike" cap="none" normalizeH="0" baseline="0">
                          <a:ln>
                            <a:noFill/>
                          </a:ln>
                          <a:solidFill>
                            <a:schemeClr val="bg1"/>
                          </a:solidFill>
                          <a:effectLst/>
                          <a:latin typeface="Arial" charset="0"/>
                          <a:cs typeface="Arial" charset="0"/>
                        </a:rPr>
                        <a:t>à</a:t>
                      </a:r>
                      <a:r>
                        <a:rPr kumimoji="0" lang="fr-CA" sz="4000" b="0" i="0" u="none" strike="noStrike" cap="none" normalizeH="0" baseline="0">
                          <a:ln>
                            <a:noFill/>
                          </a:ln>
                          <a:solidFill>
                            <a:schemeClr val="bg1"/>
                          </a:solidFill>
                          <a:effectLst/>
                          <a:latin typeface="Arial" charset="0"/>
                          <a:cs typeface="Arial" charset="0"/>
                        </a:rPr>
                        <a:t> sa </a:t>
                      </a:r>
                      <a:r>
                        <a:rPr kumimoji="0" lang="fr-CA" sz="3400" b="0" i="0" u="none" strike="noStrike" cap="none" normalizeH="0" baseline="0">
                          <a:ln>
                            <a:noFill/>
                          </a:ln>
                          <a:solidFill>
                            <a:schemeClr val="bg1"/>
                          </a:solidFill>
                          <a:effectLst/>
                          <a:latin typeface="Arial" charset="0"/>
                          <a:cs typeface="Arial" charset="0"/>
                        </a:rPr>
                        <a:t>résurrection</a:t>
                      </a:r>
                      <a:r>
                        <a:rPr kumimoji="0" lang="fr-CA" sz="4000" b="0" i="0" u="none" strike="noStrike" cap="none" normalizeH="0" baseline="0">
                          <a:ln>
                            <a:noFill/>
                          </a:ln>
                          <a:solidFill>
                            <a:schemeClr val="bg1"/>
                          </a:solidFill>
                          <a:effectLst/>
                          <a:latin typeface="Arial" charset="0"/>
                          <a:cs typeface="Arial" charset="0"/>
                        </a:rPr>
                        <a:t> d’entre les morts pour nous sauver de nos péchés</a:t>
                      </a:r>
                    </a:p>
                  </a:txBody>
                  <a:tcPr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4000" b="0" i="0" u="none" strike="noStrike" cap="none" normalizeH="0" baseline="0">
                          <a:ln>
                            <a:noFill/>
                          </a:ln>
                          <a:solidFill>
                            <a:schemeClr val="bg1"/>
                          </a:solidFill>
                          <a:effectLst/>
                          <a:latin typeface="Arial" charset="0"/>
                          <a:cs typeface="Arial" charset="0"/>
                        </a:rPr>
                        <a:t>السلام لقيامته</a:t>
                      </a:r>
                      <a:r>
                        <a:rPr kumimoji="0" lang="en-CA" sz="4000" b="0" i="0" u="none" strike="noStrike" cap="none" normalizeH="0" baseline="0">
                          <a:ln>
                            <a:noFill/>
                          </a:ln>
                          <a:solidFill>
                            <a:schemeClr val="bg1"/>
                          </a:solidFill>
                          <a:effectLst/>
                          <a:latin typeface="Arial" charset="0"/>
                          <a:cs typeface="Arial" charset="0"/>
                        </a:rPr>
                        <a:t>  </a:t>
                      </a:r>
                      <a:r>
                        <a:rPr kumimoji="0" lang="ar-SA" sz="4000" b="0" i="0" u="none" strike="noStrike" cap="none" normalizeH="0" baseline="0">
                          <a:ln>
                            <a:noFill/>
                          </a:ln>
                          <a:solidFill>
                            <a:schemeClr val="bg1"/>
                          </a:solidFill>
                          <a:effectLst/>
                          <a:latin typeface="Arial" charset="0"/>
                          <a:cs typeface="Arial" charset="0"/>
                        </a:rPr>
                        <a:t> لما قام </a:t>
                      </a:r>
                      <a:r>
                        <a:rPr kumimoji="0" lang="en-CA" sz="4000" b="0" i="0" u="none" strike="noStrike" cap="none" normalizeH="0" baseline="0">
                          <a:ln>
                            <a:noFill/>
                          </a:ln>
                          <a:solidFill>
                            <a:schemeClr val="bg1"/>
                          </a:solidFill>
                          <a:effectLst/>
                          <a:latin typeface="Arial" charset="0"/>
                          <a:cs typeface="Arial" charset="0"/>
                        </a:rPr>
                        <a:t> </a:t>
                      </a:r>
                      <a:r>
                        <a:rPr kumimoji="0" lang="ar-SA" sz="4000" b="0" i="0" u="none" strike="noStrike" cap="none" normalizeH="0" baseline="0">
                          <a:ln>
                            <a:noFill/>
                          </a:ln>
                          <a:solidFill>
                            <a:schemeClr val="bg1"/>
                          </a:solidFill>
                          <a:effectLst/>
                          <a:latin typeface="Arial" charset="0"/>
                          <a:cs typeface="Arial" charset="0"/>
                        </a:rPr>
                        <a:t>من بين الأموات حتي خلصنا من خطايانا.</a:t>
                      </a:r>
                      <a:endParaRPr kumimoji="0" lang="en-US" sz="4000" b="0" i="0" u="none" strike="noStrike" cap="none" normalizeH="0" baseline="0">
                        <a:ln>
                          <a:noFill/>
                        </a:ln>
                        <a:solidFill>
                          <a:schemeClr val="bg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149514" name="Picture 18" descr="ressurection"/>
          <p:cNvPicPr>
            <a:picLocks noChangeAspect="1" noChangeArrowheads="1"/>
          </p:cNvPicPr>
          <p:nvPr/>
        </p:nvPicPr>
        <p:blipFill>
          <a:blip r:embed="rId2" cstate="print"/>
          <a:srcRect/>
          <a:stretch>
            <a:fillRect/>
          </a:stretch>
        </p:blipFill>
        <p:spPr bwMode="auto">
          <a:xfrm>
            <a:off x="1042988" y="5256213"/>
            <a:ext cx="1260475" cy="1628775"/>
          </a:xfrm>
          <a:prstGeom prst="rect">
            <a:avLst/>
          </a:prstGeom>
          <a:noFill/>
          <a:ln w="9525">
            <a:noFill/>
            <a:miter lim="800000"/>
            <a:headEnd/>
            <a:tailEnd/>
          </a:ln>
        </p:spPr>
      </p:pic>
    </p:spTree>
  </p:cSld>
  <p:clrMapOvr>
    <a:masterClrMapping/>
  </p:clrMapOvr>
  <p:transition/>
</p:sld>
</file>

<file path=ppt/slides/slide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43170" name="Group 2"/>
          <p:cNvGraphicFramePr>
            <a:graphicFrameLocks noGrp="1"/>
          </p:cNvGraphicFramePr>
          <p:nvPr>
            <p:ph type="tbl" idx="1"/>
          </p:nvPr>
        </p:nvGraphicFramePr>
        <p:xfrm>
          <a:off x="228600" y="76200"/>
          <a:ext cx="8686800" cy="6035040"/>
        </p:xfrm>
        <a:graphic>
          <a:graphicData uri="http://schemas.openxmlformats.org/drawingml/2006/table">
            <a:tbl>
              <a:tblPr/>
              <a:tblGrid>
                <a:gridCol w="2209800">
                  <a:extLst>
                    <a:ext uri="{9D8B030D-6E8A-4147-A177-3AD203B41FA5}">
                      <a16:colId xmlns:a16="http://schemas.microsoft.com/office/drawing/2014/main" val="20000"/>
                    </a:ext>
                  </a:extLst>
                </a:gridCol>
                <a:gridCol w="2209800">
                  <a:extLst>
                    <a:ext uri="{9D8B030D-6E8A-4147-A177-3AD203B41FA5}">
                      <a16:colId xmlns:a16="http://schemas.microsoft.com/office/drawing/2014/main" val="20001"/>
                    </a:ext>
                  </a:extLst>
                </a:gridCol>
                <a:gridCol w="2286000">
                  <a:extLst>
                    <a:ext uri="{9D8B030D-6E8A-4147-A177-3AD203B41FA5}">
                      <a16:colId xmlns:a16="http://schemas.microsoft.com/office/drawing/2014/main" val="20002"/>
                    </a:ext>
                  </a:extLst>
                </a:gridCol>
                <a:gridCol w="1981200">
                  <a:extLst>
                    <a:ext uri="{9D8B030D-6E8A-4147-A177-3AD203B41FA5}">
                      <a16:colId xmlns:a16="http://schemas.microsoft.com/office/drawing/2014/main" val="20003"/>
                    </a:ext>
                  </a:extLst>
                </a:gridCol>
              </a:tblGrid>
              <a:tr h="4114800">
                <a:tc>
                  <a:txBody>
                    <a:bodyPr/>
                    <a:lstStyle/>
                    <a:p>
                      <a:pPr marL="0" marR="0" lvl="0" indent="0" algn="l" defTabSz="914400" rtl="1" eaLnBrk="1" fontAlgn="base" latinLnBrk="0" hangingPunct="1">
                        <a:lnSpc>
                          <a:spcPct val="100000"/>
                        </a:lnSpc>
                        <a:spcBef>
                          <a:spcPct val="0"/>
                        </a:spcBef>
                        <a:spcAft>
                          <a:spcPct val="0"/>
                        </a:spcAft>
                        <a:buClrTx/>
                        <a:buSzTx/>
                        <a:buFontTx/>
                        <a:buNone/>
                        <a:tabLst/>
                      </a:pPr>
                      <a:r>
                        <a:rPr kumimoji="0" lang="en-US" sz="3000" b="0" i="0" u="none" strike="noStrike" cap="none" normalizeH="0" baseline="0">
                          <a:ln>
                            <a:noFill/>
                          </a:ln>
                          <a:solidFill>
                            <a:schemeClr val="bg1"/>
                          </a:solidFill>
                          <a:effectLst/>
                          <a:latin typeface="Arial" charset="0"/>
                          <a:cs typeface="Arial" charset="0"/>
                        </a:rPr>
                        <a:t>Blessed are You truly: with Your Good Father: and the Holy Spirit: for You have come and saved us. Have mercy on us.</a:t>
                      </a:r>
                      <a:endParaRPr kumimoji="0" lang="en-GB" sz="3000" b="0" i="0" u="none" strike="noStrike" cap="none" normalizeH="0" baseline="0">
                        <a:ln>
                          <a:noFill/>
                        </a:ln>
                        <a:solidFill>
                          <a:schemeClr val="bg1"/>
                        </a:solidFill>
                        <a:effectLst/>
                        <a:latin typeface="Arial" charset="0"/>
                        <a:cs typeface="Arial" charset="0"/>
                      </a:endParaRPr>
                    </a:p>
                  </a:txBody>
                  <a:tcPr horzOverflow="overflow">
                    <a:lnL cap="flat">
                      <a:noFill/>
                    </a:lnL>
                    <a:lnR>
                      <a:noFill/>
                    </a:lnR>
                    <a:lnT cap="flat">
                      <a:noFill/>
                    </a:lnT>
                    <a:lnB cap="flat">
                      <a:noFill/>
                    </a:lnB>
                    <a:lnTlToBr>
                      <a:noFill/>
                    </a:lnTlToBr>
                    <a:lnBlToTr>
                      <a:noFill/>
                    </a:lnBlToTr>
                    <a:noFill/>
                  </a:tcPr>
                </a:tc>
                <a:tc>
                  <a:txBody>
                    <a:bodyPr/>
                    <a:lstStyle/>
                    <a:p>
                      <a:pPr marL="0" marR="0" lvl="0" indent="0" algn="l" defTabSz="914400" rtl="1" eaLnBrk="1" fontAlgn="base" latinLnBrk="0" hangingPunct="1">
                        <a:lnSpc>
                          <a:spcPct val="100000"/>
                        </a:lnSpc>
                        <a:spcBef>
                          <a:spcPct val="0"/>
                        </a:spcBef>
                        <a:spcAft>
                          <a:spcPct val="0"/>
                        </a:spcAft>
                        <a:buClrTx/>
                        <a:buSzTx/>
                        <a:buFontTx/>
                        <a:buNone/>
                        <a:tabLst/>
                      </a:pPr>
                      <a:r>
                        <a:rPr kumimoji="0" lang="en-US" sz="3200" b="0" i="0" u="none" strike="noStrike" cap="none" normalizeH="0" baseline="0">
                          <a:ln>
                            <a:noFill/>
                          </a:ln>
                          <a:solidFill>
                            <a:schemeClr val="bg1"/>
                          </a:solidFill>
                          <a:effectLst/>
                          <a:latin typeface="Coptic" pitchFamily="2" charset="0"/>
                          <a:cs typeface="Arial" charset="0"/>
                        </a:rPr>
                        <a:t>K~c~marwout a~l/ywc: nem Pekiwt n~a~gayoc: nem Pip~neuma eyouab: je aki~ akcw] m~mon nai nan.</a:t>
                      </a:r>
                    </a:p>
                  </a:txBody>
                  <a:tcPr horzOverflow="overflow">
                    <a:lnL>
                      <a:noFill/>
                    </a:lnL>
                    <a:lnR>
                      <a:noFill/>
                    </a:lnR>
                    <a:lnT cap="flat">
                      <a:noFill/>
                    </a:lnT>
                    <a:lnB cap="flat">
                      <a:noFill/>
                    </a:lnB>
                    <a:lnTlToBr>
                      <a:noFill/>
                    </a:lnTlToBr>
                    <a:lnBlToTr>
                      <a:noFill/>
                    </a:lnBlToTr>
                    <a:noFill/>
                  </a:tcPr>
                </a:tc>
                <a:tc>
                  <a:txBody>
                    <a:bodyPr/>
                    <a:lstStyle/>
                    <a:p>
                      <a:pPr marL="0" marR="0" lvl="0" indent="0" algn="l" defTabSz="914400" rtl="1" eaLnBrk="1" fontAlgn="base" latinLnBrk="0" hangingPunct="1">
                        <a:lnSpc>
                          <a:spcPct val="100000"/>
                        </a:lnSpc>
                        <a:spcBef>
                          <a:spcPct val="0"/>
                        </a:spcBef>
                        <a:spcAft>
                          <a:spcPct val="0"/>
                        </a:spcAft>
                        <a:buClrTx/>
                        <a:buSzTx/>
                        <a:buFontTx/>
                        <a:buNone/>
                        <a:tabLst/>
                      </a:pPr>
                      <a:r>
                        <a:rPr kumimoji="0" lang="fr-CA" sz="3200" b="0" i="0" u="none" strike="noStrike" cap="none" normalizeH="0" baseline="0">
                          <a:ln>
                            <a:noFill/>
                          </a:ln>
                          <a:solidFill>
                            <a:schemeClr val="bg1"/>
                          </a:solidFill>
                          <a:effectLst/>
                          <a:latin typeface="Arial" charset="0"/>
                          <a:cs typeface="Arial" charset="0"/>
                        </a:rPr>
                        <a:t>Tu es béni en vérité avec </a:t>
                      </a:r>
                      <a:br>
                        <a:rPr kumimoji="0" lang="fr-CA" sz="3200" b="0" i="0" u="none" strike="noStrike" cap="none" normalizeH="0" baseline="0">
                          <a:ln>
                            <a:noFill/>
                          </a:ln>
                          <a:solidFill>
                            <a:schemeClr val="bg1"/>
                          </a:solidFill>
                          <a:effectLst/>
                          <a:latin typeface="Arial" charset="0"/>
                          <a:cs typeface="Arial" charset="0"/>
                        </a:rPr>
                      </a:br>
                      <a:r>
                        <a:rPr kumimoji="0" lang="fr-CA" sz="3200" b="0" i="0" u="none" strike="noStrike" cap="none" normalizeH="0" baseline="0">
                          <a:ln>
                            <a:noFill/>
                          </a:ln>
                          <a:solidFill>
                            <a:schemeClr val="bg1"/>
                          </a:solidFill>
                          <a:effectLst/>
                          <a:latin typeface="Arial" charset="0"/>
                          <a:cs typeface="Arial" charset="0"/>
                        </a:rPr>
                        <a:t>Ton bon Père et Le Saint Esprit, car Tu es venu</a:t>
                      </a:r>
                    </a:p>
                    <a:p>
                      <a:pPr marL="0" marR="0" lvl="0" indent="0" algn="l" defTabSz="914400" rtl="1" eaLnBrk="1" fontAlgn="base" latinLnBrk="0" hangingPunct="1">
                        <a:lnSpc>
                          <a:spcPct val="100000"/>
                        </a:lnSpc>
                        <a:spcBef>
                          <a:spcPct val="0"/>
                        </a:spcBef>
                        <a:spcAft>
                          <a:spcPct val="0"/>
                        </a:spcAft>
                        <a:buClrTx/>
                        <a:buSzTx/>
                        <a:buFontTx/>
                        <a:buNone/>
                        <a:tabLst/>
                      </a:pPr>
                      <a:r>
                        <a:rPr kumimoji="0" lang="fr-CA" sz="3200" b="0" i="0" u="none" strike="noStrike" cap="none" normalizeH="0" baseline="0">
                          <a:ln>
                            <a:noFill/>
                          </a:ln>
                          <a:solidFill>
                            <a:schemeClr val="bg1"/>
                          </a:solidFill>
                          <a:effectLst/>
                          <a:latin typeface="Arial" charset="0"/>
                          <a:cs typeface="Arial" charset="0"/>
                        </a:rPr>
                        <a:t>et Tu nous as sauvé.</a:t>
                      </a:r>
                      <a:r>
                        <a:rPr kumimoji="0" lang="en-US" sz="3200" b="0" i="0" u="none" strike="noStrike" cap="none" normalizeH="0" baseline="0">
                          <a:ln>
                            <a:noFill/>
                          </a:ln>
                          <a:solidFill>
                            <a:schemeClr val="bg1"/>
                          </a:solidFill>
                          <a:effectLst/>
                          <a:latin typeface="Arial" charset="0"/>
                          <a:cs typeface="Arial" charset="0"/>
                        </a:rPr>
                        <a:t> </a:t>
                      </a:r>
                    </a:p>
                  </a:txBody>
                  <a:tcPr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EG" sz="4000" b="0" i="0" u="none" strike="noStrike" cap="none" normalizeH="0" baseline="0">
                          <a:ln>
                            <a:noFill/>
                          </a:ln>
                          <a:solidFill>
                            <a:schemeClr val="bg1"/>
                          </a:solidFill>
                          <a:effectLst/>
                          <a:latin typeface="Arial" charset="0"/>
                          <a:cs typeface="Arial" charset="0"/>
                        </a:rPr>
                        <a:t>مُبَاركٌ أنتَ بالحقيقة مع أبيكَ الصالح والروح القدس     لأنكَ </a:t>
                      </a:r>
                      <a:r>
                        <a:rPr kumimoji="0" lang="en-US" sz="4000" b="0" i="0" u="none" strike="noStrike" cap="none" normalizeH="0" baseline="0">
                          <a:ln>
                            <a:noFill/>
                          </a:ln>
                          <a:solidFill>
                            <a:schemeClr val="bg1"/>
                          </a:solidFill>
                          <a:effectLst/>
                          <a:latin typeface="Arial" charset="0"/>
                          <a:cs typeface="Arial" charset="0"/>
                        </a:rPr>
                        <a:t> </a:t>
                      </a:r>
                      <a:r>
                        <a:rPr kumimoji="0" lang="ar-EG" sz="4000" b="0" i="0" u="none" strike="noStrike" cap="none" normalizeH="0" baseline="0">
                          <a:ln>
                            <a:noFill/>
                          </a:ln>
                          <a:solidFill>
                            <a:schemeClr val="bg1"/>
                          </a:solidFill>
                          <a:effectLst/>
                          <a:latin typeface="Arial" charset="0"/>
                          <a:cs typeface="Arial" charset="0"/>
                        </a:rPr>
                        <a:t>أتيت وخلصتنا.</a:t>
                      </a:r>
                      <a:r>
                        <a:rPr kumimoji="0" lang="en-CA" sz="4000" b="0" i="0" u="none" strike="noStrike" cap="none" normalizeH="0" baseline="0">
                          <a:ln>
                            <a:noFill/>
                          </a:ln>
                          <a:solidFill>
                            <a:schemeClr val="bg1"/>
                          </a:solidFill>
                          <a:effectLst/>
                          <a:latin typeface="Arial" charset="0"/>
                          <a:cs typeface="Arial" charset="0"/>
                        </a:rPr>
                        <a:t> </a:t>
                      </a: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150535" name="Picture 15" descr="ressurection"/>
          <p:cNvPicPr>
            <a:picLocks noChangeAspect="1" noChangeArrowheads="1"/>
          </p:cNvPicPr>
          <p:nvPr/>
        </p:nvPicPr>
        <p:blipFill>
          <a:blip r:embed="rId2" cstate="print"/>
          <a:srcRect/>
          <a:stretch>
            <a:fillRect/>
          </a:stretch>
        </p:blipFill>
        <p:spPr bwMode="auto">
          <a:xfrm>
            <a:off x="7769225" y="5041900"/>
            <a:ext cx="1482725" cy="1916113"/>
          </a:xfrm>
          <a:prstGeom prst="rect">
            <a:avLst/>
          </a:prstGeom>
          <a:noFill/>
          <a:ln w="9525">
            <a:noFill/>
            <a:miter lim="800000"/>
            <a:headEnd/>
            <a:tailEnd/>
          </a:ln>
        </p:spPr>
      </p:pic>
    </p:spTree>
  </p:cSld>
  <p:clrMapOvr>
    <a:masterClrMapping/>
  </p:clrMapOvr>
  <p:transition/>
</p:sld>
</file>

<file path=ppt/slides/slide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4"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dirty="0">
                <a:solidFill>
                  <a:schemeClr val="bg1"/>
                </a:solidFill>
              </a:rPr>
              <a:t>The Acts of our fathers, the apostles, may their blessings be with us.  Amen.</a:t>
            </a:r>
          </a:p>
        </p:txBody>
      </p:sp>
      <p:sp>
        <p:nvSpPr>
          <p:cNvPr id="151555"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151556"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151557"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17061" name="Group 69"/>
          <p:cNvGraphicFramePr>
            <a:graphicFrameLocks noGrp="1"/>
          </p:cNvGraphicFramePr>
          <p:nvPr/>
        </p:nvGraphicFramePr>
        <p:xfrm>
          <a:off x="69850" y="0"/>
          <a:ext cx="9074150" cy="6888480"/>
        </p:xfrm>
        <a:graphic>
          <a:graphicData uri="http://schemas.openxmlformats.org/drawingml/2006/table">
            <a:tbl>
              <a:tblPr rtl="1"/>
              <a:tblGrid>
                <a:gridCol w="4572000">
                  <a:extLst>
                    <a:ext uri="{9D8B030D-6E8A-4147-A177-3AD203B41FA5}">
                      <a16:colId xmlns:a16="http://schemas.microsoft.com/office/drawing/2014/main" val="20000"/>
                    </a:ext>
                  </a:extLst>
                </a:gridCol>
                <a:gridCol w="4502150">
                  <a:extLst>
                    <a:ext uri="{9D8B030D-6E8A-4147-A177-3AD203B41FA5}">
                      <a16:colId xmlns:a16="http://schemas.microsoft.com/office/drawing/2014/main" val="20001"/>
                    </a:ext>
                  </a:extLst>
                </a:gridCol>
              </a:tblGrid>
              <a:tr h="1916113">
                <a:tc gridSpan="2">
                  <a:txBody>
                    <a:bodyPr/>
                    <a:lstStyle/>
                    <a:p>
                      <a:pPr marL="0" marR="0" lvl="0" indent="0" algn="r" defTabSz="914400" rtl="1" eaLnBrk="1" fontAlgn="base" latinLnBrk="0" hangingPunct="1">
                        <a:lnSpc>
                          <a:spcPct val="95000"/>
                        </a:lnSpc>
                        <a:spcBef>
                          <a:spcPct val="1500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Arial" charset="0"/>
                        </a:rPr>
                        <a:t>الإبركسيس فصل من أعمال آبائنا الرسل الأطهار (</a:t>
                      </a:r>
                      <a:r>
                        <a:rPr kumimoji="0" lang="en-US" sz="3200" b="0" i="0" u="sng" strike="noStrike" cap="none" normalizeH="0" baseline="0" dirty="0">
                          <a:ln>
                            <a:noFill/>
                          </a:ln>
                          <a:solidFill>
                            <a:srgbClr val="FF9900"/>
                          </a:solidFill>
                          <a:effectLst/>
                          <a:latin typeface="Arial" charset="0"/>
                          <a:cs typeface="Arial" charset="0"/>
                        </a:rPr>
                        <a:t>20:1-12</a:t>
                      </a:r>
                      <a:r>
                        <a:rPr kumimoji="0" lang="ar-SA" sz="3200" b="0" i="0" u="sng" strike="noStrike" cap="none" normalizeH="0" baseline="0" dirty="0">
                          <a:ln>
                            <a:noFill/>
                          </a:ln>
                          <a:solidFill>
                            <a:srgbClr val="FF9900"/>
                          </a:solidFill>
                          <a:effectLst/>
                          <a:latin typeface="Arial" charset="0"/>
                          <a:cs typeface="Arial" charset="0"/>
                        </a:rPr>
                        <a:t>) </a:t>
                      </a:r>
                      <a:endParaRPr kumimoji="0" lang="en-US" sz="32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1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وبعد ما انتهى الشغب دعا بولس التلاميذ وودعهم وخرج ليذهب الى مكدونية. ولما كان قد اجتاز في تلك النواحي ووعظهم بكلام كثير جاء الى هلاس</a:t>
                      </a:r>
                      <a:r>
                        <a:rPr kumimoji="0" lang="ar-EG" sz="32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a:ln>
                            <a:noFill/>
                          </a:ln>
                          <a:solidFill>
                            <a:srgbClr val="FF9900"/>
                          </a:solidFill>
                          <a:effectLst/>
                          <a:latin typeface="Arial" charset="0"/>
                          <a:cs typeface="Arial" charset="0"/>
                        </a:rPr>
                        <a:t>Actes </a:t>
                      </a:r>
                      <a:r>
                        <a:rPr kumimoji="0" lang="en-US" sz="2800" b="0" i="0" u="sng" strike="noStrike" cap="none" normalizeH="0" baseline="0">
                          <a:ln>
                            <a:noFill/>
                          </a:ln>
                          <a:solidFill>
                            <a:srgbClr val="FF9900"/>
                          </a:solidFill>
                          <a:effectLst/>
                          <a:latin typeface="Arial" charset="0"/>
                          <a:cs typeface="Arial" charset="0"/>
                        </a:rPr>
                        <a:t>20:1-12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Quand le tumulte se fut calmé, Paul fit venir les disciples et les encouragea. Puis il leur dit adieu et prit la route de la Macédoine.2 Après avoir traversé ces régions et y avoir encouragé longuement les frères, il parvint en Grèce,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20:1-12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After the uproar had ceased, Paul called the disciples to himself, embraced them, and departed to go to Macedonia. 2 Now when he had gone over that region and encouraged them with many words, he came to Greece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15a</a:t>
            </a:r>
          </a:p>
        </p:txBody>
      </p:sp>
    </p:spTree>
  </p:cSld>
  <p:clrMapOvr>
    <a:masterClrMapping/>
  </p:clrMapOvr>
</p:sld>
</file>

<file path=ppt/slides/slide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18077" name="Group 61"/>
          <p:cNvGraphicFramePr>
            <a:graphicFrameLocks noGrp="1"/>
          </p:cNvGraphicFramePr>
          <p:nvPr/>
        </p:nvGraphicFramePr>
        <p:xfrm>
          <a:off x="69850" y="0"/>
          <a:ext cx="8966200" cy="6923280"/>
        </p:xfrm>
        <a:graphic>
          <a:graphicData uri="http://schemas.openxmlformats.org/drawingml/2006/table">
            <a:tbl>
              <a:tblPr rtl="1"/>
              <a:tblGrid>
                <a:gridCol w="4535487">
                  <a:extLst>
                    <a:ext uri="{9D8B030D-6E8A-4147-A177-3AD203B41FA5}">
                      <a16:colId xmlns:a16="http://schemas.microsoft.com/office/drawing/2014/main" val="20000"/>
                    </a:ext>
                  </a:extLst>
                </a:gridCol>
                <a:gridCol w="4430713">
                  <a:extLst>
                    <a:ext uri="{9D8B030D-6E8A-4147-A177-3AD203B41FA5}">
                      <a16:colId xmlns:a16="http://schemas.microsoft.com/office/drawing/2014/main" val="20001"/>
                    </a:ext>
                  </a:extLst>
                </a:gridCol>
              </a:tblGrid>
              <a:tr h="1268413">
                <a:tc gridSpan="2">
                  <a:txBody>
                    <a:bodyPr/>
                    <a:lstStyle/>
                    <a:p>
                      <a:pPr marL="0" marR="0" lvl="0" indent="0" algn="r" defTabSz="914400" rtl="1" eaLnBrk="1" fontAlgn="base" latinLnBrk="0" hangingPunct="1">
                        <a:lnSpc>
                          <a:spcPct val="8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فصرف ثلاثة اشهر.ثم اذ حصلت مكيدة من اليهود عليه وهو مزمع ان يصعد الى سورية صار رأي ان يرجع على طريق مكدونية. فرافقه الى اسيا سوباترس البيري.ومن اهل تسالونيكي ارسترخس وسكوندس وغايوس الدربي وتيموثاوس.ومن اهل اسيا تيخيكس وتروفيمس.</a:t>
                      </a:r>
                      <a:r>
                        <a:rPr kumimoji="0" lang="ar-EG" sz="3200" b="0" i="0" u="none" strike="noStrike" cap="none" normalizeH="0" baseline="0">
                          <a:ln>
                            <a:noFill/>
                          </a:ln>
                          <a:solidFill>
                            <a:schemeClr val="bg1"/>
                          </a:solidFill>
                          <a:effectLst/>
                          <a:latin typeface="Arial" charset="0"/>
                          <a:cs typeface="Arial" charset="0"/>
                        </a:rPr>
                        <a:t> </a:t>
                      </a:r>
                    </a:p>
                  </a:txBody>
                  <a:tcPr marL="0" marR="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8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où il passa trois mois. Au moment de prendre la mer pour la Syrie, comme les Juifs complotaient contre lui, il décida de repasser par la Macédoine. 4 Il avait comme compagnons: Sopatros, fils de Pyrrhus,  de Bérée; Aristarque et Secundus, de Thessalonique; Gaïus, de Derbé, et Timothée, ainsi que Tychique et Trophime, de la province d'Asie.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8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and stayed three months. And when the Jews plotted against him as he was about to sail to Syria, he decided to return through Macedonia. 4 And Sopater of Berea accompanied him to Asia--also Aristarchus and Secundus of the Thessalonians, and Gaius of Derbe, and Timothy, and Tychicus and Trophimus of Asia.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19104" name="Group 64"/>
          <p:cNvGraphicFramePr>
            <a:graphicFrameLocks noGrp="1"/>
          </p:cNvGraphicFramePr>
          <p:nvPr/>
        </p:nvGraphicFramePr>
        <p:xfrm>
          <a:off x="34925" y="115888"/>
          <a:ext cx="9109075" cy="6556248"/>
        </p:xfrm>
        <a:graphic>
          <a:graphicData uri="http://schemas.openxmlformats.org/drawingml/2006/table">
            <a:tbl>
              <a:tblPr rtl="1"/>
              <a:tblGrid>
                <a:gridCol w="500380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8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هؤلاء سبقوا وانتظرونا في ترواس. واما نحن فسافرنا في البحر بعد ايام الفطير من فيلبي ووافيناهم في خمسة ايام الى ترواس حيث صرفنا سبعة ايام وفي اول الاسبوع اذ كان التلاميذ مجتمعين ليكسروا خبزا خاطبهم</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8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Ce groupe, qui avait pris les devants, nous a attendus à Troas. 6 Quant à nous, partis de Philippes après les jours des pains sans levain, nous nous sommes embarqués pour les rejoindre, cinq jours plus tard, à Troas, où nous avons fait halte pendant une semaine.7 Le premier jour de la semaine, alors que nous étions réunis pour rompre le pain,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8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These men, going ahead, waited for us at Troas. 6 But we sailed away from Philippi after the Days of Unleavened Bread, and in five days joined them at Troas, where we stayed seven days. 7 Now on the first day of the week, when the disciples came together to break bread,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20135" name="Group 71"/>
          <p:cNvGraphicFramePr>
            <a:graphicFrameLocks noGrp="1"/>
          </p:cNvGraphicFramePr>
          <p:nvPr/>
        </p:nvGraphicFramePr>
        <p:xfrm>
          <a:off x="69850" y="44450"/>
          <a:ext cx="9074150" cy="6693408"/>
        </p:xfrm>
        <a:graphic>
          <a:graphicData uri="http://schemas.openxmlformats.org/drawingml/2006/table">
            <a:tbl>
              <a:tblPr rtl="1"/>
              <a:tblGrid>
                <a:gridCol w="4643437">
                  <a:extLst>
                    <a:ext uri="{9D8B030D-6E8A-4147-A177-3AD203B41FA5}">
                      <a16:colId xmlns:a16="http://schemas.microsoft.com/office/drawing/2014/main" val="20000"/>
                    </a:ext>
                  </a:extLst>
                </a:gridCol>
                <a:gridCol w="4430713">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95000"/>
                        </a:lnSpc>
                        <a:spcBef>
                          <a:spcPct val="1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بولس وهو مزمع ان يمضي في الغد واطال الكلام الى نصف الليل. وكانت مصابيح كثيرة في العليّة التي كانوا مجتمعين فيها.  وكان شاب اسمه افتيخوس جالسا في الطاقة متثقلا بنوم عميق.</a:t>
                      </a:r>
                      <a:r>
                        <a:rPr kumimoji="0" lang="en-US" sz="3200" b="0" i="0" u="none" strike="noStrike" cap="none" normalizeH="0" baseline="0">
                          <a:ln>
                            <a:noFill/>
                          </a:ln>
                          <a:solidFill>
                            <a:schemeClr val="bg1"/>
                          </a:solidFill>
                          <a:effectLst/>
                          <a:latin typeface="Arial" charset="0"/>
                          <a:cs typeface="Arial" charset="0"/>
                        </a:rPr>
                        <a:t>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Paul, qui devait partir le lendemain, adressait la parole aux frères et il avait prolongé l'entretien jusque vers minuit. 8 Les lampes ne manquaient pas dans la chambre haute où nous étions réunis. 9 Un jeune homme, nommé Eutyque, qui s'était assis sur le rebord de la fenêtre, a été pris d'un sommeil profond,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Paul, ready to depart the next day, spoke to them and continued his message until midnight. 8 There were many lamps in the upper room where they were gathered together. 9 And in a window sat a certain young man named Eutychus, who was sinking into a deep sleep.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96384" name="Group 32"/>
          <p:cNvGraphicFramePr>
            <a:graphicFrameLocks noGrp="1"/>
          </p:cNvGraphicFramePr>
          <p:nvPr/>
        </p:nvGraphicFramePr>
        <p:xfrm>
          <a:off x="69850" y="44450"/>
          <a:ext cx="9074150" cy="6376416"/>
        </p:xfrm>
        <a:graphic>
          <a:graphicData uri="http://schemas.openxmlformats.org/drawingml/2006/table">
            <a:tbl>
              <a:tblPr rtl="1"/>
              <a:tblGrid>
                <a:gridCol w="4787900">
                  <a:extLst>
                    <a:ext uri="{9D8B030D-6E8A-4147-A177-3AD203B41FA5}">
                      <a16:colId xmlns:a16="http://schemas.microsoft.com/office/drawing/2014/main" val="20000"/>
                    </a:ext>
                  </a:extLst>
                </a:gridCol>
                <a:gridCol w="4286250">
                  <a:extLst>
                    <a:ext uri="{9D8B030D-6E8A-4147-A177-3AD203B41FA5}">
                      <a16:colId xmlns:a16="http://schemas.microsoft.com/office/drawing/2014/main" val="20001"/>
                    </a:ext>
                  </a:extLst>
                </a:gridCol>
              </a:tblGrid>
              <a:tr h="1081088">
                <a:tc gridSpan="2">
                  <a:txBody>
                    <a:bodyPr/>
                    <a:lstStyle/>
                    <a:p>
                      <a:pPr marL="0" marR="0" lvl="0" indent="0" algn="r" defTabSz="914400" rtl="1" eaLnBrk="1" fontAlgn="base" latinLnBrk="0" hangingPunct="1">
                        <a:lnSpc>
                          <a:spcPct val="95000"/>
                        </a:lnSpc>
                        <a:spcBef>
                          <a:spcPct val="1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واذ كان بولس يخاطب خطابا طويلا غلب عليه النوم فسقط من الطبقة الثالثة الى اسفل وحمل ميتا. فنزل بولس ووقع عليه واعتنقه قائلا لا تضطربوا لان نفسه فيه.</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15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tandis que Paul n'en finissait pas de parler. Sous l'emprise du sommeil, il est tombé du troisième étage et, quand on a voulu le relever, il était mort. 10 Paul est alors descendu, s'est précipité vers lui et l'a pris dans ses bras: "Ne vous agitez pas! Il est vivant!"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He was overcome by sleep; and as Paul continued speaking, he fell down from the third story and was taken up dead. 10 But Paul went down, fell on him, and embracing him said, Do not trouble yourselves, for his life is in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94342" name="Group 38"/>
          <p:cNvGraphicFramePr>
            <a:graphicFrameLocks noGrp="1"/>
          </p:cNvGraphicFramePr>
          <p:nvPr/>
        </p:nvGraphicFramePr>
        <p:xfrm>
          <a:off x="69850" y="44450"/>
          <a:ext cx="9074150" cy="6194426"/>
        </p:xfrm>
        <a:graphic>
          <a:graphicData uri="http://schemas.openxmlformats.org/drawingml/2006/table">
            <a:tbl>
              <a:tblPr rtl="1"/>
              <a:tblGrid>
                <a:gridCol w="4284662">
                  <a:extLst>
                    <a:ext uri="{9D8B030D-6E8A-4147-A177-3AD203B41FA5}">
                      <a16:colId xmlns:a16="http://schemas.microsoft.com/office/drawing/2014/main" val="20000"/>
                    </a:ext>
                  </a:extLst>
                </a:gridCol>
                <a:gridCol w="478948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1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صعد وكسر خبزا واكل وتكلم كثيرا الى الفجر</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وهكذا خرج.  وأتوا بالفتى حيّا وتعزوا تعزية ليست بقليلة</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Une fois remonté, Paul a rompu le pain et mangé; puis il a prolongé l'entretien jusqu'à l'aube et alors il s'en est allé.12 Quant au garçon, on  l'a emmené vivant et ç'a été un immense réconfort.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Now when he had come up, had broken bread and eaten, and talked a long while, even till daybreak, he departed. 12 And they brought the young man in alive, and they were not a little comforted.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Rectangle 2"/>
          <p:cNvSpPr>
            <a:spLocks noChangeArrowheads="1"/>
          </p:cNvSpPr>
          <p:nvPr/>
        </p:nvSpPr>
        <p:spPr bwMode="auto">
          <a:xfrm>
            <a:off x="250825" y="142852"/>
            <a:ext cx="8642350" cy="4647426"/>
          </a:xfrm>
          <a:prstGeom prst="rect">
            <a:avLst/>
          </a:prstGeom>
          <a:noFill/>
          <a:ln w="9525">
            <a:noFill/>
            <a:miter lim="800000"/>
            <a:headEnd/>
            <a:tailEnd/>
          </a:ln>
        </p:spPr>
        <p:txBody>
          <a:bodyPr>
            <a:spAutoFit/>
          </a:bodyPr>
          <a:lstStyle/>
          <a:p>
            <a:pPr algn="ctr"/>
            <a:r>
              <a:rPr lang="en-US" sz="3600" dirty="0">
                <a:solidFill>
                  <a:srgbClr val="FF9900"/>
                </a:solidFill>
              </a:rPr>
              <a:t>The word of the Lord shall grow, multiply, be mighty and be confirmed in the holy church of God. Amen</a:t>
            </a:r>
          </a:p>
          <a:p>
            <a:pPr algn="ctr"/>
            <a:r>
              <a:rPr lang="ar-SA" sz="4000" dirty="0">
                <a:solidFill>
                  <a:srgbClr val="FF9900"/>
                </a:solidFill>
              </a:rPr>
              <a:t>لم تَزَلْ كَلِمَةُ الربِّ تَنمُو وتكثر وتَعتَزوتَثبت،</a:t>
            </a:r>
            <a:r>
              <a:rPr lang="ar-EG" sz="4000" dirty="0">
                <a:solidFill>
                  <a:srgbClr val="FF9900"/>
                </a:solidFill>
              </a:rPr>
              <a:t>        </a:t>
            </a:r>
            <a:r>
              <a:rPr lang="ar-SA" sz="4000" dirty="0">
                <a:solidFill>
                  <a:srgbClr val="FF9900"/>
                </a:solidFill>
              </a:rPr>
              <a:t> في </a:t>
            </a:r>
            <a:r>
              <a:rPr lang="ar-EG" sz="4000" dirty="0">
                <a:solidFill>
                  <a:srgbClr val="FF9900"/>
                </a:solidFill>
              </a:rPr>
              <a:t>كنيسة </a:t>
            </a:r>
            <a:r>
              <a:rPr lang="ar-SA" sz="4000" dirty="0">
                <a:solidFill>
                  <a:srgbClr val="FF9900"/>
                </a:solidFill>
              </a:rPr>
              <a:t>اللـه المُقدَّسة. آمين.</a:t>
            </a:r>
            <a:endParaRPr lang="fr-CA" sz="4000" dirty="0">
              <a:solidFill>
                <a:srgbClr val="FF9900"/>
              </a:solidFill>
            </a:endParaRPr>
          </a:p>
          <a:p>
            <a:pPr algn="ctr" rtl="0"/>
            <a:r>
              <a:rPr lang="fr-CA" sz="3600" dirty="0">
                <a:solidFill>
                  <a:srgbClr val="FF9900"/>
                </a:solidFill>
              </a:rPr>
              <a:t>Que la parole de Dieu croisse, multiplie et soit affermis dans la sainte église de Dieu. Amen</a:t>
            </a:r>
          </a:p>
        </p:txBody>
      </p:sp>
      <p:grpSp>
        <p:nvGrpSpPr>
          <p:cNvPr id="2" name="Group 2"/>
          <p:cNvGrpSpPr/>
          <p:nvPr/>
        </p:nvGrpSpPr>
        <p:grpSpPr>
          <a:xfrm>
            <a:off x="142844" y="4357694"/>
            <a:ext cx="2571768" cy="2357454"/>
            <a:chOff x="2352028" y="1337316"/>
            <a:chExt cx="4364177" cy="3377568"/>
          </a:xfrm>
        </p:grpSpPr>
        <p:pic>
          <p:nvPicPr>
            <p:cNvPr id="4" name="Picture 3" descr="resurc.jpg"/>
            <p:cNvPicPr>
              <a:picLocks noChangeAspect="1"/>
            </p:cNvPicPr>
            <p:nvPr/>
          </p:nvPicPr>
          <p:blipFill>
            <a:blip r:embed="rId2" cstate="print"/>
            <a:srcRect r="4456"/>
            <a:stretch>
              <a:fillRect/>
            </a:stretch>
          </p:blipFill>
          <p:spPr>
            <a:xfrm>
              <a:off x="3428992" y="1337316"/>
              <a:ext cx="2237038" cy="3020378"/>
            </a:xfrm>
            <a:prstGeom prst="rect">
              <a:avLst/>
            </a:prstGeom>
          </p:spPr>
        </p:pic>
        <p:pic>
          <p:nvPicPr>
            <p:cNvPr id="5" name="Picture 3"/>
            <p:cNvPicPr>
              <a:picLocks noChangeAspect="1" noChangeArrowheads="1"/>
            </p:cNvPicPr>
            <p:nvPr/>
          </p:nvPicPr>
          <p:blipFill>
            <a:blip r:embed="rId3" cstate="print"/>
            <a:srcRect l="19608" r="16666"/>
            <a:stretch>
              <a:fillRect/>
            </a:stretch>
          </p:blipFill>
          <p:spPr bwMode="auto">
            <a:xfrm rot="21269777">
              <a:off x="2352028" y="2521055"/>
              <a:ext cx="928694" cy="2193829"/>
            </a:xfrm>
            <a:prstGeom prst="rect">
              <a:avLst/>
            </a:prstGeom>
            <a:noFill/>
            <a:ln w="9525">
              <a:noFill/>
              <a:miter lim="800000"/>
              <a:headEnd/>
              <a:tailEnd/>
            </a:ln>
            <a:effectLst/>
          </p:spPr>
        </p:pic>
        <p:pic>
          <p:nvPicPr>
            <p:cNvPr id="6" name="Picture 3"/>
            <p:cNvPicPr>
              <a:picLocks noChangeAspect="1" noChangeArrowheads="1"/>
            </p:cNvPicPr>
            <p:nvPr/>
          </p:nvPicPr>
          <p:blipFill>
            <a:blip r:embed="rId3" cstate="print"/>
            <a:srcRect l="19608" r="16666"/>
            <a:stretch>
              <a:fillRect/>
            </a:stretch>
          </p:blipFill>
          <p:spPr bwMode="auto">
            <a:xfrm rot="351600">
              <a:off x="5787511" y="2521055"/>
              <a:ext cx="928694" cy="2193829"/>
            </a:xfrm>
            <a:prstGeom prst="rect">
              <a:avLst/>
            </a:prstGeom>
            <a:noFill/>
            <a:ln w="9525">
              <a:noFill/>
              <a:miter lim="800000"/>
              <a:headEnd/>
              <a:tailEnd/>
            </a:ln>
            <a:effectLst/>
          </p:spPr>
        </p:pic>
      </p:grpSp>
      <p:sp>
        <p:nvSpPr>
          <p:cNvPr id="7" name="Text Box 2">
            <a:hlinkClick r:id="" action="ppaction://macro?name=GoToHeavenlyHosts"/>
          </p:cNvPr>
          <p:cNvSpPr txBox="1">
            <a:spLocks noChangeArrowheads="1"/>
          </p:cNvSpPr>
          <p:nvPr/>
        </p:nvSpPr>
        <p:spPr bwMode="auto">
          <a:xfrm>
            <a:off x="4464080" y="5554181"/>
            <a:ext cx="4465638" cy="1089529"/>
          </a:xfrm>
          <a:prstGeom prst="rect">
            <a:avLst/>
          </a:prstGeom>
          <a:solidFill>
            <a:srgbClr val="3333FF"/>
          </a:solidFill>
          <a:ln w="57150" cmpd="thickThin">
            <a:solidFill>
              <a:schemeClr val="tx1"/>
            </a:solidFill>
            <a:miter lim="800000"/>
            <a:headEnd/>
            <a:tailEnd/>
          </a:ln>
        </p:spPr>
        <p:txBody>
          <a:bodyPr>
            <a:spAutoFit/>
          </a:bodyPr>
          <a:lstStyle/>
          <a:p>
            <a:pPr algn="ctr" rtl="0">
              <a:lnSpc>
                <a:spcPct val="90000"/>
              </a:lnSpc>
            </a:pPr>
            <a:r>
              <a:rPr lang="en-CA" sz="2400" b="1" dirty="0">
                <a:solidFill>
                  <a:schemeClr val="bg1"/>
                </a:solidFill>
              </a:rPr>
              <a:t>O heavenly Hosts</a:t>
            </a:r>
          </a:p>
          <a:p>
            <a:pPr algn="ctr">
              <a:lnSpc>
                <a:spcPct val="90000"/>
              </a:lnSpc>
            </a:pPr>
            <a:r>
              <a:rPr lang="ar-EG" sz="2400" b="1" dirty="0">
                <a:solidFill>
                  <a:schemeClr val="bg1"/>
                </a:solidFill>
              </a:rPr>
              <a:t>يا كل الصفوف السمائيين</a:t>
            </a:r>
            <a:endParaRPr lang="en-CA" sz="2400" b="1" dirty="0">
              <a:solidFill>
                <a:schemeClr val="bg1"/>
              </a:solidFill>
            </a:endParaRPr>
          </a:p>
          <a:p>
            <a:pPr algn="ctr">
              <a:lnSpc>
                <a:spcPct val="90000"/>
              </a:lnSpc>
            </a:pPr>
            <a:r>
              <a:rPr lang="fr-CA" sz="2400" b="1" dirty="0">
                <a:solidFill>
                  <a:schemeClr val="bg1"/>
                </a:solidFill>
              </a:rPr>
              <a:t>O chœurs célestes</a:t>
            </a:r>
            <a:endParaRPr lang="en-CA" sz="2400" b="1" dirty="0">
              <a:solidFill>
                <a:schemeClr val="bg1"/>
              </a:solidFill>
            </a:endParaRPr>
          </a:p>
        </p:txBody>
      </p:sp>
      <p:pic>
        <p:nvPicPr>
          <p:cNvPr id="8" name="Picture 3" descr="pointing"/>
          <p:cNvPicPr>
            <a:picLocks noChangeAspect="1" noChangeArrowheads="1"/>
          </p:cNvPicPr>
          <p:nvPr/>
        </p:nvPicPr>
        <p:blipFill>
          <a:blip r:embed="rId4" cstate="print"/>
          <a:srcRect/>
          <a:stretch>
            <a:fillRect/>
          </a:stretch>
        </p:blipFill>
        <p:spPr bwMode="auto">
          <a:xfrm>
            <a:off x="3047998" y="5754099"/>
            <a:ext cx="1238250" cy="628650"/>
          </a:xfrm>
          <a:prstGeom prst="rect">
            <a:avLst/>
          </a:prstGeom>
          <a:noFill/>
          <a:ln w="9525">
            <a:noFill/>
            <a:miter lim="800000"/>
            <a:headEnd/>
            <a:tailEnd/>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0-#ppt_w/2"/>
                                          </p:val>
                                        </p:tav>
                                        <p:tav tm="100000">
                                          <p:val>
                                            <p:strVal val="#ppt_x"/>
                                          </p:val>
                                        </p:tav>
                                      </p:tavLst>
                                    </p:anim>
                                    <p:anim calcmode="lin" valueType="num">
                                      <p:cBhvr additive="base">
                                        <p:cTn id="8" dur="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0"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33473" name="Group 97"/>
          <p:cNvGraphicFramePr>
            <a:graphicFrameLocks noGrp="1"/>
          </p:cNvGraphicFramePr>
          <p:nvPr/>
        </p:nvGraphicFramePr>
        <p:xfrm>
          <a:off x="69850" y="0"/>
          <a:ext cx="9074150" cy="6449568"/>
        </p:xfrm>
        <a:graphic>
          <a:graphicData uri="http://schemas.openxmlformats.org/drawingml/2006/table">
            <a:tbl>
              <a:tblPr rtl="1"/>
              <a:tblGrid>
                <a:gridCol w="4500562">
                  <a:extLst>
                    <a:ext uri="{9D8B030D-6E8A-4147-A177-3AD203B41FA5}">
                      <a16:colId xmlns:a16="http://schemas.microsoft.com/office/drawing/2014/main" val="20000"/>
                    </a:ext>
                  </a:extLst>
                </a:gridCol>
                <a:gridCol w="4573588">
                  <a:extLst>
                    <a:ext uri="{9D8B030D-6E8A-4147-A177-3AD203B41FA5}">
                      <a16:colId xmlns:a16="http://schemas.microsoft.com/office/drawing/2014/main" val="20001"/>
                    </a:ext>
                  </a:extLst>
                </a:gridCol>
              </a:tblGrid>
              <a:tr h="184467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a:t>
                      </a:r>
                      <a:r>
                        <a:rPr kumimoji="0" lang="ar-SA" sz="3600" b="0" i="0" u="sng" strike="noStrike" cap="none" normalizeH="0" baseline="0">
                          <a:ln>
                            <a:noFill/>
                          </a:ln>
                          <a:solidFill>
                            <a:srgbClr val="FF9933"/>
                          </a:solidFill>
                          <a:effectLst/>
                          <a:latin typeface="Arial" charset="0"/>
                          <a:cs typeface="Arial" charset="0"/>
                        </a:rPr>
                        <a:t> (</a:t>
                      </a:r>
                      <a:r>
                        <a:rPr kumimoji="0" lang="en-US" sz="3600" b="0" i="0" u="sng" strike="noStrike" cap="none" normalizeH="0" baseline="0">
                          <a:ln>
                            <a:noFill/>
                          </a:ln>
                          <a:solidFill>
                            <a:srgbClr val="FF9933"/>
                          </a:solidFill>
                          <a:effectLst/>
                          <a:latin typeface="Arial" charset="0"/>
                          <a:cs typeface="Arial" charset="0"/>
                        </a:rPr>
                        <a:t>111:9-10</a:t>
                      </a:r>
                      <a:r>
                        <a:rPr kumimoji="0" lang="ar-SA"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ارسل فداء لشعبه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اقام الى الابد عهده.قدوس ومهوب اسمه.  راس الحكمة مخافة الرب.فطنة جيدة لكل عامليها.تسبيحه قائم الى الابد</a:t>
                      </a:r>
                      <a:r>
                        <a:rPr kumimoji="0" lang="en-US" sz="3200" b="0" i="0" u="none" strike="noStrike" cap="none" normalizeH="0" baseline="0">
                          <a:ln>
                            <a:noFill/>
                          </a:ln>
                          <a:solidFill>
                            <a:schemeClr val="bg1"/>
                          </a:solidFill>
                          <a:effectLst/>
                          <a:latin typeface="Arial" charset="0"/>
                          <a:cs typeface="Arial" charset="0"/>
                        </a:rPr>
                        <a:t> </a:t>
                      </a:r>
                      <a:r>
                        <a:rPr kumimoji="0" lang="ar-SA" sz="2800" b="1" i="0" u="none" strike="noStrike" cap="none" normalizeH="0" baseline="0">
                          <a:ln>
                            <a:noFill/>
                          </a:ln>
                          <a:solidFill>
                            <a:schemeClr val="bg1"/>
                          </a:solidFill>
                          <a:effectLst/>
                          <a:latin typeface="Arial" charset="0"/>
                          <a:cs typeface="Arial" charset="0"/>
                        </a:rPr>
                        <a:t>هللويا.</a:t>
                      </a:r>
                      <a:r>
                        <a:rPr kumimoji="0" lang="ar-SA" sz="2800" b="0" i="0" u="none" strike="noStrike" cap="none" normalizeH="0" baseline="0">
                          <a:ln>
                            <a:noFill/>
                          </a:ln>
                          <a:solidFill>
                            <a:schemeClr val="bg1"/>
                          </a:solidFill>
                          <a:effectLst/>
                          <a:latin typeface="Arial" charset="0"/>
                          <a:cs typeface="Arial" charset="0"/>
                        </a:rPr>
                        <a:t>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a:t>
                      </a:r>
                      <a:r>
                        <a:rPr kumimoji="0" lang="en-US" sz="3600" b="0" i="0" u="sng" strike="noStrike" cap="none" normalizeH="0" baseline="0">
                          <a:ln>
                            <a:noFill/>
                          </a:ln>
                          <a:solidFill>
                            <a:srgbClr val="FF9933"/>
                          </a:solidFill>
                          <a:effectLst/>
                          <a:latin typeface="Arial" charset="0"/>
                          <a:cs typeface="Times New Roman" pitchFamily="18" charset="0"/>
                        </a:rPr>
                        <a:t> 111:9-10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A son peuple il a envoyé la délivrance, prescrit pour toujours son alliance. Son nom est saint et terrible. 10 Le principe de la sagesse c'est de craindre le Seigneur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111:9-10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He has sent redemption to His people; He has commanded His covenant forever: Holy and awesome is His name.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The fear of the Lord is the beginning of wisdom.</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15pg</a:t>
            </a:r>
          </a:p>
        </p:txBody>
      </p:sp>
    </p:spTree>
  </p:cSld>
  <p:clrMapOvr>
    <a:masterClrMapping/>
  </p:clrMapOvr>
</p:sld>
</file>

<file path=ppt/slides/slide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34471" name="Group 71"/>
          <p:cNvGraphicFramePr>
            <a:graphicFrameLocks noGrp="1"/>
          </p:cNvGraphicFramePr>
          <p:nvPr/>
        </p:nvGraphicFramePr>
        <p:xfrm>
          <a:off x="69850" y="44450"/>
          <a:ext cx="9074150" cy="6736080"/>
        </p:xfrm>
        <a:graphic>
          <a:graphicData uri="http://schemas.openxmlformats.org/drawingml/2006/table">
            <a:tbl>
              <a:tblPr rtl="1"/>
              <a:tblGrid>
                <a:gridCol w="4572000">
                  <a:extLst>
                    <a:ext uri="{9D8B030D-6E8A-4147-A177-3AD203B41FA5}">
                      <a16:colId xmlns:a16="http://schemas.microsoft.com/office/drawing/2014/main" val="20000"/>
                    </a:ext>
                  </a:extLst>
                </a:gridCol>
                <a:gridCol w="45021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600" b="0" i="0" u="sng" strike="noStrike" cap="none" normalizeH="0" baseline="0" dirty="0">
                          <a:ln>
                            <a:noFill/>
                          </a:ln>
                          <a:solidFill>
                            <a:srgbClr val="FF9900"/>
                          </a:solidFill>
                          <a:effectLst/>
                          <a:latin typeface="Arial" charset="0"/>
                          <a:cs typeface="Arial" charset="0"/>
                        </a:rPr>
                        <a:t>يوحنا ( 6 : 35 – 45 )</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 فقال لهم يسوع انا هو خبز الحياة.من يقبل اليّ فلا يجوع ومن يؤمن بي فلا يعطش ابدا. ولكني قلت لكم انكم قد رأيتموني ولستم تؤمنون.  كل ما يعطيني الآب فاليّ يقبل</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sng" strike="noStrike" cap="none" normalizeH="0" baseline="0">
                          <a:ln>
                            <a:noFill/>
                          </a:ln>
                          <a:solidFill>
                            <a:srgbClr val="FF9900"/>
                          </a:solidFill>
                          <a:effectLst/>
                          <a:latin typeface="Arial" charset="0"/>
                          <a:cs typeface="Arial" charset="0"/>
                        </a:rPr>
                        <a:t>Jean 6:35-45</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35 Jésus leur dit: "C'est moi qui suis le pain de vie; celui qui vient à moi n'aura pas faim; celui qui croit en moi jamais n'aura soif. 36 Mais je vous l'ai dit: vous avez vu et pourtant vous ne croyez pas. 37 Tous ceux que le Père me donne viendront à moi,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John 6:35-45</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 And Jesus said to them, I am the bread of life. He who comes to Me shall never hunger, and he who believes in Me shall never thirst. 36 But I said to you that you have seen Me and yet do not believe. 37 All that the Father gives Me will come to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15g</a:t>
            </a:r>
          </a:p>
        </p:txBody>
      </p:sp>
    </p:spTree>
  </p:cSld>
  <p:clrMapOvr>
    <a:masterClrMapping/>
  </p:clrMapOvr>
</p:sld>
</file>

<file path=ppt/slides/slide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35482" name="Group 58"/>
          <p:cNvGraphicFramePr>
            <a:graphicFrameLocks noGrp="1"/>
          </p:cNvGraphicFramePr>
          <p:nvPr/>
        </p:nvGraphicFramePr>
        <p:xfrm>
          <a:off x="69850" y="0"/>
          <a:ext cx="9074150" cy="6770880"/>
        </p:xfrm>
        <a:graphic>
          <a:graphicData uri="http://schemas.openxmlformats.org/drawingml/2006/table">
            <a:tbl>
              <a:tblPr rtl="1"/>
              <a:tblGrid>
                <a:gridCol w="4572000">
                  <a:extLst>
                    <a:ext uri="{9D8B030D-6E8A-4147-A177-3AD203B41FA5}">
                      <a16:colId xmlns:a16="http://schemas.microsoft.com/office/drawing/2014/main" val="20000"/>
                    </a:ext>
                  </a:extLst>
                </a:gridCol>
                <a:gridCol w="4502150">
                  <a:extLst>
                    <a:ext uri="{9D8B030D-6E8A-4147-A177-3AD203B41FA5}">
                      <a16:colId xmlns:a16="http://schemas.microsoft.com/office/drawing/2014/main" val="20001"/>
                    </a:ext>
                  </a:extLst>
                </a:gridCol>
              </a:tblGrid>
              <a:tr h="141287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ومن يقبل اليّ لا اخرجه خارجا.لاني قد نزلت من السماء ليس لاعمل مشيئتي بل مشيئة الذي ارسلني. وهذه مشيئة الآب الذي ارسلني ان كل ما اعطاني لا أتلف منه شيئا بل اقيمه في اليوم الاخير.</a:t>
                      </a:r>
                      <a:endParaRPr kumimoji="0" lang="ar-EG"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celui qui vient à moi, je ne le rejetterai pas, car je suis descendu du ciel pour faire, non pas ma propre volonté, mais la volonté de Celui qui m'a envoyé.39 Or la volonté de Celui qui m'a envoyé, c'est que je ne perde aucun de ceux qu'il m'a donnés, mais que je les ressuscite au dernier jour. </a:t>
                      </a:r>
                      <a:endParaRPr kumimoji="0" lang="en-US"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 one who comes to Me I will by no means cast out. 38 For I have come down from heaven, not to do My own will, but the will of Him who sent Me. 39 This is the will of the Father who sent Me, that of all He has given Me I should lose nothing, but should raise it up at the last day.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36497" name="Group 49"/>
          <p:cNvGraphicFramePr>
            <a:graphicFrameLocks noGrp="1"/>
          </p:cNvGraphicFramePr>
          <p:nvPr/>
        </p:nvGraphicFramePr>
        <p:xfrm>
          <a:off x="34925" y="115888"/>
          <a:ext cx="9109075" cy="6339840"/>
        </p:xfrm>
        <a:graphic>
          <a:graphicData uri="http://schemas.openxmlformats.org/drawingml/2006/table">
            <a:tbl>
              <a:tblPr rtl="1"/>
              <a:tblGrid>
                <a:gridCol w="450056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هذه هي مشيئة الذي ارسلني ان كل من يرى الابن ويؤمن به تكون له حياة ابدية وانا اقيمه في اليوم الاخير  فكان اليهود يتذمرون عليه لانه قال انا هو الخبز الذي نزل من السماء.</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40 Telle est en effet la volonté de mon Père: que quiconque voit le Fils et croit en lui ait la vie éternelle, et moi, je le ressusciterai au dernier jour. 41 Dès lors, les Juifs se mirent à murmurer à son sujet parce qu'il avait dit: "Je suis le pain qui descend du ciel".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40 And this is the will of Him who sent Me, that everyone who sees the Son and believes in Him may have everlasting life; and I will raise him up at the last day. 41 The Jews then complained about Him, because He said, I am the bread which came down from heaven.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37022" name="Group 62"/>
          <p:cNvGraphicFramePr>
            <a:graphicFrameLocks noGrp="1"/>
          </p:cNvGraphicFramePr>
          <p:nvPr/>
        </p:nvGraphicFramePr>
        <p:xfrm>
          <a:off x="34925" y="115888"/>
          <a:ext cx="9109075" cy="6242992"/>
        </p:xfrm>
        <a:graphic>
          <a:graphicData uri="http://schemas.openxmlformats.org/drawingml/2006/table">
            <a:tbl>
              <a:tblPr rtl="1"/>
              <a:tblGrid>
                <a:gridCol w="457200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وقالوا أليس هذا هو يسوع ابن يوسف الذي نحن عارفون بابيه وامه.فكيف يقول هذا اني نزلت من السماء. فاجاب يسوع وقال لهم لا تتذمروا فيما بينكم.</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1767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42 Et ils ajoutaient: "N'est-ce pas Jésus, le fils de Joseph? Ne connaissons-nous pas son père et sa mère? Comment peut-il déclarer maintenant: "Je suis descendu du ciel? 43 Jésus reprit la parole et leur dit: "Cessez de murmurer entre vous!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42 And they said, Is not this Jesus, the son of Joseph, whose father and mother we know? How is it then that He says, `I have come down from heaven'? 43 Jesus therefore answered and said to them, Do not murmur among yourselves.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37504" name="Group 32"/>
          <p:cNvGraphicFramePr>
            <a:graphicFrameLocks noGrp="1"/>
          </p:cNvGraphicFramePr>
          <p:nvPr/>
        </p:nvGraphicFramePr>
        <p:xfrm>
          <a:off x="69850" y="0"/>
          <a:ext cx="9074150" cy="6856224"/>
        </p:xfrm>
        <a:graphic>
          <a:graphicData uri="http://schemas.openxmlformats.org/drawingml/2006/table">
            <a:tbl>
              <a:tblPr rtl="1"/>
              <a:tblGrid>
                <a:gridCol w="4643437">
                  <a:extLst>
                    <a:ext uri="{9D8B030D-6E8A-4147-A177-3AD203B41FA5}">
                      <a16:colId xmlns:a16="http://schemas.microsoft.com/office/drawing/2014/main" val="20000"/>
                    </a:ext>
                  </a:extLst>
                </a:gridCol>
                <a:gridCol w="4430713">
                  <a:extLst>
                    <a:ext uri="{9D8B030D-6E8A-4147-A177-3AD203B41FA5}">
                      <a16:colId xmlns:a16="http://schemas.microsoft.com/office/drawing/2014/main" val="20001"/>
                    </a:ext>
                  </a:extLst>
                </a:gridCol>
              </a:tblGrid>
              <a:tr h="141287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يقدر احد ان يقبل اليّ ان لم يجتذبه الآب الذي ارسلني وانا اقيمه في اليوم الاخير. انه مكتوب في الانبياء ويكون الجميع متعلمين من الله.فكل من سمع من الآب وتعلّم يقبل اليّ.</a:t>
                      </a:r>
                      <a:r>
                        <a:rPr kumimoji="0" lang="ar-EG" sz="3200" b="0" i="0" u="none" strike="noStrike" cap="none" normalizeH="0" baseline="0">
                          <a:ln>
                            <a:noFill/>
                          </a:ln>
                          <a:solidFill>
                            <a:schemeClr val="bg1"/>
                          </a:solidFill>
                          <a:effectLst/>
                          <a:latin typeface="Arial" charset="0"/>
                          <a:cs typeface="Arial" charset="0"/>
                        </a:rPr>
                        <a:t> </a:t>
                      </a:r>
                      <a:r>
                        <a:rPr kumimoji="0" lang="ar-SA" sz="2800" b="0" i="0" u="none" strike="noStrike" cap="none" normalizeH="0" baseline="0">
                          <a:ln>
                            <a:noFill/>
                          </a:ln>
                          <a:solidFill>
                            <a:srgbClr val="FF9900"/>
                          </a:solidFill>
                          <a:effectLst/>
                          <a:latin typeface="Arial" charset="0"/>
                          <a:cs typeface="Arial" charset="0"/>
                        </a:rPr>
                        <a:t>( والمجد للـه دائماً ).</a:t>
                      </a:r>
                      <a:endParaRPr kumimoji="0" lang="en-US" sz="2800" b="0"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44 Nul ne peut venir à moi si le Père qui m'a envoyé ne l'attire, et moi je le ressusciterai au dernier jour. 45 Dans les prophètes il est écrit: Tous seront instruits par Dieu. Quiconque a entendu ce qui vient du Père et reçoit son enseignement vient à moi.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 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44 No one can come to Me unless the Father who sent Me draws him; and I will raise him up at the last day. 45 It is written in the prophets, `And they shall all be taught by God.' Therefore everyone who has heard and learned from the Father comes to Me.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r>
                        <a:rPr kumimoji="0" lang="en-US" sz="2000" b="1" i="0" u="none" strike="noStrike" cap="none" normalizeH="0" baseline="0">
                          <a:ln>
                            <a:noFill/>
                          </a:ln>
                          <a:solidFill>
                            <a:srgbClr val="FF9900"/>
                          </a:solidFill>
                          <a:effectLst/>
                          <a:latin typeface="Arial" charset="0"/>
                          <a:cs typeface="Arial" charset="0"/>
                        </a:rPr>
                        <a:t> </a:t>
                      </a:r>
                      <a:r>
                        <a:rPr kumimoji="0" lang="en-US" sz="2800" b="0" i="0" u="none" strike="noStrike" cap="none" normalizeH="0" baseline="0">
                          <a:ln>
                            <a:noFill/>
                          </a:ln>
                          <a:solidFill>
                            <a:schemeClr val="bg1"/>
                          </a:solidFill>
                          <a:effectLst/>
                          <a:latin typeface="Arial" charset="0"/>
                          <a:cs typeface="Arial" charset="0"/>
                        </a:rPr>
                        <a: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4"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pic>
        <p:nvPicPr>
          <p:cNvPr id="5" name="Picture 3" descr="pointing"/>
          <p:cNvPicPr>
            <a:picLocks noChangeAspect="1" noChangeArrowheads="1"/>
          </p:cNvPicPr>
          <p:nvPr/>
        </p:nvPicPr>
        <p:blipFill>
          <a:blip r:embed="rId2" cstate="print"/>
          <a:srcRect/>
          <a:stretch>
            <a:fillRect/>
          </a:stretch>
        </p:blipFill>
        <p:spPr bwMode="auto">
          <a:xfrm>
            <a:off x="2643174" y="5929330"/>
            <a:ext cx="1238250" cy="628650"/>
          </a:xfrm>
          <a:prstGeom prst="rect">
            <a:avLst/>
          </a:prstGeom>
          <a:noFill/>
        </p:spPr>
      </p:pic>
      <p:sp>
        <p:nvSpPr>
          <p:cNvPr id="6"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81067" name="Group 11"/>
          <p:cNvGraphicFramePr>
            <a:graphicFrameLocks noGrp="1"/>
          </p:cNvGraphicFramePr>
          <p:nvPr/>
        </p:nvGraphicFramePr>
        <p:xfrm>
          <a:off x="539750" y="404813"/>
          <a:ext cx="8424863" cy="639470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Monday of the third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الأثنين من الإسبوع الثالث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Lundi de la troisième semaine 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6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1330"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611331"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85179" name="Group 27"/>
          <p:cNvGraphicFramePr>
            <a:graphicFrameLocks noGrp="1"/>
          </p:cNvGraphicFramePr>
          <p:nvPr/>
        </p:nvGraphicFramePr>
        <p:xfrm>
          <a:off x="34925" y="44450"/>
          <a:ext cx="9001125" cy="6049963"/>
        </p:xfrm>
        <a:graphic>
          <a:graphicData uri="http://schemas.openxmlformats.org/drawingml/2006/table">
            <a:tbl>
              <a:tblPr rtl="1"/>
              <a:tblGrid>
                <a:gridCol w="4508726">
                  <a:extLst>
                    <a:ext uri="{9D8B030D-6E8A-4147-A177-3AD203B41FA5}">
                      <a16:colId xmlns:a16="http://schemas.microsoft.com/office/drawing/2014/main" val="20000"/>
                    </a:ext>
                  </a:extLst>
                </a:gridCol>
                <a:gridCol w="4492399">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عشية </a:t>
                      </a:r>
                      <a:r>
                        <a:rPr kumimoji="0" lang="en-US" sz="3600" b="0" i="0" u="sng" strike="noStrike" cap="none" normalizeH="0" baseline="0">
                          <a:ln>
                            <a:noFill/>
                          </a:ln>
                          <a:solidFill>
                            <a:srgbClr val="FF9933"/>
                          </a:solidFill>
                          <a:effectLst/>
                          <a:latin typeface="Arial" charset="0"/>
                          <a:cs typeface="Arial" charset="0"/>
                        </a:rPr>
                        <a:t>96:5-6</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كل آلهة الشعوب اصنام اما الرب فقد صنع السموات. مجد وجلال قدامه.العزّ والجمال في مقدسه</a:t>
                      </a:r>
                      <a:r>
                        <a:rPr kumimoji="0" lang="en-US" sz="3200" b="0" i="0" u="none" strike="noStrike" cap="none" normalizeH="0" baseline="0">
                          <a:ln>
                            <a:noFill/>
                          </a:ln>
                          <a:solidFill>
                            <a:schemeClr val="bg1"/>
                          </a:solidFill>
                          <a:effectLst/>
                          <a:latin typeface="Arial" charset="0"/>
                          <a:cs typeface="Arial" charset="0"/>
                        </a:rPr>
                        <a:t>. </a:t>
                      </a:r>
                      <a:r>
                        <a:rPr kumimoji="0" lang="ar-SA" sz="3200" b="1" i="0" u="none" strike="noStrike" cap="none" normalizeH="0" baseline="0">
                          <a:ln>
                            <a:noFill/>
                          </a:ln>
                          <a:solidFill>
                            <a:schemeClr val="bg1"/>
                          </a:solidFill>
                          <a:effectLst/>
                          <a:latin typeface="Arial" charset="0"/>
                          <a:cs typeface="Arial" charset="0"/>
                        </a:rPr>
                        <a:t>هللويا.</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err="1">
                          <a:ln>
                            <a:noFill/>
                          </a:ln>
                          <a:solidFill>
                            <a:srgbClr val="FF9933"/>
                          </a:solidFill>
                          <a:effectLst/>
                          <a:latin typeface="Arial" charset="0"/>
                          <a:cs typeface="Times New Roman" pitchFamily="18" charset="0"/>
                        </a:rPr>
                        <a:t>Psaums</a:t>
                      </a:r>
                      <a:r>
                        <a:rPr kumimoji="0" lang="en-US" sz="3200" b="0" i="0" u="sng" strike="noStrike" cap="none" normalizeH="0" baseline="0" dirty="0">
                          <a:ln>
                            <a:noFill/>
                          </a:ln>
                          <a:solidFill>
                            <a:srgbClr val="FF9933"/>
                          </a:solidFill>
                          <a:effectLst/>
                          <a:latin typeface="Arial" charset="0"/>
                          <a:cs typeface="Times New Roman" pitchFamily="18" charset="0"/>
                        </a:rPr>
                        <a:t> 96:5-6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5 Le Seigneur a fait les cieux.</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6 Splendeur et éclat sont devant sa face, Force et majesté dans son sanctuaire,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Alléluia.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Psalms 96:5-6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 But the Lord made the heavens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 Honor and majesty are before Him; Strength and beauty are in His sanctuary.  </a:t>
                      </a:r>
                      <a:endParaRPr kumimoji="0" lang="ar-EG"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16pv</a:t>
            </a:r>
          </a:p>
        </p:txBody>
      </p:sp>
    </p:spTree>
  </p:cSld>
  <p:clrMapOvr>
    <a:masterClrMapping/>
  </p:clrMapOvr>
</p:sld>
</file>

<file path=ppt/slides/slide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87231" name="Group 31"/>
          <p:cNvGraphicFramePr>
            <a:graphicFrameLocks noGrp="1"/>
          </p:cNvGraphicFramePr>
          <p:nvPr/>
        </p:nvGraphicFramePr>
        <p:xfrm>
          <a:off x="34925" y="44450"/>
          <a:ext cx="9074150" cy="6310376"/>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متى ( 18 : 1 – 5 )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في تلك الساعة تقدم التلاميذ الى يسوع قائلين فمن هو اعظم في ملكوت السموات. فدعا يسوع اليه ولدا واقامه في وسطهم</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97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Matthieu 18:1-5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A cette heure-là, les disciples s'approchèrent de Jésus et lui dirent: "Qui donc est le plus grand dans le Royaume des cieux?" 2 Appelant un enfant, il le plaça au milieu d'eux</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Matthew 18:1-5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18:1 At that time the disciples came to Jesus, saying, Who then is greatest in the kingdom of heaven? 2 Then Jesus called a little child to Him, set him in the midst of them,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16v</a:t>
            </a:r>
          </a:p>
        </p:txBody>
      </p:sp>
    </p:spTree>
  </p:cSld>
  <p:clrMapOvr>
    <a:masterClrMapping/>
  </p:clrMapOvr>
</p:sld>
</file>

<file path=ppt/slides/slide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89271" name="Group 23"/>
          <p:cNvGraphicFramePr>
            <a:graphicFrameLocks noGrp="1"/>
          </p:cNvGraphicFramePr>
          <p:nvPr/>
        </p:nvGraphicFramePr>
        <p:xfrm>
          <a:off x="34925" y="115888"/>
          <a:ext cx="9074150" cy="591312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الحق اقول لكم ان لم ترجعوا وتصيروا مثل الاولاد فلن تدخلوا ملكوت السموات. فمن وضع نفسه مثل هذا الولد فهو الاعظم في ملكوت السموات.</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957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et dit: "En vérité, je vous le déclare, si vous ne changez et ne devenez comme les enfants, non, vous n'entrerez pas dans le Royaume des cieux. Celui-là donc qui se fera petit comme cet enfant, voilà le plus grand dans le Royaume des cieux.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and said, Assuredly, I say to you, unless you are converted and become as little children, you will by no means enter the kingdom of heaven. 4 Therefore whoever humbles himself as this little child is the greatest in the kingdom of heaven. </a:t>
                      </a:r>
                      <a:endParaRPr kumimoji="0" lang="en-US" sz="2800" b="0" i="0" u="none" strike="noStrike" cap="none" normalizeH="0" baseline="0">
                        <a:ln>
                          <a:noFill/>
                        </a:ln>
                        <a:solidFill>
                          <a:schemeClr val="bg1"/>
                        </a:solidFill>
                        <a:effectLst/>
                        <a:latin typeface="Arial" charset="0"/>
                        <a:cs typeface="Times New Roman" pitchFamily="18"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91298" name="Group 2"/>
          <p:cNvGraphicFramePr>
            <a:graphicFrameLocks noGrp="1"/>
          </p:cNvGraphicFramePr>
          <p:nvPr/>
        </p:nvGraphicFramePr>
        <p:xfrm>
          <a:off x="34925" y="115888"/>
          <a:ext cx="9074150" cy="590708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ومن قبل ولدا واحدا مثل هذا باسمي فقد قبلني.</a:t>
                      </a:r>
                      <a:r>
                        <a:rPr kumimoji="0" lang="ar-EG" sz="3200" b="0" i="0" u="none" strike="noStrike" cap="none" normalizeH="0" baseline="0">
                          <a:ln>
                            <a:noFill/>
                          </a:ln>
                          <a:solidFill>
                            <a:schemeClr val="bg1"/>
                          </a:solidFill>
                          <a:effectLst/>
                          <a:latin typeface="Arial" charset="0"/>
                          <a:cs typeface="Arial" charset="0"/>
                        </a:rPr>
                        <a:t> </a:t>
                      </a:r>
                      <a:r>
                        <a:rPr kumimoji="0" lang="ar-SA" sz="2800" b="1" i="0" u="none" strike="noStrike" cap="none" normalizeH="0" baseline="0">
                          <a:ln>
                            <a:noFill/>
                          </a:ln>
                          <a:solidFill>
                            <a:srgbClr val="FF9900"/>
                          </a:solidFill>
                          <a:effectLst/>
                          <a:latin typeface="Arial" charset="0"/>
                          <a:cs typeface="Arial" charset="0"/>
                        </a:rPr>
                        <a:t>( والمجد للـه دائماً )</a:t>
                      </a:r>
                      <a:endParaRPr kumimoji="0" lang="en-CA" sz="28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a:ln>
                            <a:noFill/>
                          </a:ln>
                          <a:solidFill>
                            <a:schemeClr val="bg1"/>
                          </a:solidFill>
                          <a:effectLst/>
                          <a:latin typeface="Arial" charset="0"/>
                          <a:cs typeface="Arial" charset="0"/>
                        </a:rPr>
                        <a:t>5 </a:t>
                      </a:r>
                      <a:r>
                        <a:rPr kumimoji="0" lang="fr-FR" sz="2800" b="0" i="0" u="none" strike="noStrike" cap="none" normalizeH="0" baseline="0">
                          <a:ln>
                            <a:noFill/>
                          </a:ln>
                          <a:solidFill>
                            <a:schemeClr val="bg1"/>
                          </a:solidFill>
                          <a:effectLst/>
                          <a:latin typeface="Arial" charset="0"/>
                          <a:cs typeface="Arial" charset="0"/>
                        </a:rPr>
                        <a:t>Qui accueille en mon nom un enfant comme celui-là, m'accueille moi-même.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en-US"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Whoever receives one little child like this in My name receives Me. </a:t>
                      </a:r>
                      <a:endParaRPr kumimoji="0" lang="en-US" sz="2800" b="0" i="0" u="none" strike="noStrike" cap="none" normalizeH="0" baseline="0">
                        <a:ln>
                          <a:noFill/>
                        </a:ln>
                        <a:solidFill>
                          <a:schemeClr val="bg1"/>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15430"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6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6450"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616451"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6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95418" name="Group 26"/>
          <p:cNvGraphicFramePr>
            <a:graphicFrameLocks noGrp="1"/>
          </p:cNvGraphicFramePr>
          <p:nvPr/>
        </p:nvGraphicFramePr>
        <p:xfrm>
          <a:off x="34925" y="44450"/>
          <a:ext cx="9145588" cy="6766624"/>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19:1-2</a:t>
                      </a:r>
                      <a:r>
                        <a:rPr kumimoji="0" lang="ar-EG" sz="3600" b="0" i="0" u="sng" strike="noStrike" cap="none" normalizeH="0" baseline="0">
                          <a:ln>
                            <a:noFill/>
                          </a:ln>
                          <a:solidFill>
                            <a:srgbClr val="FF9933"/>
                          </a:solidFill>
                          <a:effectLst/>
                          <a:latin typeface="Arial" charset="0"/>
                          <a:cs typeface="Arial" charset="0"/>
                        </a:rPr>
                        <a:t>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ا</a:t>
                      </a:r>
                      <a:r>
                        <a:rPr kumimoji="0" lang="ar-SA" sz="3200" b="0" i="0" u="none" strike="noStrike" cap="none" normalizeH="0" baseline="0">
                          <a:ln>
                            <a:noFill/>
                          </a:ln>
                          <a:solidFill>
                            <a:schemeClr val="bg1"/>
                          </a:solidFill>
                          <a:effectLst/>
                          <a:latin typeface="Arial" charset="0"/>
                          <a:cs typeface="Arial" charset="0"/>
                        </a:rPr>
                        <a:t>لسموات تحدث بمجد الله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والفلك يخبر بعمل يديه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يوم الى يوم يذيع كلاما وليل الى ليل يبدي علما.</a:t>
                      </a:r>
                      <a:r>
                        <a:rPr kumimoji="0" lang="ar-EG" sz="2800" b="1"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19:1-2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Les cieux racontent la gloire de Dieu, le firmament proclame l'oeuvre de ses mains.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Le jour en prodigue au jour le récit, la nuit en donne connaissance à la nuit,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19:1-2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19:1 The heavens declare the glory of God; And the firmament shows His handiwork.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Day unto day utters speech, And night unto night reveals knowledge.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16pm</a:t>
            </a:r>
          </a:p>
        </p:txBody>
      </p:sp>
    </p:spTree>
  </p:cSld>
  <p:clrMapOvr>
    <a:masterClrMapping/>
  </p:clrMapOvr>
</p:sld>
</file>

<file path=ppt/slides/slide6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97465" name="Group 25"/>
          <p:cNvGraphicFramePr>
            <a:graphicFrameLocks noGrp="1"/>
          </p:cNvGraphicFramePr>
          <p:nvPr/>
        </p:nvGraphicFramePr>
        <p:xfrm>
          <a:off x="34925" y="44450"/>
          <a:ext cx="9074150" cy="6480176"/>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متى ( 17 : 10 – 13 )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وسأله تلاميذه قائلين فلماذا يقول الكتبة ان ايليا ينبغي ان يأتي اولا.  فاجاب يسوع وقال لهم ان ايليا يأتي اولا ويردّ كل شيء.</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17:10-13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Et les disciples l'interrogèrent: "Pourquoi donc les scribes disent-ils qu'Elie doit venir d'abord?" Il répondit: "Certes Elie va venir et il rétablira tout;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17:10-13</a:t>
                      </a:r>
                      <a:endParaRPr kumimoji="0" lang="ar-EG" sz="32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And His disciples asked Him, saying, Why then do the scribes say that Elijah must come first? 11 Jesus answered and said to them, Indeed, Elijah is coming first and will restore all things.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16m</a:t>
            </a:r>
          </a:p>
        </p:txBody>
      </p:sp>
    </p:spTree>
  </p:cSld>
  <p:clrMapOvr>
    <a:masterClrMapping/>
  </p:clrMapOvr>
</p:sld>
</file>

<file path=ppt/slides/slide6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01560" name="Group 24"/>
          <p:cNvGraphicFramePr>
            <a:graphicFrameLocks noGrp="1"/>
          </p:cNvGraphicFramePr>
          <p:nvPr/>
        </p:nvGraphicFramePr>
        <p:xfrm>
          <a:off x="34925" y="115888"/>
          <a:ext cx="9074150" cy="6454902"/>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ولكني اقول لكم ان ايليا قد جاء ولم يعرفوه بل عملوا به كل ما ارادوا.كذلك ابن الانسان ايضا سوف يتألم منهم. حينئذ فهم التلاميذ انه قال لهم عن يوحنا المعمدان.</a:t>
                      </a: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mais, je vous le déclare, Elie est déjà venu, et, au lieu de le reconnaître, ils ont fait de lui tout ce qu'ils ont voulu. Le Fils de l'homme lui aussi va souffrir par eux. Alors les disciples comprirent qu'il leur parlait de Jean le Baptiste.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But I say to you that Elijah has come already, and they did not know him but did to him whatever they wished. Likewise the Son of Man is also about to suffer at their hands. 13 Then the disciples understood that He spoke to them of John the Baptist. </a:t>
                      </a:r>
                      <a:endParaRPr kumimoji="0" lang="en-CA"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19526"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6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0546"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620547"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620548"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620549"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6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05662" name="Group 30"/>
          <p:cNvGraphicFramePr>
            <a:graphicFrameLocks noGrp="1"/>
          </p:cNvGraphicFramePr>
          <p:nvPr/>
        </p:nvGraphicFramePr>
        <p:xfrm>
          <a:off x="34925" y="44450"/>
          <a:ext cx="9074150" cy="6655054"/>
        </p:xfrm>
        <a:graphic>
          <a:graphicData uri="http://schemas.openxmlformats.org/drawingml/2006/table">
            <a:tbl>
              <a:tblPr rtl="1"/>
              <a:tblGrid>
                <a:gridCol w="4434341">
                  <a:extLst>
                    <a:ext uri="{9D8B030D-6E8A-4147-A177-3AD203B41FA5}">
                      <a16:colId xmlns:a16="http://schemas.microsoft.com/office/drawing/2014/main" val="20000"/>
                    </a:ext>
                  </a:extLst>
                </a:gridCol>
                <a:gridCol w="4639809">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رسالة بولس الرسول إلى أهل</a:t>
                      </a:r>
                      <a:r>
                        <a:rPr kumimoji="0" lang="en-C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رومية ( 2 : 4 - 7</a:t>
                      </a:r>
                      <a:r>
                        <a:rPr kumimoji="0" lang="ar-SA" sz="3600" b="0" i="0" u="sng" strike="noStrike" cap="none" normalizeH="0" baseline="0" dirty="0">
                          <a:ln>
                            <a:noFill/>
                          </a:ln>
                          <a:solidFill>
                            <a:srgbClr val="FF9933"/>
                          </a:solidFill>
                          <a:effectLst/>
                          <a:latin typeface="Arial" charset="0"/>
                          <a:cs typeface="Arial" charset="0"/>
                        </a:rPr>
                        <a:t> ) </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ام تستهين بغنى لطفه وامهاله وطول اناته غير عالم ان لطف الله انما يقتادك الى التوبة. ولكنك من اجل قساوتك وقلبك غير التائب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Romans 2:4-7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Times New Roman" pitchFamily="18" charset="0"/>
                        </a:rPr>
                        <a:t>4 </a:t>
                      </a:r>
                      <a:r>
                        <a:rPr kumimoji="0" lang="fr-FR" sz="2800" b="0" i="0" u="none" strike="noStrike" cap="none" normalizeH="0" baseline="0" dirty="0">
                          <a:ln>
                            <a:noFill/>
                          </a:ln>
                          <a:solidFill>
                            <a:schemeClr val="bg1"/>
                          </a:solidFill>
                          <a:effectLst/>
                          <a:latin typeface="Arial" charset="0"/>
                          <a:cs typeface="Arial" charset="0"/>
                        </a:rPr>
                        <a:t>Ou bien méprises-tu la richesse de sa bonté, de sa patience et de sa générosité, sans reconnaître que cette bonté te pousse à la conversion? 5 Par ton endurcissement, par ton cœur impénitent,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Romans 2:4-7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Or do you despise the riches of His goodness, forbearance, and longsuffering, not knowing that the goodness of God leads you to repentance? 5 But in accordance with your hardness  and your impenitent heart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16p</a:t>
            </a:r>
          </a:p>
        </p:txBody>
      </p:sp>
    </p:spTree>
  </p:cSld>
  <p:clrMapOvr>
    <a:masterClrMapping/>
  </p:clrMapOvr>
</p:sld>
</file>

<file path=ppt/slides/slide6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07706" name="Group 26"/>
          <p:cNvGraphicFramePr>
            <a:graphicFrameLocks noGrp="1"/>
          </p:cNvGraphicFramePr>
          <p:nvPr/>
        </p:nvGraphicFramePr>
        <p:xfrm>
          <a:off x="34925" y="44450"/>
          <a:ext cx="9145588" cy="6526836"/>
        </p:xfrm>
        <a:graphic>
          <a:graphicData uri="http://schemas.openxmlformats.org/drawingml/2006/table">
            <a:tbl>
              <a:tblPr rtl="1"/>
              <a:tblGrid>
                <a:gridCol w="4519161">
                  <a:extLst>
                    <a:ext uri="{9D8B030D-6E8A-4147-A177-3AD203B41FA5}">
                      <a16:colId xmlns:a16="http://schemas.microsoft.com/office/drawing/2014/main" val="20000"/>
                    </a:ext>
                  </a:extLst>
                </a:gridCol>
                <a:gridCol w="4626427">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تذخر لنفسك غضبا في يوم الغضب واستعلان دينونة الله العادلة الذي سيجازي كل واحد حسب اعماله</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 اما الذين بصبر في العمل الصالح يطلبون المجد والكرامة والبقاء فبالحياة الابدية.</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tu amasses contre toi un trésor de colère pour le jour de la colère où se révélera le juste jugement de Dieu, qui rendra à chacun selon ses œuvres: vie éternelle pour ceux qui, par leur persévérance à bien faire, recherchent gloire, honneur et incorruptibilité.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you are treasuring up for yourself wrath in the day of wrath and revelation of the righteous judgment of God, 6 who will render to each one according to his deeds:7 eternal life to those who by patient continuance in doing good seek for glory, honor, and immortality.</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6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5666"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62566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625668"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6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13854" name="Group 30"/>
          <p:cNvGraphicFramePr>
            <a:graphicFrameLocks noGrp="1"/>
          </p:cNvGraphicFramePr>
          <p:nvPr/>
        </p:nvGraphicFramePr>
        <p:xfrm>
          <a:off x="34925" y="44450"/>
          <a:ext cx="9145588" cy="670560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a:t>
                      </a:r>
                      <a:r>
                        <a:rPr kumimoji="0" lang="ar-EG" sz="3600" b="0" i="0" u="sng" strike="noStrike" cap="none" normalizeH="0" baseline="0">
                          <a:ln>
                            <a:noFill/>
                          </a:ln>
                          <a:solidFill>
                            <a:srgbClr val="FF9933"/>
                          </a:solidFill>
                          <a:effectLst/>
                          <a:latin typeface="Arial" charset="0"/>
                          <a:cs typeface="Arial" charset="0"/>
                        </a:rPr>
                        <a:t> يوحنا</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الإولى( 2 :15-17</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تحبوا العالم ولا الاشياء التي في العالم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ان احب احد العالم فليست فيه محبة الآب.لان كل ما في العالم شهوة الجسد وشهوة العيون وتعظم المعيشة ليس من الآب</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Arial" charset="0"/>
                        </a:rPr>
                        <a:t>1 John 2:15-17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Si quelqu'un aime le monde, l'amour du Père n'est pas en lui, puisque tout ce qui est dans le monde - la convoitise de la chair, la convoitise des yeux, et la confiance orgueilleuse dans les biens ne provient pas du Père,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John 2:15-17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Do not love the world or the things in the world. If anyone loves the world, the love of the Father is not in him. 16 For all that is in the world--the lust of the flesh, the lust of the eyes, and the pride of life--is not of the Father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16c</a:t>
            </a:r>
          </a:p>
        </p:txBody>
      </p:sp>
    </p:spTree>
  </p:cSld>
  <p:clrMapOvr>
    <a:masterClrMapping/>
  </p:clrMapOvr>
</p:sld>
</file>

<file path=ppt/slides/slide6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15887" name="Group 15"/>
          <p:cNvGraphicFramePr>
            <a:graphicFrameLocks noGrp="1"/>
          </p:cNvGraphicFramePr>
          <p:nvPr/>
        </p:nvGraphicFramePr>
        <p:xfrm>
          <a:off x="34925" y="115888"/>
          <a:ext cx="9074150" cy="6049963"/>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بل من العالم.والعالم يمضي وشهوته واما الذي يصنع مشيئة الله فيثبت الى الابد</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provient du monde.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Or, le monde passe, lui et sa convoitise; mais celui qui fait la volonté de Dieu demeure à jamais.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is of the world. 17 And the world is passing away, and the lust of it; but he who does the will of God abides forever.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9762"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62976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629764"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629765"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6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22045" name="Group 29"/>
          <p:cNvGraphicFramePr>
            <a:graphicFrameLocks noGrp="1"/>
          </p:cNvGraphicFramePr>
          <p:nvPr/>
        </p:nvGraphicFramePr>
        <p:xfrm>
          <a:off x="107950" y="115888"/>
          <a:ext cx="9036050" cy="6492240"/>
        </p:xfrm>
        <a:graphic>
          <a:graphicData uri="http://schemas.openxmlformats.org/drawingml/2006/table">
            <a:tbl>
              <a:tblPr rtl="1"/>
              <a:tblGrid>
                <a:gridCol w="46434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dirty="0">
                          <a:ln>
                            <a:noFill/>
                          </a:ln>
                          <a:solidFill>
                            <a:srgbClr val="FF9900"/>
                          </a:solidFill>
                          <a:effectLst/>
                          <a:latin typeface="Arial" charset="0"/>
                          <a:cs typeface="Arial" charset="0"/>
                        </a:rPr>
                        <a:t>الأطهار</a:t>
                      </a:r>
                      <a:r>
                        <a:rPr kumimoji="0" lang="ar-EG" sz="3200" b="0" i="0" u="sng" strike="noStrike" cap="none" normalizeH="0" baseline="0" dirty="0">
                          <a:ln>
                            <a:noFill/>
                          </a:ln>
                          <a:solidFill>
                            <a:srgbClr val="FF9900"/>
                          </a:solidFill>
                          <a:effectLst/>
                          <a:latin typeface="Arial" charset="0"/>
                          <a:cs typeface="Arial" charset="0"/>
                        </a:rPr>
                        <a:t> (</a:t>
                      </a:r>
                      <a:r>
                        <a:rPr kumimoji="0" lang="en-US" sz="3200" b="0" i="0" u="sng" strike="noStrike" cap="none" normalizeH="0" baseline="0" dirty="0">
                          <a:ln>
                            <a:noFill/>
                          </a:ln>
                          <a:solidFill>
                            <a:srgbClr val="FF9900"/>
                          </a:solidFill>
                          <a:effectLst/>
                          <a:latin typeface="Arial" charset="0"/>
                          <a:cs typeface="Arial" charset="0"/>
                        </a:rPr>
                        <a:t>4:23-27</a:t>
                      </a:r>
                      <a:r>
                        <a:rPr kumimoji="0" lang="ar-EG" sz="3200" b="0" i="0" u="sng" strike="noStrike" cap="none" normalizeH="0" baseline="0" dirty="0">
                          <a:ln>
                            <a:noFill/>
                          </a:ln>
                          <a:solidFill>
                            <a:srgbClr val="FF9900"/>
                          </a:solidFill>
                          <a:effectLst/>
                          <a:latin typeface="Arial" charset="0"/>
                          <a:cs typeface="Arial" charset="0"/>
                        </a:rPr>
                        <a:t> </a:t>
                      </a:r>
                      <a:r>
                        <a:rPr kumimoji="0" lang="ar-SA" sz="3200" b="0" i="0" u="sng" strike="noStrike" cap="none" normalizeH="0" baseline="0" dirty="0">
                          <a:ln>
                            <a:noFill/>
                          </a:ln>
                          <a:solidFill>
                            <a:srgbClr val="FF9900"/>
                          </a:solidFill>
                          <a:effectLst/>
                          <a:latin typeface="Arial" charset="0"/>
                          <a:cs typeface="Arial" charset="0"/>
                        </a:rPr>
                        <a:t>)</a:t>
                      </a:r>
                      <a:endParaRPr kumimoji="0" lang="ar-EG" sz="32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ولما اطلقا أتيا الى رفقائهما واخبراهم بكل ما قاله لهما رؤساء الكهنة </a:t>
                      </a:r>
                      <a:r>
                        <a:rPr kumimoji="0" lang="ar-SA" sz="3000" b="0" i="0" u="none" strike="noStrike" cap="none" normalizeH="0" baseline="0" dirty="0">
                          <a:ln>
                            <a:noFill/>
                          </a:ln>
                          <a:solidFill>
                            <a:schemeClr val="bg1"/>
                          </a:solidFill>
                          <a:effectLst/>
                          <a:latin typeface="Arial" charset="0"/>
                          <a:cs typeface="Arial" charset="0"/>
                        </a:rPr>
                        <a:t>والشيوخ.</a:t>
                      </a:r>
                      <a:r>
                        <a:rPr kumimoji="0" lang="en-CA" sz="3000" b="0" i="0" u="none" strike="noStrike" cap="none" normalizeH="0" baseline="0" dirty="0">
                          <a:ln>
                            <a:noFill/>
                          </a:ln>
                          <a:solidFill>
                            <a:schemeClr val="bg1"/>
                          </a:solidFill>
                          <a:effectLst/>
                          <a:latin typeface="Arial" charset="0"/>
                          <a:cs typeface="Arial" charset="0"/>
                        </a:rPr>
                        <a:t> </a:t>
                      </a:r>
                      <a:r>
                        <a:rPr kumimoji="0" lang="ar-SA" sz="3000" b="0" i="0" u="none" strike="noStrike" cap="none" normalizeH="0" baseline="0" dirty="0">
                          <a:ln>
                            <a:noFill/>
                          </a:ln>
                          <a:solidFill>
                            <a:schemeClr val="bg1"/>
                          </a:solidFill>
                          <a:effectLst/>
                          <a:latin typeface="Arial" charset="0"/>
                          <a:cs typeface="Arial" charset="0"/>
                        </a:rPr>
                        <a:t>فلما سمعوا رفعوا بنفس واحدة صوتا الى الله وقالوا ايها السيد</a:t>
                      </a:r>
                      <a:endParaRPr kumimoji="0" lang="en-CA" sz="30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00"/>
                          </a:solidFill>
                          <a:effectLst/>
                          <a:latin typeface="Arial" charset="0"/>
                          <a:cs typeface="Arial" charset="0"/>
                        </a:rPr>
                        <a:t>Act</a:t>
                      </a:r>
                      <a:r>
                        <a:rPr kumimoji="0" lang="fr-CA" sz="2800" b="0" i="0" u="sng" strike="noStrike" cap="none" normalizeH="0" baseline="0" dirty="0">
                          <a:ln>
                            <a:noFill/>
                          </a:ln>
                          <a:solidFill>
                            <a:srgbClr val="FF9900"/>
                          </a:solidFill>
                          <a:effectLst/>
                          <a:latin typeface="Arial" charset="0"/>
                          <a:cs typeface="Arial" charset="0"/>
                        </a:rPr>
                        <a:t>e</a:t>
                      </a:r>
                      <a:r>
                        <a:rPr kumimoji="0" lang="en-US" sz="2800" b="0" i="0" u="sng" strike="noStrike" cap="none" normalizeH="0" baseline="0" dirty="0">
                          <a:ln>
                            <a:noFill/>
                          </a:ln>
                          <a:solidFill>
                            <a:srgbClr val="FF9900"/>
                          </a:solidFill>
                          <a:effectLst/>
                          <a:latin typeface="Arial" charset="0"/>
                          <a:cs typeface="Arial" charset="0"/>
                        </a:rPr>
                        <a:t>s 4:23-27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23 Une fois relâchés, Pierre et Jean rejoignirent leurs compagnons et leur racontèrent tout ce que les grands prêtres et les anciens leur avaient dit. On les écouta; puis tous, unanimes, s'adressèrent à Dieu en ces termes: "Maître,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00"/>
                          </a:solidFill>
                          <a:effectLst/>
                          <a:latin typeface="Arial" charset="0"/>
                          <a:cs typeface="Arial" charset="0"/>
                        </a:rPr>
                        <a:t>Acts 4:23-27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23 And being let go, they went to their own companions and reported all that the chief priests and elders had said to them. 24 So when they heard that, they raised their voice to God with one accord and said: Lord,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16a</a:t>
            </a:r>
          </a:p>
        </p:txBody>
      </p:sp>
    </p:spTree>
  </p:cSld>
  <p:clrMapOvr>
    <a:masterClrMapping/>
  </p:clrMapOvr>
</p:sld>
</file>

<file path=ppt/slides/slide6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57637" name="Group 37"/>
          <p:cNvGraphicFramePr>
            <a:graphicFrameLocks noGrp="1"/>
          </p:cNvGraphicFramePr>
          <p:nvPr/>
        </p:nvGraphicFramePr>
        <p:xfrm>
          <a:off x="107950" y="115888"/>
          <a:ext cx="9036050" cy="6514148"/>
        </p:xfrm>
        <a:graphic>
          <a:graphicData uri="http://schemas.openxmlformats.org/drawingml/2006/table">
            <a:tbl>
              <a:tblPr rtl="1"/>
              <a:tblGrid>
                <a:gridCol w="50038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انت هو الاله الصانع السماء والارض والبحر وكل ما فيها. القائل بفم داود فتاك لماذا ارتجّت الامم وتفكر الشعوب بالباطل. قامت ملوك الارض</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c'est toi qui as créé le ciel, la terre, la mer et tout ce qui s'y trouve, 25 toi qui as mis par l'Esprit Saint ces paroles dans la bouche de notre père David, ton serviteur: Pourquoi donc ces grondements des nations et ces vaines entreprises des peuples? 26 Les rois de la terre se sont rapprochés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You are God, who made heaven and earth and the sea, and all that is in them, 25 who by the mouth of Your servant David have said: `Why did the nations rage, And the people plot vain things? 26 The kings of the earth took their stand,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59674" name="Group 26"/>
          <p:cNvGraphicFramePr>
            <a:graphicFrameLocks noGrp="1"/>
          </p:cNvGraphicFramePr>
          <p:nvPr/>
        </p:nvGraphicFramePr>
        <p:xfrm>
          <a:off x="107950" y="115888"/>
          <a:ext cx="9036050" cy="6565900"/>
        </p:xfrm>
        <a:graphic>
          <a:graphicData uri="http://schemas.openxmlformats.org/drawingml/2006/table">
            <a:tbl>
              <a:tblPr rtl="1"/>
              <a:tblGrid>
                <a:gridCol w="4067175">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واجتمع الرؤساء معا على الرب وعلى مسيحه. لانه بالحقيقة اجتمع على فتاك القدوس الذي مسحته هيرودس وبيلاطس البنطي مع امم وشعوب اسرائيل</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les chefs se sont assemblés pour ne faire plus qu'un contre le Seigneur et contre son Oint. </a:t>
                      </a:r>
                      <a:r>
                        <a:rPr kumimoji="0" lang="en-US" sz="2800" b="0" i="0" u="none" strike="noStrike" cap="none" normalizeH="0" baseline="0">
                          <a:ln>
                            <a:noFill/>
                          </a:ln>
                          <a:solidFill>
                            <a:schemeClr val="bg1"/>
                          </a:solidFill>
                          <a:effectLst/>
                          <a:latin typeface="Arial" charset="0"/>
                          <a:cs typeface="Arial" charset="0"/>
                        </a:rPr>
                        <a:t>27 </a:t>
                      </a:r>
                      <a:r>
                        <a:rPr kumimoji="0" lang="fr-FR" sz="2800" b="0" i="0" u="none" strike="noStrike" cap="none" normalizeH="0" baseline="0">
                          <a:ln>
                            <a:noFill/>
                          </a:ln>
                          <a:solidFill>
                            <a:schemeClr val="bg1"/>
                          </a:solidFill>
                          <a:effectLst/>
                          <a:latin typeface="Arial" charset="0"/>
                          <a:cs typeface="Arial" charset="0"/>
                        </a:rPr>
                        <a:t>Oui, ils se sont vraiment assemblés en cette ville, Hérode et Ponce Pilate, avec les nations et les peuples d'Israël.</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 rulers were gathered together Against the Lord and against His Christ. 27 For truly against Your holy Servant Jesus, whom You anointed, both Herod and Pontius Pilate, with the Gentiles and the people of Israel, were gathered together.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3858"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6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5906"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6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30236" name="Group 28"/>
          <p:cNvGraphicFramePr>
            <a:graphicFrameLocks noGrp="1"/>
          </p:cNvGraphicFramePr>
          <p:nvPr/>
        </p:nvGraphicFramePr>
        <p:xfrm>
          <a:off x="107950" y="44450"/>
          <a:ext cx="9072563" cy="6254560"/>
        </p:xfrm>
        <a:graphic>
          <a:graphicData uri="http://schemas.openxmlformats.org/drawingml/2006/table">
            <a:tbl>
              <a:tblPr rtl="1"/>
              <a:tblGrid>
                <a:gridCol w="4392613">
                  <a:extLst>
                    <a:ext uri="{9D8B030D-6E8A-4147-A177-3AD203B41FA5}">
                      <a16:colId xmlns:a16="http://schemas.microsoft.com/office/drawing/2014/main" val="20000"/>
                    </a:ext>
                  </a:extLst>
                </a:gridCol>
                <a:gridCol w="46799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ar-EG" sz="3600" b="0" i="0" u="sng" strike="noStrike" cap="none" normalizeH="0" baseline="0">
                          <a:ln>
                            <a:noFill/>
                          </a:ln>
                          <a:solidFill>
                            <a:srgbClr val="FF9933"/>
                          </a:solidFill>
                          <a:effectLst/>
                          <a:latin typeface="Arial" charset="0"/>
                          <a:cs typeface="Times New Roman" pitchFamily="18"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7:1, 17</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رب الهي عليك توكلت.خلصني من كل الذين يطردونني ونجني.</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احمد الرب حسب بره.وارنم لاسم الرب العلي</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7:1, 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Seigneur mon Dieu, tu es mon refuge, sauve-moi.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Je rendrai grâce au Seigneur pour sa justice, et je chanterai le nom du Seigneur, le Très Haut,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7:1, 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7:1 O Lord my God, in You I put my trust; Save me.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I will praise the Lord according to His righteousness, And will sing praise to the name of the Lord Most High.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16pg</a:t>
            </a:r>
          </a:p>
        </p:txBody>
      </p:sp>
    </p:spTree>
  </p:cSld>
  <p:clrMapOvr>
    <a:masterClrMapping/>
  </p:clrMapOvr>
</p:sld>
</file>

<file path=ppt/slides/slide6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32287" name="Group 31"/>
          <p:cNvGraphicFramePr>
            <a:graphicFrameLocks noGrp="1"/>
          </p:cNvGraphicFramePr>
          <p:nvPr/>
        </p:nvGraphicFramePr>
        <p:xfrm>
          <a:off x="34925" y="44450"/>
          <a:ext cx="9145588" cy="6793992"/>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يوحنا ( 7 : 39 – 42 )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قال هذا عن الروح الذي كان المؤمنون به مزمعين ان يقبلوه.لان الروح القدس لم يكن قد أعطي بعد.لان يسوع لم يكن قد مجّد بعد.  فكثيرون من الجمع لما سمعوا هذا الكلام قالوا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7:39-42</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désignait ainsi l'Esprit que devaient recevoir ceux qui croiraient en lui: en effet, il n'y avait pas encore d'Esprit parce que Jésus n'avait pas encore été glorifié. 40 Parmi les gens de la foule qui avaient écouté ses paroles, les uns disaient: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7:39-42</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39 But this He spoke concerning the Spirit, whom those believing in Him would receive; for the Holy Spirit was not yet given, because Jesus was not yet glorified. 40 Therefore many from the crowd, when they heard this saying, said,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16g</a:t>
            </a:r>
          </a:p>
        </p:txBody>
      </p:sp>
    </p:spTree>
  </p:cSld>
  <p:clrMapOvr>
    <a:masterClrMapping/>
  </p:clrMapOvr>
</p:sld>
</file>

<file path=ppt/slides/slide6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36372" name="Group 20"/>
          <p:cNvGraphicFramePr>
            <a:graphicFrameLocks noGrp="1"/>
          </p:cNvGraphicFramePr>
          <p:nvPr/>
        </p:nvGraphicFramePr>
        <p:xfrm>
          <a:off x="34925" y="44450"/>
          <a:ext cx="9145588" cy="6552934"/>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هذا بالحقيقة هو النبي. آخرون قالوا هذا هو المسيح.وآخرون قالوا ألعل المسيح من الجليل يأتي. ألم يقل الكتاب انه من نسل داود ومن بيت لحم القرية التي كان داود فيها يأتي المسيح.</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"Vraiment, voici le Prophète!" D'autres disaient: "Le Christ, c'est lui." Mais d'autres encore disaient: "Le Christ pourrait-il venir en Galilée? L'Écriture ne dit-elle pas qu'il sera de la lignée de David et qu'il viendra de Bethléem, la petite cité dont David était originaire?"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Truly this is the Prophet.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41 Others said, This is the Christ. But some said, Will the Christ come out of Galilee? 42 Has not the Scripture said that the Christ comes from the seed of David and from the town of Bethlehem, where David was?.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0002"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640004"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40450" name="Group 2"/>
          <p:cNvGraphicFramePr>
            <a:graphicFrameLocks noGrp="1"/>
          </p:cNvGraphicFramePr>
          <p:nvPr/>
        </p:nvGraphicFramePr>
        <p:xfrm>
          <a:off x="539750" y="404813"/>
          <a:ext cx="8424863" cy="578510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Tuesday of the third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الثلاثاء من الإسبوع الثالث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r>
                        <a:rPr kumimoji="0" lang="fr-FR" sz="4000" b="0" i="0" u="none" strike="noStrike" cap="none" normalizeH="0" baseline="0">
                          <a:ln>
                            <a:noFill/>
                          </a:ln>
                          <a:solidFill>
                            <a:srgbClr val="FF9900"/>
                          </a:solidFill>
                          <a:effectLst/>
                          <a:latin typeface="Arial" charset="0"/>
                          <a:cs typeface="Arial" charset="0"/>
                        </a:rPr>
                        <a:t>Mardi de la troisième semaine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6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2050"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642051"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6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44573" name="Group 29"/>
          <p:cNvGraphicFramePr>
            <a:graphicFrameLocks noGrp="1"/>
          </p:cNvGraphicFramePr>
          <p:nvPr/>
        </p:nvGraphicFramePr>
        <p:xfrm>
          <a:off x="34925" y="44450"/>
          <a:ext cx="9074150" cy="6194426"/>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عشية</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57:6</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هيأوا شبكة لخطواتي</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انحنت نفسي.حفروا قدامي حفرة.سقطوا في وسطها.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57:6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Sur mon passage, ils ont préparé un filet: on m'a courbé la tête. Devant moi, ils ont creusé une trappe: ils sont tombés en plein milieu,</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57:6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They have prepared a net for my steps; My soul is bowed down; They have dug a pit before me; Into the midst of it they themselves have fallen.     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17pv</a:t>
            </a:r>
          </a:p>
        </p:txBody>
      </p:sp>
    </p:spTree>
  </p:cSld>
  <p:clrMapOvr>
    <a:masterClrMapping/>
  </p:clrMapOvr>
</p:sld>
</file>

<file path=ppt/slides/slide6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46616" name="Group 24"/>
          <p:cNvGraphicFramePr>
            <a:graphicFrameLocks noGrp="1"/>
          </p:cNvGraphicFramePr>
          <p:nvPr/>
        </p:nvGraphicFramePr>
        <p:xfrm>
          <a:off x="34925" y="44450"/>
          <a:ext cx="9074150" cy="6624638"/>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متى ( 18 : 6 – 7 )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ومن أعثر احد هؤلاء الصغار المؤمنين بي فخير له ان يعلق في عنقه حجر الرحى ويغرق في لجة البحر.</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Matthew 18:6-7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Mais quiconque entraîne la chute d'un seul de ces petits qui croient en moi, il est préférable pour lui qu'on lui attache au cou une grosse meule et qu'on le précipite dans l'abîme de la mer.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18:6-7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But whoever causes one of these little ones who believe in Me to sin, it would be better for him if a millstone were hung around his neck, and he were drowned in the depth of the sea.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17v</a:t>
            </a:r>
          </a:p>
        </p:txBody>
      </p:sp>
    </p:spTree>
  </p:cSld>
  <p:clrMapOvr>
    <a:masterClrMapping/>
  </p:clrMapOvr>
</p:sld>
</file>

<file path=ppt/slides/slide6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50713" name="Group 25"/>
          <p:cNvGraphicFramePr>
            <a:graphicFrameLocks noGrp="1"/>
          </p:cNvGraphicFramePr>
          <p:nvPr/>
        </p:nvGraphicFramePr>
        <p:xfrm>
          <a:off x="34925" y="44450"/>
          <a:ext cx="9145588" cy="6337301"/>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ويل للعالم من العثرات.فلا بد ان تأتي العثرات ولكن ويل لذلك الانسان الذي به تأتي العثرة.</a:t>
                      </a:r>
                      <a:r>
                        <a:rPr kumimoji="0" lang="ar-EG" sz="3200" b="0" i="0" u="none" strike="noStrike" cap="none" normalizeH="0" baseline="0">
                          <a:ln>
                            <a:noFill/>
                          </a:ln>
                          <a:solidFill>
                            <a:schemeClr val="bg1"/>
                          </a:solidFill>
                          <a:effectLst/>
                          <a:latin typeface="Arial" charset="0"/>
                          <a:cs typeface="Arial" charset="0"/>
                        </a:rPr>
                        <a:t>    </a:t>
                      </a: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7 </a:t>
                      </a:r>
                      <a:r>
                        <a:rPr kumimoji="0" lang="fr-FR" sz="2800" b="0" i="0" u="none" strike="noStrike" cap="none" normalizeH="0" baseline="0">
                          <a:ln>
                            <a:noFill/>
                          </a:ln>
                          <a:solidFill>
                            <a:schemeClr val="bg1"/>
                          </a:solidFill>
                          <a:effectLst/>
                          <a:latin typeface="Arial" charset="0"/>
                          <a:cs typeface="Arial" charset="0"/>
                        </a:rPr>
                        <a:t>Malheureux le monde qui cause tant de chutes! Certes il est nécessaire qu'il y en ait, mais malheureux l'homme par qui la chute arrive.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r>
                        <a:rPr kumimoji="0" lang="fr-FR" sz="2800" b="0" i="0" u="none" strike="noStrike" cap="none" normalizeH="0" baseline="0">
                          <a:ln>
                            <a:noFill/>
                          </a:ln>
                          <a:solidFill>
                            <a:schemeClr val="bg1"/>
                          </a:solidFill>
                          <a:effectLst/>
                          <a:latin typeface="Arial" charset="0"/>
                          <a:cs typeface="Times New Roman" pitchFamily="18" charset="0"/>
                        </a:rPr>
                        <a:t> </a:t>
                      </a:r>
                      <a:endParaRPr kumimoji="0" lang="en-US" sz="2800" b="0" i="0" u="none" strike="noStrike" cap="none" normalizeH="0" baseline="0">
                        <a:ln>
                          <a:noFill/>
                        </a:ln>
                        <a:solidFill>
                          <a:schemeClr val="bg1"/>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Woe to the world because of offenses! For offenses must come, but woe to that man by whom the offense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comes!. </a:t>
                      </a:r>
                      <a:endParaRPr kumimoji="0" lang="en-CA"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45126"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6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6146"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646147"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6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54824" name="Group 40"/>
          <p:cNvGraphicFramePr>
            <a:graphicFrameLocks noGrp="1"/>
          </p:cNvGraphicFramePr>
          <p:nvPr/>
        </p:nvGraphicFramePr>
        <p:xfrm>
          <a:off x="34925" y="44450"/>
          <a:ext cx="9145588" cy="6195441"/>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57:1, 5</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أ</a:t>
                      </a:r>
                      <a:r>
                        <a:rPr kumimoji="0" lang="ar-SA" sz="3200" b="0" i="0" u="none" strike="noStrike" cap="none" normalizeH="0" baseline="0">
                          <a:ln>
                            <a:noFill/>
                          </a:ln>
                          <a:solidFill>
                            <a:schemeClr val="bg1"/>
                          </a:solidFill>
                          <a:effectLst/>
                          <a:latin typeface="Arial" charset="0"/>
                          <a:cs typeface="Arial" charset="0"/>
                        </a:rPr>
                        <a:t>رحمني يا الله ارحمني لانه بك احتمت نفسي ارتفع اللهم على السموات.</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ليرتفع على كل الارض مجدك.</a:t>
                      </a:r>
                      <a:r>
                        <a:rPr kumimoji="0" lang="ar-EG" sz="2800" b="1"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57:1, 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Pitié, Dieu, aie pitié de moi, car je t'ai pris pour refuge.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Dieu, dresse-toi sur les cieux; que ta gloire domine toute la terre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57:1, 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57:1 Be merciful to me, O God, be merciful to me! For my soul trusts in You.</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Be exalted, O God, above the heavens; Let Your glory be above all the earth.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17pm</a:t>
            </a:r>
          </a:p>
        </p:txBody>
      </p:sp>
    </p:spTree>
  </p:cSld>
  <p:clrMapOvr>
    <a:masterClrMapping/>
  </p:clrMapOvr>
</p:sld>
</file>

<file path=ppt/slides/slide6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56860" name="Group 28"/>
          <p:cNvGraphicFramePr>
            <a:graphicFrameLocks noGrp="1"/>
          </p:cNvGraphicFramePr>
          <p:nvPr/>
        </p:nvGraphicFramePr>
        <p:xfrm>
          <a:off x="34925" y="-26988"/>
          <a:ext cx="9145588" cy="6809169"/>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875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متى (</a:t>
                      </a:r>
                      <a:r>
                        <a:rPr kumimoji="0" lang="en-US" sz="3600" b="0" i="0" u="sng" strike="noStrike" cap="none" normalizeH="0" baseline="0">
                          <a:ln>
                            <a:noFill/>
                          </a:ln>
                          <a:solidFill>
                            <a:srgbClr val="FF9933"/>
                          </a:solidFill>
                          <a:effectLst/>
                          <a:latin typeface="Arial" charset="0"/>
                          <a:cs typeface="Arial" charset="0"/>
                        </a:rPr>
                        <a:t>17:20-23</a:t>
                      </a:r>
                      <a:r>
                        <a:rPr kumimoji="0" lang="ar-EG" sz="3600" b="0" i="0" u="sng" strike="noStrike" cap="none" normalizeH="0" baseline="0">
                          <a:ln>
                            <a:noFill/>
                          </a:ln>
                          <a:solidFill>
                            <a:srgbClr val="FF9933"/>
                          </a:solidFill>
                          <a:effectLst/>
                          <a:latin typeface="Arial" charset="0"/>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فقال لهم يسوع لعدم ايمانكم.فالحق اقول لكم لو كان لكم ايمان مثل حبة خردل لكنتم تقولون لهذا الجبل انتقل من هنا الى هناك فينتقل ولا يكون شيء غير ممكن لديكم.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Mattieu 17:20-23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En vérité je vous le déclare: si un jour vous avez de la foi gros comme une graine de moutarde, vous direz à cette montagne: "Passe d'ici là-bas, et elle y passera. Rien ne vous sera impossible.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17:20-23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So Jesus said to them, Because of your unbelief; for assuredly, I say to you, if you have faith as a mustard seed, you will say to this mountain, `Move from here to there,' and it will move; and nothing will be impossible for you.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17m</a:t>
            </a:r>
          </a:p>
        </p:txBody>
      </p:sp>
    </p:spTree>
  </p:cSld>
  <p:clrMapOvr>
    <a:masterClrMapping/>
  </p:clrMapOvr>
</p:sld>
</file>

<file path=ppt/slides/slide6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58910" name="Group 30"/>
          <p:cNvGraphicFramePr>
            <a:graphicFrameLocks noGrp="1"/>
          </p:cNvGraphicFramePr>
          <p:nvPr/>
        </p:nvGraphicFramePr>
        <p:xfrm>
          <a:off x="34925" y="44450"/>
          <a:ext cx="9145588" cy="6697663"/>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هذا الجنس فلا يخرج الا بالصلاة والصوم  وفيما هم يترددون في الجليل قال لهم يسوع.ابن الانسان سوف يسلم الى ايدي الناس</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21 </a:t>
                      </a:r>
                      <a:r>
                        <a:rPr kumimoji="0" lang="fr-FR" sz="2800" b="0" i="0" u="none" strike="noStrike" cap="none" normalizeH="0" baseline="0">
                          <a:ln>
                            <a:noFill/>
                          </a:ln>
                          <a:solidFill>
                            <a:schemeClr val="bg1"/>
                          </a:solidFill>
                          <a:effectLst/>
                          <a:latin typeface="Arial" charset="0"/>
                          <a:cs typeface="Arial" charset="0"/>
                        </a:rPr>
                        <a:t>Et puis ce genre de démon ne peut s'en aller, sinon par la prière et le jeûne. 22 Comme ils s'étaient rassemblés en Galilée, Jésus leur dit: "Le Fils de l'homme va être livré aux mains des hommes; </a:t>
                      </a:r>
                      <a:endParaRPr kumimoji="0" lang="en-US" sz="2800" b="0" i="0" u="none" strike="noStrike" cap="none" normalizeH="0" baseline="0">
                        <a:ln>
                          <a:noFill/>
                        </a:ln>
                        <a:solidFill>
                          <a:schemeClr val="bg1"/>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However, this kind does not go out except by prayer and fasting. 22 Now while they were staying in Galilee, Jesus said to them, The Son of Man is about to be betrayed into the hands of men,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60948" name="Group 20"/>
          <p:cNvGraphicFramePr>
            <a:graphicFrameLocks noGrp="1"/>
          </p:cNvGraphicFramePr>
          <p:nvPr/>
        </p:nvGraphicFramePr>
        <p:xfrm>
          <a:off x="34925" y="44450"/>
          <a:ext cx="9145588" cy="6419025"/>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a:ln>
                            <a:noFill/>
                          </a:ln>
                          <a:solidFill>
                            <a:schemeClr val="bg1"/>
                          </a:solidFill>
                          <a:effectLst/>
                          <a:latin typeface="Arial" charset="0"/>
                          <a:cs typeface="Arial" charset="0"/>
                        </a:rPr>
                        <a:t>فيقتلونه وفي اليوم الثالث يقوم.فحزنوا جدا</a:t>
                      </a:r>
                      <a:r>
                        <a:rPr kumimoji="0" lang="ar-EG" sz="3200" b="0" i="0" u="none" strike="noStrike" cap="none" normalizeH="0" baseline="0">
                          <a:ln>
                            <a:noFill/>
                          </a:ln>
                          <a:solidFill>
                            <a:schemeClr val="bg1"/>
                          </a:solidFill>
                          <a:effectLst/>
                          <a:latin typeface="Arial" charset="0"/>
                          <a:cs typeface="Arial" charset="0"/>
                        </a:rPr>
                        <a:t>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23 </a:t>
                      </a:r>
                      <a:r>
                        <a:rPr kumimoji="0" lang="fr-FR" sz="2800" b="0" i="0" u="none" strike="noStrike" cap="none" normalizeH="0" baseline="0">
                          <a:ln>
                            <a:noFill/>
                          </a:ln>
                          <a:solidFill>
                            <a:schemeClr val="bg1"/>
                          </a:solidFill>
                          <a:effectLst/>
                          <a:latin typeface="Arial" charset="0"/>
                          <a:cs typeface="Arial" charset="0"/>
                        </a:rPr>
                        <a:t>ils le tueront et, le troisième jour, il ressuscitera." Et ils furent profondément attristés.</a:t>
                      </a:r>
                      <a:endParaRPr kumimoji="0" lang="en-US" sz="2800" b="0" i="0" u="none" strike="noStrike" cap="none" normalizeH="0" baseline="0">
                        <a:ln>
                          <a:noFill/>
                        </a:ln>
                        <a:solidFill>
                          <a:schemeClr val="bg1"/>
                        </a:solidFill>
                        <a:effectLst/>
                        <a:latin typeface="Arial" charset="0"/>
                        <a:cs typeface="Times New Roman" pitchFamily="18" charset="0"/>
                      </a:endParaRPr>
                    </a:p>
                    <a:p>
                      <a:pPr marL="0" marR="0" lvl="0" indent="0" algn="l" defTabSz="914400" rtl="0" eaLnBrk="1" fontAlgn="base" latinLnBrk="0" hangingPunct="1">
                        <a:lnSpc>
                          <a:spcPct val="95000"/>
                        </a:lnSpc>
                        <a:spcBef>
                          <a:spcPct val="20000"/>
                        </a:spcBef>
                        <a:spcAft>
                          <a:spcPct val="0"/>
                        </a:spcAft>
                        <a:buClrTx/>
                        <a:buSzTx/>
                        <a:buFontTx/>
                        <a:buNone/>
                        <a:tabLst/>
                      </a:pPr>
                      <a:r>
                        <a:rPr kumimoji="0" lang="fr-CA" sz="2000" b="1" i="0" u="none" strike="noStrike" cap="none" normalizeH="0" baseline="0">
                          <a:ln>
                            <a:noFill/>
                          </a:ln>
                          <a:solidFill>
                            <a:srgbClr val="FF9900"/>
                          </a:solidFill>
                          <a:effectLst/>
                          <a:latin typeface="Arial" charset="0"/>
                          <a:cs typeface="Arial" charset="0"/>
                        </a:rPr>
                        <a:t>(Gloire à Dieu éternellement.)</a:t>
                      </a:r>
                      <a:r>
                        <a:rPr kumimoji="0" lang="fr-FR" sz="3200" b="0" i="0" u="none" strike="noStrike" cap="none" normalizeH="0" baseline="0">
                          <a:ln>
                            <a:noFill/>
                          </a:ln>
                          <a:solidFill>
                            <a:srgbClr val="FF9900"/>
                          </a:solidFill>
                          <a:effectLst/>
                          <a:latin typeface="Arial" charset="0"/>
                          <a:cs typeface="Times New Roman" pitchFamily="18" charset="0"/>
                        </a:rPr>
                        <a:t> </a:t>
                      </a:r>
                      <a:endParaRPr kumimoji="0" lang="en-US" sz="3200" b="0" i="0" u="none" strike="noStrike" cap="none" normalizeH="0" baseline="0">
                        <a:ln>
                          <a:noFill/>
                        </a:ln>
                        <a:solidFill>
                          <a:srgbClr val="FF9900"/>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and they will kill Him, and the third day He will be raised up. And they were exceedingly sorrowful.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50246"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6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1266"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651267"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651268"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651269"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6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65053" name="Group 29"/>
          <p:cNvGraphicFramePr>
            <a:graphicFrameLocks noGrp="1"/>
          </p:cNvGraphicFramePr>
          <p:nvPr/>
        </p:nvGraphicFramePr>
        <p:xfrm>
          <a:off x="34925" y="44450"/>
          <a:ext cx="9001125" cy="669010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رسالة بولس الرسول الى أهل </a:t>
                      </a:r>
                      <a:r>
                        <a:rPr kumimoji="0" lang="ar-EG" sz="3600" b="0" i="0" u="sng" strike="noStrike" cap="none" normalizeH="0" baseline="0">
                          <a:ln>
                            <a:noFill/>
                          </a:ln>
                          <a:solidFill>
                            <a:srgbClr val="FF9933"/>
                          </a:solidFill>
                          <a:effectLst/>
                          <a:latin typeface="Arial" charset="0"/>
                          <a:cs typeface="Arial" charset="0"/>
                        </a:rPr>
                        <a:t>رومية (</a:t>
                      </a:r>
                      <a:r>
                        <a:rPr kumimoji="0" lang="en-US" sz="3600" b="0" i="0" u="sng" strike="noStrike" cap="none" normalizeH="0" baseline="0">
                          <a:ln>
                            <a:noFill/>
                          </a:ln>
                          <a:solidFill>
                            <a:srgbClr val="FF9933"/>
                          </a:solidFill>
                          <a:effectLst/>
                          <a:latin typeface="Arial" charset="0"/>
                          <a:cs typeface="Arial" charset="0"/>
                        </a:rPr>
                        <a:t>2:8-13</a:t>
                      </a:r>
                      <a:r>
                        <a:rPr kumimoji="0" lang="ar-SA" sz="3600" b="0" i="0" u="sng" strike="noStrike" cap="none" normalizeH="0" baseline="0">
                          <a:ln>
                            <a:noFill/>
                          </a:ln>
                          <a:solidFill>
                            <a:srgbClr val="FF9933"/>
                          </a:solidFill>
                          <a:effectLst/>
                          <a:latin typeface="Arial" charset="0"/>
                          <a:cs typeface="Arial" charset="0"/>
                        </a:rPr>
                        <a:t>)</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الذين هم من اهل التحزب ولا يطاوعون للحق بل يطاوعون للاثم فسخط وغضب شدة وضيق على كل نفس انسان يفعل الشر اليهودي اولا ثم اليوناني.</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Arial" charset="0"/>
                        </a:rPr>
                        <a:t>Romains 2:8-13</a:t>
                      </a:r>
                      <a:endParaRPr kumimoji="0" lang="ar-EG" sz="2800" b="0" i="0" u="sng" strike="noStrike" cap="none" normalizeH="0" baseline="0">
                        <a:ln>
                          <a:noFill/>
                        </a:ln>
                        <a:solidFill>
                          <a:srgbClr val="FF9933"/>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Mais colère et indignation pour ceux qui, par révolte, se rebellent contre la vérité et se soumettent à l'injustice. Détresse et angoisse pour tout homme qui commet le mal, pour le Juif d'abord et pour le Grec;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Romans 2:8-13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but to those who are self-seeking and do not obey the truth, but obey unrighteousness--indignation and wrath, 9 tribulation and anguish, on every soul of man who does evil, of the Jew first and also of the Greek;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17p</a:t>
            </a:r>
          </a:p>
        </p:txBody>
      </p:sp>
    </p:spTree>
  </p:cSld>
  <p:clrMapOvr>
    <a:masterClrMapping/>
  </p:clrMapOvr>
</p:sld>
</file>

<file path=ppt/slides/slide6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67101" name="Group 29"/>
          <p:cNvGraphicFramePr>
            <a:graphicFrameLocks noGrp="1"/>
          </p:cNvGraphicFramePr>
          <p:nvPr/>
        </p:nvGraphicFramePr>
        <p:xfrm>
          <a:off x="34925" y="44450"/>
          <a:ext cx="9145588" cy="6730048"/>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ومجد وكرامة وسلام لكل من يفعل الصلاح اليهودي اولا ثم اليوناني.</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ليس عند الله محاباة لان كل من اخطأ بدون الناموس فبدون الناموس يهلك.وكل من اخطأ في الناموس فبالناموس يدان.</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gloire, honneur et paix à quiconque fait le bien, au Juif d'abord puis au Grec, car en Dieu il n'y a pas de partialité. 	Tous ceux qui ont péché sans la loi périront aussi sans la loi; tous ceux qui ont péché sous le régime de la loi seront jugés par la loi.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but glory, honor, and peace to everyone who works what is good, to the Jew first and also to the Greek. 11 For there is no partiality with God. 12 For as many as have sinned without law will also perish without law, and as many as have sinned in the law will be judged by the law</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61711" name="Group 15"/>
          <p:cNvGraphicFramePr>
            <a:graphicFrameLocks noGrp="1"/>
          </p:cNvGraphicFramePr>
          <p:nvPr/>
        </p:nvGraphicFramePr>
        <p:xfrm>
          <a:off x="34925" y="44450"/>
          <a:ext cx="9145588" cy="619442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ليس الذين يسمعون الناموس هم ابرار عند الله بل الذين يعملون بالناموس هم يبررون.</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Ce ne sont pas en effet ceux qui écoutent la loi qui sont justes devant Dieu; ceux-là seront justifiés qui la mettent en pratique.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(for not the hearers of the law are just in the sight of God, but the doers of the law will be justified;.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6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6386"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65638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656388"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6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73249" name="Group 33"/>
          <p:cNvGraphicFramePr>
            <a:graphicFrameLocks noGrp="1"/>
          </p:cNvGraphicFramePr>
          <p:nvPr/>
        </p:nvGraphicFramePr>
        <p:xfrm>
          <a:off x="34925" y="44450"/>
          <a:ext cx="9074150" cy="6856349"/>
        </p:xfrm>
        <a:graphic>
          <a:graphicData uri="http://schemas.openxmlformats.org/drawingml/2006/table">
            <a:tbl>
              <a:tblPr rtl="1"/>
              <a:tblGrid>
                <a:gridCol w="5113337">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  </a:t>
                      </a:r>
                      <a:r>
                        <a:rPr kumimoji="0" lang="ar-EG" sz="3600" b="0" i="0" u="sng" strike="noStrike" cap="none" normalizeH="0" baseline="0">
                          <a:ln>
                            <a:noFill/>
                          </a:ln>
                          <a:solidFill>
                            <a:srgbClr val="FF9933"/>
                          </a:solidFill>
                          <a:effectLst/>
                          <a:latin typeface="Arial" charset="0"/>
                          <a:cs typeface="Arial" charset="0"/>
                        </a:rPr>
                        <a:t>يوحنا الأولى ( 2 : 18 - 23</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ايها الاولاد هي الساعة الاخيرة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وكما سمعتم ان ضد المسيح يأتي قد صار الآن اضداد للمسيح كثيرون.من هنا نعلم انها الساعة الاخيرة  منا خرجوا لكنهم لم يكونوا منا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1 John 2:18-23</a:t>
                      </a:r>
                    </a:p>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Mes petits enfants, c'est la dernière heure. Vous avez entendu annoncer qu'un antéchrist vient; or dès maintenant beaucoup d'antéchrists sont là; à quoi nous reconnaissons que c'est la dernière heure. 19 C'est de chez nous qu'ils sont sortis, mais ils n'étaient pas des nôtres.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John 2:18-23</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Little children, it is the last hour; and as you have heard that the Antichrist is coming, even now many antichrists have come, by which we know that it is the last hour. 19 They went out from us, but they were not of 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17c</a:t>
            </a:r>
          </a:p>
        </p:txBody>
      </p:sp>
    </p:spTree>
  </p:cSld>
  <p:clrMapOvr>
    <a:masterClrMapping/>
  </p:clrMapOvr>
</p:sld>
</file>

<file path=ppt/slides/slide6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75310" name="Group 46"/>
          <p:cNvGraphicFramePr>
            <a:graphicFrameLocks noGrp="1"/>
          </p:cNvGraphicFramePr>
          <p:nvPr/>
        </p:nvGraphicFramePr>
        <p:xfrm>
          <a:off x="34925" y="44450"/>
          <a:ext cx="9074150" cy="6684836"/>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لانهم لو كانوا منا لبقوا معنا لكن ليظهروا انهم ليسوا جميعهم منا. واما انتم فلكم مسحة من القدوس وتعلمون كل شيء.لم اكتب اليكم لانكم لستم تعلمون الحق</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S'ils avaient été des nôtres, ils seraient demeurés avec nous. Mais il fallait que fût manifesté que tous, tant qu'ils sont, ils ne sont pas des nôtres. 20 Quant à vous, vous possédez une onction, reçue du Saint, et tous, vous savez. Je ne vous ai pas écrit que vous ne savez pas la vérité,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if they had been of us, they would have continued with us; but they went out that they might be made manifest, that none of them were of us. 20 But you have an anointing from the Holy One, and you know all things. 21 I have not written to you because you do not know the truth,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63777" name="Group 33"/>
          <p:cNvGraphicFramePr>
            <a:graphicFrameLocks noGrp="1"/>
          </p:cNvGraphicFramePr>
          <p:nvPr/>
        </p:nvGraphicFramePr>
        <p:xfrm>
          <a:off x="34925" y="44450"/>
          <a:ext cx="9074150" cy="676656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بل لانكم تعلمونه وان كل كذب ليس من الحق</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من هو الكذاب الا الذي ينكر ان يسوع هو المسيح.هذا هو ضد المسيح الذي ينكر الآب والابن.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que vous la savez, et que rien de ce qui est mensonge ne provient de la vérité. Qui est le menteur, sinon celui qui nie que Jésus est le Christ? Voila l'antéchrist, celui qui nie le Père et le Fils. Quiconque nie le Fils n'a pas non plus le Père; qui confesse le Fils a le Père aussi.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because you know it, and that no lie is of the truth. 22 Who is a liar but he who denies that Jesus is the Christ? He is antichrist who denies the Father and the Son. 23 Whoever denies the Son does not have the Father either; he who acknowledges the Son has the Father also.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1506"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66150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661508"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661509"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6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81435" name="Group 27"/>
          <p:cNvGraphicFramePr>
            <a:graphicFrameLocks noGrp="1"/>
          </p:cNvGraphicFramePr>
          <p:nvPr/>
        </p:nvGraphicFramePr>
        <p:xfrm>
          <a:off x="34925" y="115888"/>
          <a:ext cx="9109075" cy="6734810"/>
        </p:xfrm>
        <a:graphic>
          <a:graphicData uri="http://schemas.openxmlformats.org/drawingml/2006/table">
            <a:tbl>
              <a:tblPr rtl="1"/>
              <a:tblGrid>
                <a:gridCol w="464343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a:ln>
                            <a:noFill/>
                          </a:ln>
                          <a:solidFill>
                            <a:srgbClr val="FF9900"/>
                          </a:solidFill>
                          <a:effectLst/>
                          <a:latin typeface="Arial" charset="0"/>
                          <a:cs typeface="Arial" charset="0"/>
                        </a:rPr>
                        <a:t>الأطهار</a:t>
                      </a:r>
                      <a:r>
                        <a:rPr kumimoji="0" lang="ar-EG" sz="3200" b="0" i="0" u="sng" strike="noStrike" cap="none" normalizeH="0" baseline="0">
                          <a:ln>
                            <a:noFill/>
                          </a:ln>
                          <a:solidFill>
                            <a:srgbClr val="FF9900"/>
                          </a:solidFill>
                          <a:effectLst/>
                          <a:latin typeface="Arial" charset="0"/>
                          <a:cs typeface="Arial" charset="0"/>
                        </a:rPr>
                        <a:t>(</a:t>
                      </a:r>
                      <a:r>
                        <a:rPr kumimoji="0" lang="ar-EG" sz="3200" b="0" i="0" u="sng" strike="noStrike" cap="none" normalizeH="0" baseline="0">
                          <a:ln>
                            <a:noFill/>
                          </a:ln>
                          <a:solidFill>
                            <a:srgbClr val="FF9933"/>
                          </a:solidFill>
                          <a:effectLst/>
                          <a:latin typeface="Arial" charset="0"/>
                          <a:cs typeface="Arial" charset="0"/>
                        </a:rPr>
                        <a:t> </a:t>
                      </a:r>
                      <a:r>
                        <a:rPr kumimoji="0" lang="en-US" sz="3200" b="0" i="0" u="sng" strike="noStrike" cap="none" normalizeH="0" baseline="0">
                          <a:ln>
                            <a:noFill/>
                          </a:ln>
                          <a:solidFill>
                            <a:srgbClr val="FF9900"/>
                          </a:solidFill>
                          <a:effectLst/>
                          <a:latin typeface="Arial" charset="0"/>
                          <a:cs typeface="Arial" charset="0"/>
                        </a:rPr>
                        <a:t>4:27-31</a:t>
                      </a:r>
                      <a:r>
                        <a:rPr kumimoji="0" lang="ar-SA" sz="3200" b="0" i="0" u="sng" strike="noStrike" cap="none" normalizeH="0" baseline="0">
                          <a:ln>
                            <a:noFill/>
                          </a:ln>
                          <a:solidFill>
                            <a:srgbClr val="FF9933"/>
                          </a:solidFill>
                          <a:effectLst/>
                          <a:latin typeface="Arial" charset="0"/>
                          <a:cs typeface="Arial" charset="0"/>
                        </a:rPr>
                        <a:t>)</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لانه بالحقيقة اجتمع على فتاك القدوس الذي مسحته هيرودس وبيلاطس البنطي مع امم وشعوب اسرائيل ليفعلوا كل ما سبقت فعيّنت يدك ومشورتك ان يكون</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4:27-31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"Oui, ils se sont vraiment assemblés en cette ville, Hérode et Ponce Pilate, avec les nations et les peuples d'Israël, contre Jésus, ton saint serviteur, que tu avais oint. Ils ont ainsi réalisé tous les desseins que ta main et ta volonté avaient établis.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4:27-31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For truly against Your holy Servant Jesus, whom You anointed, both Herod and Pontius Pilate, with the Gentiles and the people of Israel, were gathered together 28 to do whatever Your hand and Your purpose determined before to be done.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17a</a:t>
            </a:r>
          </a:p>
        </p:txBody>
      </p:sp>
    </p:spTree>
  </p:cSld>
  <p:clrMapOvr>
    <a:masterClrMapping/>
  </p:clrMapOvr>
</p:sld>
</file>

<file path=ppt/slides/slide6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65817" name="Group 25"/>
          <p:cNvGraphicFramePr>
            <a:graphicFrameLocks noGrp="1"/>
          </p:cNvGraphicFramePr>
          <p:nvPr/>
        </p:nvGraphicFramePr>
        <p:xfrm>
          <a:off x="107950" y="115888"/>
          <a:ext cx="9036050" cy="6585585"/>
        </p:xfrm>
        <a:graphic>
          <a:graphicData uri="http://schemas.openxmlformats.org/drawingml/2006/table">
            <a:tbl>
              <a:tblPr rtl="1"/>
              <a:tblGrid>
                <a:gridCol w="4787900">
                  <a:extLst>
                    <a:ext uri="{9D8B030D-6E8A-4147-A177-3AD203B41FA5}">
                      <a16:colId xmlns:a16="http://schemas.microsoft.com/office/drawing/2014/main" val="20000"/>
                    </a:ext>
                  </a:extLst>
                </a:gridCol>
                <a:gridCol w="4248150">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والآن يا رب انظر الى تهديداتهم وامنح عبيدك ان يتكلموا بكلامك بكل مجاهرة بمد يدك للشفاء ولتجر آيات وعجائب باسم فتاك القدوس يسوع.</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Et maintenant, Seigneur, sois attentif à leurs menaces et accorde à tes serviteurs de dire ta Parole avec une entière assurance. Étends donc la main pour que se produisent des guérisons, des signes et des prodiges par le nom de Jésus, ton saint serviteur."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Now, Lord, look on their threats, and grant to Your servants that with all boldness they may speak Your word, 30 by stretching out Your hand to heal, and that signs and wonders may be done through the name of Your holy Servant Jesus.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67856" name="Group 16"/>
          <p:cNvGraphicFramePr>
            <a:graphicFrameLocks noGrp="1"/>
          </p:cNvGraphicFramePr>
          <p:nvPr/>
        </p:nvGraphicFramePr>
        <p:xfrm>
          <a:off x="107950" y="115888"/>
          <a:ext cx="9036050" cy="6492875"/>
        </p:xfrm>
        <a:graphic>
          <a:graphicData uri="http://schemas.openxmlformats.org/drawingml/2006/table">
            <a:tbl>
              <a:tblPr rtl="1"/>
              <a:tblGrid>
                <a:gridCol w="42116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صلّوا تزعزع المكان الذي كانوا مجتمعين فيه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وامتلأ الجميع من الروح القدس وكانوا يتكلمون بكلام الله بمجاهرة</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A la fin de leur prière, le local où ils se trouvaient réunis fut ébranlé: ils furent tous remplis du Saint Esprit et disaient avec assurance la parole de Dieu.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And when they had prayed, the place where they were assembled together was shaken; and they were all filled with the Holy Spirit, and they spoke the word of God with boldness.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02"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6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7650"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6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89624" name="Group 24"/>
          <p:cNvGraphicFramePr>
            <a:graphicFrameLocks noGrp="1"/>
          </p:cNvGraphicFramePr>
          <p:nvPr/>
        </p:nvGraphicFramePr>
        <p:xfrm>
          <a:off x="34925" y="44450"/>
          <a:ext cx="9145588" cy="6338888"/>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7:10-11</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ترسي عند الله مخلّص مستقيمي القلوب الله قاض عادل واله يسخط في كل يوم. </a:t>
                      </a:r>
                      <a:r>
                        <a:rPr kumimoji="0" lang="ar-SA" sz="3600" b="0" i="0" u="none" strike="noStrike" cap="none" normalizeH="0" baseline="0">
                          <a:ln>
                            <a:noFill/>
                          </a:ln>
                          <a:solidFill>
                            <a:schemeClr val="bg1"/>
                          </a:solidFill>
                          <a:effectLst/>
                          <a:latin typeface="Arial" charset="0"/>
                          <a:cs typeface="Arial" charset="0"/>
                        </a:rPr>
                        <a:t>هللويا</a:t>
                      </a:r>
                      <a:r>
                        <a:rPr kumimoji="0" lang="ar-EG" sz="3600" b="0" i="0" u="none" strike="noStrike" cap="none" normalizeH="0" baseline="0">
                          <a:ln>
                            <a:noFill/>
                          </a:ln>
                          <a:solidFill>
                            <a:schemeClr val="bg1"/>
                          </a:solidFill>
                          <a:effectLst/>
                          <a:latin typeface="Arial" charset="0"/>
                          <a:cs typeface="Arial" charset="0"/>
                        </a:rPr>
                        <a:t>.</a:t>
                      </a:r>
                      <a:endParaRPr kumimoji="0" lang="en-CA"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7:10-11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Mon bouclier est près de Dieu, le sauveur des coeurs droits.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Dieu est le juste juge,  un Dieu menaçant chaque jour,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7:10-11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My defense is of God, Who saves the upright in heart.</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God is a just judge, And God is angry with the wicked every day.     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17pg</a:t>
            </a:r>
          </a:p>
        </p:txBody>
      </p:sp>
    </p:spTree>
  </p:cSld>
  <p:clrMapOvr>
    <a:masterClrMapping/>
  </p:clrMapOvr>
</p:sld>
</file>

<file path=ppt/slides/slide6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91688" name="Group 40"/>
          <p:cNvGraphicFramePr>
            <a:graphicFrameLocks noGrp="1"/>
          </p:cNvGraphicFramePr>
          <p:nvPr/>
        </p:nvGraphicFramePr>
        <p:xfrm>
          <a:off x="34925" y="44450"/>
          <a:ext cx="9074150" cy="6784848"/>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EG" sz="3200" b="0" i="0" u="sng" strike="noStrike" cap="none" normalizeH="0" baseline="0">
                          <a:ln>
                            <a:noFill/>
                          </a:ln>
                          <a:solidFill>
                            <a:srgbClr val="FF9933"/>
                          </a:solidFill>
                          <a:effectLst/>
                          <a:latin typeface="Arial" charset="0"/>
                          <a:cs typeface="Arial" charset="0"/>
                        </a:rPr>
                        <a:t>يوحنا ( 8 : 12 – 16 )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كلمهم يسوع ايضا قائلا انا هو نور العالم.من يتبعني فلا يمشي في الظلمة بل يكون له نور الحياة. فقال له الفريسيون انت تشهد لنفسك شهادتك ليست حقا.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8:12-16</a:t>
                      </a:r>
                    </a:p>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Jésus, à nouveau, leur adressa la parole: "Je suis la lumière du monde. Celui qui vient à ma suite ne marchera pas dans les ténèbres; il aura la lumière qui conduit à la vie." 13 Les Pharisiens lui dirent alors: "Tu te rends témoignage à toi-même. Ton témoignage n'est pas recevable."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8:12-16</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Then Jesus spoke to them again, saying, I am the light of the world. He who follows Me shall not walk in darkness, but have the light of life. 13 The Pharisees therefore said to Him, You bear witness of Yourself; Your witness is not true.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17g</a:t>
            </a:r>
          </a:p>
        </p:txBody>
      </p:sp>
    </p:spTree>
  </p:cSld>
  <p:clrMapOvr>
    <a:masterClrMapping/>
  </p:clrMapOvr>
</p:sld>
</file>

<file path=ppt/slides/slide6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93718" name="Group 22"/>
          <p:cNvGraphicFramePr>
            <a:graphicFrameLocks noGrp="1"/>
          </p:cNvGraphicFramePr>
          <p:nvPr/>
        </p:nvGraphicFramePr>
        <p:xfrm>
          <a:off x="34925" y="44450"/>
          <a:ext cx="9145588" cy="6194426"/>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اجاب يسوع وقال لهم وان كنت اشهد لنفسي فشهادتي حق لاني اعلم من اين أتيت والى اين اذهب.واما انتم فلا تعلمون من اين آتي ولا الى اين اذهب.</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Jésus leur répondit: "Il est vrai que je me rends témoignage à moi-même, et pourtant mon témoignage est recevable, parce que je sais d'où je viens et où je vais; tandis que vous, vous ne savez d'où je viens ni où je vais.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Jesus answered and said to them, Even if I bear witness of Myself, My witness is true, for I know where I came from and where I am going; but you do not know where I come from and where I am going.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95765" name="Group 21"/>
          <p:cNvGraphicFramePr>
            <a:graphicFrameLocks noGrp="1"/>
          </p:cNvGraphicFramePr>
          <p:nvPr/>
        </p:nvGraphicFramePr>
        <p:xfrm>
          <a:off x="34925" y="44450"/>
          <a:ext cx="9145588" cy="6194426"/>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انتم حسب الجسد تدينون.اما انا فلست ادين احدا.  وان كنت انا ادين فدينونتي حق لاني لست وحدي بل انا والآب الذي ارسلني.</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Vous jugez de façon purement humaine. Moi, je ne juge personne; et s'il m'arrive de juger, mon jugement est conforme à la vérité parce que je ne suis pas seul: il y a aussi Celui qui m'a envoyé.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You judge according to the flesh; I judge no one. 16 And yet if I do judge, My judgment is true; for I am not alone, but I am with the Father who sent Me.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2770"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672772"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99842" name="Group 2"/>
          <p:cNvGraphicFramePr>
            <a:graphicFrameLocks noGrp="1"/>
          </p:cNvGraphicFramePr>
          <p:nvPr/>
        </p:nvGraphicFramePr>
        <p:xfrm>
          <a:off x="539750" y="404813"/>
          <a:ext cx="8424863" cy="651662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Wednesday of the third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الأربعاء من الإسبوع الثالث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Mercredi de la troisième semaine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7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4818"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674819"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7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03959" name="Group 23"/>
          <p:cNvGraphicFramePr>
            <a:graphicFrameLocks noGrp="1"/>
          </p:cNvGraphicFramePr>
          <p:nvPr/>
        </p:nvGraphicFramePr>
        <p:xfrm>
          <a:off x="34925" y="44450"/>
          <a:ext cx="9145588" cy="6278944"/>
        </p:xfrm>
        <a:graphic>
          <a:graphicData uri="http://schemas.openxmlformats.org/drawingml/2006/table">
            <a:tbl>
              <a:tblPr rtl="1"/>
              <a:tblGrid>
                <a:gridCol w="5271857">
                  <a:extLst>
                    <a:ext uri="{9D8B030D-6E8A-4147-A177-3AD203B41FA5}">
                      <a16:colId xmlns:a16="http://schemas.microsoft.com/office/drawing/2014/main" val="20000"/>
                    </a:ext>
                  </a:extLst>
                </a:gridCol>
                <a:gridCol w="3873731">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a:t>
                      </a:r>
                      <a:r>
                        <a:rPr kumimoji="0" lang="ar-SA" sz="3600" b="0" i="0" u="sng" strike="noStrike" cap="none" normalizeH="0" baseline="0">
                          <a:ln>
                            <a:noFill/>
                          </a:ln>
                          <a:solidFill>
                            <a:srgbClr val="FF9933"/>
                          </a:solidFill>
                          <a:effectLst/>
                          <a:latin typeface="Arial" charset="0"/>
                          <a:cs typeface="Arial" charset="0"/>
                        </a:rPr>
                        <a:t>عشية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44:23, 26</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استيقظ.لماذا تتغافى يا رب.انتبه.لا ترفض الى الابد.</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قم عونا لنا وافدنا من اجل رحمتك</a:t>
                      </a:r>
                      <a:r>
                        <a:rPr kumimoji="0" lang="ar-EG" sz="3200" b="0"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Psaume </a:t>
                      </a:r>
                      <a:r>
                        <a:rPr kumimoji="0" lang="en-US" sz="3200" b="0" i="0" u="sng" strike="noStrike" cap="none" normalizeH="0" baseline="0">
                          <a:ln>
                            <a:noFill/>
                          </a:ln>
                          <a:solidFill>
                            <a:srgbClr val="FF9933"/>
                          </a:solidFill>
                          <a:effectLst/>
                          <a:latin typeface="Arial" charset="0"/>
                          <a:cs typeface="Times New Roman" pitchFamily="18" charset="0"/>
                        </a:rPr>
                        <a:t>44:23, 26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Réveille-toi, pourquoi dors-tu Seigneur? Sors de ton sommeil, ne rejette pas sans fin.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Lève toi! à l'aide. Rachète-nous au nom de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ta fidélité,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a:ln>
                            <a:noFill/>
                          </a:ln>
                          <a:solidFill>
                            <a:schemeClr val="bg1"/>
                          </a:solidFill>
                          <a:effectLst/>
                          <a:latin typeface="Arial" charset="0"/>
                          <a:cs typeface="Arial" charset="0"/>
                        </a:rPr>
                        <a:t> </a:t>
                      </a: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Psalms 44:23, 26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23 Awake! Why do You sleep, O Lord? Arise! Do not cast us off forever.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26 Arise for our help, And redeem us for Your mercies' sake.   </a:t>
                      </a:r>
                      <a:endParaRPr kumimoji="0" lang="ar-EG"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18pv</a:t>
            </a:r>
          </a:p>
        </p:txBody>
      </p:sp>
    </p:spTree>
  </p:cSld>
  <p:clrMapOvr>
    <a:masterClrMapping/>
  </p:clrMapOvr>
</p:sld>
</file>

<file path=ppt/slides/slide7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06013" name="Group 29"/>
          <p:cNvGraphicFramePr>
            <a:graphicFrameLocks noGrp="1"/>
          </p:cNvGraphicFramePr>
          <p:nvPr/>
        </p:nvGraphicFramePr>
        <p:xfrm>
          <a:off x="34925" y="44450"/>
          <a:ext cx="9145588" cy="6809169"/>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متى (</a:t>
                      </a:r>
                      <a:r>
                        <a:rPr kumimoji="0" lang="en-US" sz="3600" b="0" i="0" u="sng" strike="noStrike" cap="none" normalizeH="0" baseline="0">
                          <a:ln>
                            <a:noFill/>
                          </a:ln>
                          <a:solidFill>
                            <a:srgbClr val="FF9933"/>
                          </a:solidFill>
                          <a:effectLst/>
                          <a:latin typeface="Arial" charset="0"/>
                          <a:cs typeface="Arial" charset="0"/>
                        </a:rPr>
                        <a:t>20:29-34</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وفيما هم خارجون من اريحا تبعه جمع كثير. واذا اعميان جالسان على الطريق.فلما سمعا ان يسوع مجتاز صرخا قائلين ارحمنا يا سيد يا ابن داود.</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Mathieu </a:t>
                      </a:r>
                      <a:r>
                        <a:rPr kumimoji="0" lang="en-US" sz="3200" b="0" i="0" u="sng" strike="noStrike" cap="none" normalizeH="0" baseline="0">
                          <a:ln>
                            <a:noFill/>
                          </a:ln>
                          <a:solidFill>
                            <a:srgbClr val="FF9933"/>
                          </a:solidFill>
                          <a:effectLst/>
                          <a:latin typeface="Arial" charset="0"/>
                          <a:cs typeface="Times New Roman" pitchFamily="18" charset="0"/>
                        </a:rPr>
                        <a:t>20:29-34</a:t>
                      </a:r>
                      <a:r>
                        <a:rPr kumimoji="0" lang="en-US" sz="2800" b="0" i="0" u="none" strike="noStrike" cap="none" normalizeH="0" baseline="0">
                          <a:ln>
                            <a:noFill/>
                          </a:ln>
                          <a:solidFill>
                            <a:schemeClr val="bg1"/>
                          </a:solidFill>
                          <a:effectLst/>
                          <a:latin typeface="Arial" charset="0"/>
                          <a:cs typeface="Arial" charset="0"/>
                        </a:rPr>
                        <a:t>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a:t>
                      </a:r>
                      <a:r>
                        <a:rPr kumimoji="0" lang="fr-FR" sz="2800" b="0" i="0" u="none" strike="noStrike" cap="none" normalizeH="0" baseline="0">
                          <a:ln>
                            <a:noFill/>
                          </a:ln>
                          <a:solidFill>
                            <a:schemeClr val="bg1"/>
                          </a:solidFill>
                          <a:effectLst/>
                          <a:latin typeface="Arial" charset="0"/>
                          <a:cs typeface="Arial" charset="0"/>
                        </a:rPr>
                        <a:t>Comme ils sortaient de Jéricho, une grande foule le suivit. Et voici que deux aveugles, assis au bord du chemin, apprenant que c'était  Jésus qui passait, se mirent à crier: "Seigneur, Fils de David, aie pitié de nous!".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20:29-34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Now as they went out of Jericho, a great multitude followed Him. 30 And behold, two blind men sitting by the road, when they heard that Jesus was passing by, cried out, saying, Have mercy on us, O Lord, Son of David!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18v</a:t>
            </a:r>
          </a:p>
        </p:txBody>
      </p:sp>
    </p:spTree>
  </p:cSld>
  <p:clrMapOvr>
    <a:masterClrMapping/>
  </p:clrMapOvr>
</p:sld>
</file>

<file path=ppt/slides/slide7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08064" name="Group 32"/>
          <p:cNvGraphicFramePr>
            <a:graphicFrameLocks noGrp="1"/>
          </p:cNvGraphicFramePr>
          <p:nvPr/>
        </p:nvGraphicFramePr>
        <p:xfrm>
          <a:off x="34925" y="44450"/>
          <a:ext cx="9074150" cy="5464176"/>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فانتهرهما الجمع ليسكتا فكانا يصرخان اكثر قائلين ارحمنا يا سيد يا ابن داود. فوقف يسوع وناداهما وقال ماذا تريدان ان افعل بكما.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9512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La foule les rabrouait pour qu'ils se taisent. Mais ils crièrent encore plus fort: "Seigneur, Fils de David, aie pitié de nous!". Jésus s'arrêta, les appela et leur dit: "Que voulez-vous que je fasse pour vous?"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Then the multitude warned them that they should be quiet; but they cried out all the more, saying, Have mercy on us, O Lord, Son of David! 32 So Jesus stood still and called them, and said, What do you want Me to do for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10101" name="Group 21"/>
          <p:cNvGraphicFramePr>
            <a:graphicFrameLocks noGrp="1"/>
          </p:cNvGraphicFramePr>
          <p:nvPr/>
        </p:nvGraphicFramePr>
        <p:xfrm>
          <a:off x="34925" y="115888"/>
          <a:ext cx="9001125" cy="6194426"/>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قالا له يا سيد ان تنفتح اعيننا.  فتحنن يسوع ولمس اعينهما فللوقت ابصرت اعينهما فتبعاه</a:t>
                      </a:r>
                      <a:r>
                        <a:rPr kumimoji="0" lang="ar-EG"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Ils lui disent: "Seigneur, que nos yeux s'ouvrent."  Pris de pitié, Jésus leur toucha les yeux. Aussitôt ils retrouvèrent la vue. Et ils le suivirent.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1" i="0" u="none" strike="noStrike" cap="none" normalizeH="0" baseline="0">
                          <a:ln>
                            <a:noFill/>
                          </a:ln>
                          <a:solidFill>
                            <a:srgbClr val="FF9900"/>
                          </a:solidFill>
                          <a:effectLst/>
                          <a:latin typeface="Arial" charset="0"/>
                          <a:cs typeface="Arial" charset="0"/>
                        </a:rPr>
                        <a:t>(Gloire à Dieu éternellement.)</a:t>
                      </a:r>
                      <a:endParaRPr kumimoji="0" lang="ar-EG" sz="20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They said to Him, Lord, that our eyes may be opened. 34 So Jesus had compassion and touched their eyes. And immediately their eyes received sight, and they followed Him.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78918"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7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9938"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679939"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7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14203" name="Group 27"/>
          <p:cNvGraphicFramePr>
            <a:graphicFrameLocks noGrp="1"/>
          </p:cNvGraphicFramePr>
          <p:nvPr/>
        </p:nvGraphicFramePr>
        <p:xfrm>
          <a:off x="34925" y="44450"/>
          <a:ext cx="9145588" cy="6339904"/>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57:8-10</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استيقظ يا مجدي</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استيقظي يا رباب ويا عود انا استيقظ سحرا. لان رحمتك قد عظمت الى السموات والى الغمام حقك. هللويا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57:8-10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Je vais réveiller l'aurore.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Je te rendrai grâce parmi les peuples, Seigneur. Je te chanterai parmi les nations.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Car ta fidélité s'élève jusqu'aux cieux,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57:8-10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I will awaken the dawn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I will praise You, O Lord, among the peoples; I will sing to You among the nations.</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For Your mercy reaches unto the heavens.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18pm</a:t>
            </a:r>
          </a:p>
        </p:txBody>
      </p:sp>
    </p:spTree>
  </p:cSld>
  <p:clrMapOvr>
    <a:masterClrMapping/>
  </p:clrMapOvr>
</p:sld>
</file>

<file path=ppt/slides/slide7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16264" name="Group 40"/>
          <p:cNvGraphicFramePr>
            <a:graphicFrameLocks noGrp="1"/>
          </p:cNvGraphicFramePr>
          <p:nvPr/>
        </p:nvGraphicFramePr>
        <p:xfrm>
          <a:off x="34925" y="44450"/>
          <a:ext cx="9145588" cy="6766497"/>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4000" b="0" i="0" u="sng" strike="noStrike" cap="none" normalizeH="0" baseline="0" dirty="0">
                          <a:ln>
                            <a:noFill/>
                          </a:ln>
                          <a:solidFill>
                            <a:srgbClr val="FF9933"/>
                          </a:solidFill>
                          <a:effectLst/>
                          <a:latin typeface="Arial" charset="0"/>
                          <a:cs typeface="Arial" charset="0"/>
                        </a:rPr>
                        <a:t>متى  (</a:t>
                      </a:r>
                      <a:r>
                        <a:rPr kumimoji="0" lang="fr-FR" sz="4000" b="0" i="0" u="sng" strike="noStrike" cap="none" normalizeH="0" baseline="0" dirty="0">
                          <a:ln>
                            <a:noFill/>
                          </a:ln>
                          <a:solidFill>
                            <a:srgbClr val="FF9933"/>
                          </a:solidFill>
                          <a:effectLst/>
                          <a:latin typeface="Arial" charset="0"/>
                          <a:cs typeface="Times New Roman" pitchFamily="18" charset="0"/>
                        </a:rPr>
                        <a:t>20:17-19</a:t>
                      </a:r>
                      <a:r>
                        <a:rPr kumimoji="0" lang="ar-EG" sz="4000" b="0" i="0" u="sng" strike="noStrike" cap="none" normalizeH="0" baseline="0" dirty="0">
                          <a:ln>
                            <a:noFill/>
                          </a:ln>
                          <a:solidFill>
                            <a:srgbClr val="FF9933"/>
                          </a:solidFill>
                          <a:effectLst/>
                          <a:latin typeface="Arial" charset="0"/>
                          <a:cs typeface="Arial" charset="0"/>
                        </a:rPr>
                        <a:t>)</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وفيما كان يسوع صاعدا الى اورشليم اخذ الاثني عشر تلميذا على انفراد في الطريق وقال لهم.ها نحن صاعدون الى اورشليم وابن الانسان يسلم الى رؤساء الكهنة والكتبة</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Matthew 20:17-19</a:t>
                      </a:r>
                      <a:endParaRPr kumimoji="0" lang="ar-EG" sz="3200" b="0" i="0" u="sng" strike="noStrike" cap="none" normalizeH="0" baseline="0" dirty="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17 Sur le point de monter à Jérusalem, Jésus prit les Douze à part et leur dit en chemin: 18 Voici que nous montons à Jérusalem, et le Fils de l'homme sera livré aux grands prêtres et aux scribes;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Matthew 20:17-19</a:t>
                      </a:r>
                      <a:endParaRPr kumimoji="0" lang="ar-EG" sz="3200" b="0" i="0" u="sng" strike="noStrike" cap="none" normalizeH="0" baseline="0" dirty="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17 Now Jesus, going up to Jerusalem, took the twelve disciples aside on the road and said to them, 18 Behold, we are going up to Jerusalem, and the Son of Man will be betrayed to the chief priests and to the scribes; </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18m</a:t>
            </a:r>
          </a:p>
        </p:txBody>
      </p:sp>
    </p:spTree>
  </p:cSld>
  <p:clrMapOvr>
    <a:masterClrMapping/>
  </p:clrMapOvr>
</p:sld>
</file>

<file path=ppt/slides/slide7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20336" name="Group 16"/>
          <p:cNvGraphicFramePr>
            <a:graphicFrameLocks noGrp="1"/>
          </p:cNvGraphicFramePr>
          <p:nvPr/>
        </p:nvGraphicFramePr>
        <p:xfrm>
          <a:off x="34925" y="115888"/>
          <a:ext cx="9001125" cy="5618163"/>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فيحكمون عليه بالموت.ويسلمونه الى الامم لكي يهزأوا به ويجلدوه ويصلبوه.وفي اليوم الثالث يقوم</a:t>
                      </a:r>
                      <a:r>
                        <a:rPr kumimoji="0" lang="ar-EG" sz="3200" b="0" i="0" u="none" strike="noStrike" cap="none" normalizeH="0" baseline="0" dirty="0">
                          <a:ln>
                            <a:noFill/>
                          </a:ln>
                          <a:solidFill>
                            <a:schemeClr val="bg1"/>
                          </a:solidFill>
                          <a:effectLst/>
                          <a:latin typeface="Arial" charset="0"/>
                          <a:cs typeface="Arial" charset="0"/>
                        </a:rPr>
                        <a:t>       </a:t>
                      </a:r>
                      <a:r>
                        <a:rPr kumimoji="0" lang="ar-EG" sz="3600" b="0" i="0" u="none" strike="noStrike" cap="none" normalizeH="0" baseline="0" dirty="0">
                          <a:ln>
                            <a:noFill/>
                          </a:ln>
                          <a:solidFill>
                            <a:srgbClr val="FF9933"/>
                          </a:solidFill>
                          <a:effectLst/>
                          <a:latin typeface="Arial" charset="0"/>
                          <a:cs typeface="Arial" charset="0"/>
                        </a:rPr>
                        <a:t>(والمجد للـه دائماً)</a:t>
                      </a:r>
                      <a:endParaRPr kumimoji="0" lang="en-CA" sz="36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ils le condamneront à mort19 et le livreront aux païens pour qu'ils se moquent de lui, le flagellent, le crucifient; et, le troisième jour, il ressuscitera."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they will condemn Him to death, 19 and deliver Him to the Gentiles to mock and to scourge and to crucify. And the third day He will rise again. </a:t>
                      </a:r>
                      <a:endParaRPr kumimoji="0" lang="en-CA"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8301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7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4034"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684035"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684036"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684037"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7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24445" name="Group 29"/>
          <p:cNvGraphicFramePr>
            <a:graphicFrameLocks noGrp="1"/>
          </p:cNvGraphicFramePr>
          <p:nvPr/>
        </p:nvGraphicFramePr>
        <p:xfrm>
          <a:off x="34925" y="44450"/>
          <a:ext cx="9145588" cy="673608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رسالة بولس الرسول</a:t>
                      </a:r>
                      <a:r>
                        <a:rPr kumimoji="0" lang="en-US" sz="3600" b="0" i="0" u="sng" strike="noStrike" cap="none" normalizeH="0" baseline="0" dirty="0">
                          <a:ln>
                            <a:noFill/>
                          </a:ln>
                          <a:solidFill>
                            <a:srgbClr val="FF9933"/>
                          </a:solidFill>
                          <a:effectLst/>
                          <a:latin typeface="Arial" charset="0"/>
                          <a:cs typeface="Arial" charset="0"/>
                        </a:rPr>
                        <a:t> </a:t>
                      </a:r>
                      <a:r>
                        <a:rPr kumimoji="0" lang="ar-SA" sz="3600" b="0" i="0" u="sng" strike="noStrike" cap="none" normalizeH="0" baseline="0" dirty="0">
                          <a:ln>
                            <a:noFill/>
                          </a:ln>
                          <a:solidFill>
                            <a:srgbClr val="FF9933"/>
                          </a:solidFill>
                          <a:effectLst/>
                          <a:latin typeface="Arial" charset="0"/>
                          <a:cs typeface="Arial" charset="0"/>
                        </a:rPr>
                        <a:t>إلى أهل </a:t>
                      </a:r>
                      <a:r>
                        <a:rPr kumimoji="0" lang="ar-EG" sz="3600" b="0" i="0" u="sng" strike="noStrike" cap="none" normalizeH="0" baseline="0" dirty="0">
                          <a:ln>
                            <a:noFill/>
                          </a:ln>
                          <a:solidFill>
                            <a:srgbClr val="FF9933"/>
                          </a:solidFill>
                          <a:effectLst/>
                          <a:latin typeface="Arial" charset="0"/>
                          <a:cs typeface="Arial" charset="0"/>
                        </a:rPr>
                        <a:t>رومية( 2 : 14 - 16 )</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لانه الامم الذين ليس عندهم الناموس متى فعلوا بالطبيعة ما هو في الناموس فهؤلاء اذ ليس لهم الناموس هم ناموس لانفسهم الذين يظهرون عمل الناموس مكتوبا في قلوبهم شاهدا ايضا ضميرهم</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Romans 2:14-16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Quand des païens, sans avoir de loi, font naturellement ce qu'ordonne la loi, ils se tiennent lieu de loi à eux-mêmes, eux qui n'ont pas de loi. Ils montrent que l'oeuvre voulue par la loi est inscrite dans leur coeur; leur conscience en témoigne</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Romans 2:14-16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for when Gentiles, who do not have the law, by nature do the things in the law, these, although not having the law, are a law to themselves, 15 who show the work of the law written in their hearts, their conscience also bearing witness,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18p</a:t>
            </a:r>
          </a:p>
        </p:txBody>
      </p:sp>
    </p:spTree>
  </p:cSld>
  <p:clrMapOvr>
    <a:masterClrMapping/>
  </p:clrMapOvr>
</p:sld>
</file>

<file path=ppt/slides/slide7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26482" name="Group 18"/>
          <p:cNvGraphicFramePr>
            <a:graphicFrameLocks noGrp="1"/>
          </p:cNvGraphicFramePr>
          <p:nvPr/>
        </p:nvGraphicFramePr>
        <p:xfrm>
          <a:off x="34925" y="44450"/>
          <a:ext cx="9145588" cy="5905501"/>
        </p:xfrm>
        <a:graphic>
          <a:graphicData uri="http://schemas.openxmlformats.org/drawingml/2006/table">
            <a:tbl>
              <a:tblPr rtl="1"/>
              <a:tblGrid>
                <a:gridCol w="5113338">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وافكارهم فيما بينها مشتكية او محتجة. في اليوم الذي فيه يدين الله سرائر الناس حسب انجيلي بيسوع المسيح</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également ainsi que leurs jugements intérieurs qui tour à tour les accusent et les défendent. C'est ce qui paraîtra au jour où, selon mon Évangile, Dieu jugera par Jésus Christ le comportement caché des hommes. </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between themselves their thoughts accusing or else excusing them) 16 in the day when God will judge the secrets of men by Jesus Christ, according to my gospel.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7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8130"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68813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688132"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7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32635" name="Group 27"/>
          <p:cNvGraphicFramePr>
            <a:graphicFrameLocks noGrp="1"/>
          </p:cNvGraphicFramePr>
          <p:nvPr/>
        </p:nvGraphicFramePr>
        <p:xfrm>
          <a:off x="34925" y="44450"/>
          <a:ext cx="9074150" cy="6793992"/>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الكاثوليكون من</a:t>
                      </a:r>
                      <a:r>
                        <a:rPr kumimoji="0" lang="en-CA" sz="3600" b="0" i="0" u="sng" strike="noStrike" cap="none" normalizeH="0" baseline="0" dirty="0">
                          <a:ln>
                            <a:noFill/>
                          </a:ln>
                          <a:solidFill>
                            <a:srgbClr val="FF9933"/>
                          </a:solidFill>
                          <a:effectLst/>
                          <a:latin typeface="Arial" charset="0"/>
                          <a:cs typeface="Arial" charset="0"/>
                        </a:rPr>
                        <a:t> </a:t>
                      </a:r>
                      <a:r>
                        <a:rPr kumimoji="0" lang="ar-SA" sz="3600" b="0" i="0" u="sng" strike="noStrike" cap="none" normalizeH="0" baseline="0" dirty="0">
                          <a:ln>
                            <a:noFill/>
                          </a:ln>
                          <a:solidFill>
                            <a:srgbClr val="FF9933"/>
                          </a:solidFill>
                          <a:effectLst/>
                          <a:latin typeface="Arial" charset="0"/>
                          <a:cs typeface="Arial" charset="0"/>
                        </a:rPr>
                        <a:t>رسالة </a:t>
                      </a:r>
                      <a:r>
                        <a:rPr kumimoji="0" lang="ar-EG" sz="3600" b="0" i="0" u="sng" strike="noStrike" cap="none" normalizeH="0" baseline="0" dirty="0">
                          <a:ln>
                            <a:noFill/>
                          </a:ln>
                          <a:solidFill>
                            <a:srgbClr val="FF9933"/>
                          </a:solidFill>
                          <a:effectLst/>
                          <a:latin typeface="Arial" charset="0"/>
                          <a:cs typeface="Arial" charset="0"/>
                        </a:rPr>
                        <a:t>يوحنا الأولى ( 2 : 21 - 25</a:t>
                      </a:r>
                      <a:r>
                        <a:rPr kumimoji="0" lang="ar-SA" sz="3600" b="0" i="0" u="sng" strike="noStrike" cap="none" normalizeH="0" baseline="0" dirty="0">
                          <a:ln>
                            <a:noFill/>
                          </a:ln>
                          <a:solidFill>
                            <a:srgbClr val="FF9933"/>
                          </a:solidFill>
                          <a:effectLst/>
                          <a:latin typeface="Arial" charset="0"/>
                          <a:cs typeface="Arial" charset="0"/>
                        </a:rPr>
                        <a:t> )</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لم اكتب اليكم لانكم لستم تعلمون الحق بل لانكم تعلمونه وان كل كذب ليس من الحق.من هو الكذاب الا الذي ينكر ان يسوع هو المسيح.هذا هو ضد المسيح الذي ينكر الآب والابن.</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1 John 2:21-25</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Je ne vous ai pas écrit que vous ne savez pas la vérité, mais que vous la savez, et que rien de ce qui est mensonge ne provient de la vérité. 22 Qui est le menteur, sinon celui qui nie que Jésus est le Christ? Voilà l'antéchrist, celui qui nie le Père et le Fils.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1 John 2:21-25</a:t>
                      </a:r>
                      <a:endParaRPr kumimoji="0" lang="ar-EG" sz="3200" b="0" i="0" u="sng" strike="noStrike" cap="none" normalizeH="0" baseline="0" dirty="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21 I have not written to you because you do not know the truth, but because you know it, and that no lie is of the truth. 22 Who is a liar but he who denies that Jesus is the Christ? He is antichrist who denies the Father and the Son.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a:t>
            </a:r>
            <a:r>
              <a:rPr lang="ar-EG" dirty="0"/>
              <a:t>8</a:t>
            </a:r>
            <a:r>
              <a:rPr lang="en-US" dirty="0"/>
              <a:t>c</a:t>
            </a:r>
            <a:endParaRPr lang="en-CA" dirty="0"/>
          </a:p>
        </p:txBody>
      </p:sp>
    </p:spTree>
  </p:cSld>
  <p:clrMapOvr>
    <a:masterClrMapping/>
  </p:clrMapOvr>
</p:sld>
</file>

<file path=ppt/slides/slide7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34691" name="Group 35"/>
          <p:cNvGraphicFramePr>
            <a:graphicFrameLocks noGrp="1"/>
          </p:cNvGraphicFramePr>
          <p:nvPr/>
        </p:nvGraphicFramePr>
        <p:xfrm>
          <a:off x="34925" y="44450"/>
          <a:ext cx="9074150" cy="6867843"/>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كل من ينكر الابن ليس له الآب ايضا ومن يعترف بالابن فله الآب ايضا اما انتم فما سمعتموه من البدء فليثبت اذا فيكم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ان ثبت فيكم ما سمعتموه من البدء فانتم ايضا تثبتون في الابن وفي الآب. </a:t>
                      </a:r>
                      <a:endParaRPr kumimoji="0" lang="en-US" sz="36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Quiconque nie le Fils n'a pas non plus le Père; qui confesse le Fils a le Père, aussi. Pour vous, que le message entendu dès le commencement demeure en vous. S'il demeure en vous, le message entendu dès le commencement, vous aussi, vous demeurerez dans le Fils et dans le Père;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Whoever denies the Son does not have the Father either; he who acknowledges the Son has the Father also. 24 Therefore let that abide in you which you heard from the beginning. If what you heard from the beginning abides in you, you also will abide in the Son and in the Father.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69903" name="Group 15"/>
          <p:cNvGraphicFramePr>
            <a:graphicFrameLocks noGrp="1"/>
          </p:cNvGraphicFramePr>
          <p:nvPr/>
        </p:nvGraphicFramePr>
        <p:xfrm>
          <a:off x="34925" y="44450"/>
          <a:ext cx="9074150" cy="6121401"/>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a:ln>
                            <a:noFill/>
                          </a:ln>
                          <a:solidFill>
                            <a:schemeClr val="bg1"/>
                          </a:solidFill>
                          <a:effectLst/>
                          <a:latin typeface="Arial" charset="0"/>
                          <a:cs typeface="Arial" charset="0"/>
                        </a:rPr>
                        <a:t>وهذا هو الوعد الذي وعدنا هو به الحياة الابدية</a:t>
                      </a:r>
                      <a:r>
                        <a:rPr kumimoji="0" lang="ar-EG" sz="3600" b="0" i="0" u="none" strike="noStrike" cap="none" normalizeH="0" baseline="0">
                          <a:ln>
                            <a:noFill/>
                          </a:ln>
                          <a:solidFill>
                            <a:schemeClr val="bg1"/>
                          </a:solidFill>
                          <a:effectLst/>
                          <a:latin typeface="Arial" charset="0"/>
                          <a:cs typeface="Arial" charset="0"/>
                        </a:rPr>
                        <a:t>.</a:t>
                      </a:r>
                      <a:endParaRPr kumimoji="0" lang="en-US" sz="3600" b="0" i="0" u="sng"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600" b="0" i="0" u="sng"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et telle est la promesse que lui-même nous a faite, la vie éternelle.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And this is the promise that He has promised us--eternal life.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3250"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69325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693252"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693253"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7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40831" name="Group 31"/>
          <p:cNvGraphicFramePr>
            <a:graphicFrameLocks noGrp="1"/>
          </p:cNvGraphicFramePr>
          <p:nvPr/>
        </p:nvGraphicFramePr>
        <p:xfrm>
          <a:off x="107950" y="115888"/>
          <a:ext cx="9072563" cy="6710363"/>
        </p:xfrm>
        <a:graphic>
          <a:graphicData uri="http://schemas.openxmlformats.org/drawingml/2006/table">
            <a:tbl>
              <a:tblPr rtl="1"/>
              <a:tblGrid>
                <a:gridCol w="4824413">
                  <a:extLst>
                    <a:ext uri="{9D8B030D-6E8A-4147-A177-3AD203B41FA5}">
                      <a16:colId xmlns:a16="http://schemas.microsoft.com/office/drawing/2014/main" val="20000"/>
                    </a:ext>
                  </a:extLst>
                </a:gridCol>
                <a:gridCol w="4248150">
                  <a:extLst>
                    <a:ext uri="{9D8B030D-6E8A-4147-A177-3AD203B41FA5}">
                      <a16:colId xmlns:a16="http://schemas.microsoft.com/office/drawing/2014/main" val="20001"/>
                    </a:ext>
                  </a:extLst>
                </a:gridCol>
              </a:tblGrid>
              <a:tr h="201771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الإبركسيس فصل من أعمال آبائنا الرسل الأطهار</a:t>
                      </a:r>
                      <a:r>
                        <a:rPr kumimoji="0" lang="ar-EG" sz="3200" b="0" i="0" u="sng" strike="noStrike" cap="none" normalizeH="0" baseline="0">
                          <a:ln>
                            <a:noFill/>
                          </a:ln>
                          <a:solidFill>
                            <a:srgbClr val="FF9900"/>
                          </a:solidFill>
                          <a:effectLst/>
                          <a:latin typeface="Arial" charset="0"/>
                          <a:cs typeface="Arial" charset="0"/>
                        </a:rPr>
                        <a:t> (</a:t>
                      </a:r>
                      <a:r>
                        <a:rPr kumimoji="0" lang="en-US" sz="3200" b="0" i="0" u="sng" strike="noStrike" cap="none" normalizeH="0" baseline="0">
                          <a:ln>
                            <a:noFill/>
                          </a:ln>
                          <a:solidFill>
                            <a:srgbClr val="FF9900"/>
                          </a:solidFill>
                          <a:effectLst/>
                          <a:latin typeface="Arial" charset="0"/>
                          <a:cs typeface="Arial" charset="0"/>
                        </a:rPr>
                        <a:t>4:32-35</a:t>
                      </a:r>
                      <a:r>
                        <a:rPr kumimoji="0" lang="ar-SA" sz="3200" b="0" i="0" u="sng" strike="noStrike" cap="none" normalizeH="0" baseline="0">
                          <a:ln>
                            <a:noFill/>
                          </a:ln>
                          <a:solidFill>
                            <a:srgbClr val="FF9900"/>
                          </a:solidFill>
                          <a:effectLst/>
                          <a:latin typeface="Arial" charset="0"/>
                          <a:cs typeface="Arial" charset="0"/>
                        </a:rPr>
                        <a:t>)</a:t>
                      </a:r>
                      <a:endParaRPr kumimoji="0" lang="ar-EG"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وكان لجمهور الذين آمنوا قلب واحد ونفس واحدة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ولم يكن احد يقول ان شيئا من امواله له بل كان عندهم كل شيء مشتركا.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4:32-35</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32 La multitude de ceux qui étaient devenus croyants n'avait qu'un coeur et qu'une âme et nul ne considérait comme sa propriété l'un quelconque de ses biens; au contraire, ils mettaient tout en commun.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4:32-35</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32 Now the multitude of those who believed were of one heart and one soul; neither did anyone say that any of the things he possessed was his own, but they had all things in common.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18a</a:t>
            </a:r>
          </a:p>
        </p:txBody>
      </p:sp>
    </p:spTree>
  </p:cSld>
  <p:clrMapOvr>
    <a:masterClrMapping/>
  </p:clrMapOvr>
</p:sld>
</file>

<file path=ppt/slides/slide7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42879" name="Group 31"/>
          <p:cNvGraphicFramePr>
            <a:graphicFrameLocks noGrp="1"/>
          </p:cNvGraphicFramePr>
          <p:nvPr/>
        </p:nvGraphicFramePr>
        <p:xfrm>
          <a:off x="34925" y="44450"/>
          <a:ext cx="9074150" cy="6842760"/>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وبقوة عظيمة كان الرسل يؤدون الشهادة بقيامة الرب يسوع ونعمة عظيمة كانت على جميعهم. اذ لم يكن فيهم احد محتاجا لان كل الذين كانوا اصحاب حقول او بيوت كانوا يبيعونها ويأتون باثمان المبيعات</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Une grande puissance marquait le témoignage rendu par les apôtres à la résurrection du Seigneur Jésus et une grande grâce était à l'oeuvre chez eux tous. Nul parmi eux n'était indigent: en effet, ceux qui se trouvaient possesseurs de terrains ou de maisons les vendaient, apportaient le prix des biens qu'ils avaient cédés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And with great power the apostles gave witness to the resurrection of the Lord Jesus. And great grace was upon them all. 34 Nor was there anyone among them who lacked; for all who were possessors of lands or houses sold them, and brought the proceeds of the things that were sold,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71949" name="Group 13"/>
          <p:cNvGraphicFramePr>
            <a:graphicFrameLocks noGrp="1"/>
          </p:cNvGraphicFramePr>
          <p:nvPr/>
        </p:nvGraphicFramePr>
        <p:xfrm>
          <a:off x="34925" y="44450"/>
          <a:ext cx="9074150" cy="6408738"/>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ويضعونها عند ارجل الرسل فكان يوزع على كل واحد كما يكون له احتياج.</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35 et le déposaient aux pieds des apôtres. Chacun en recevait une part selon ses besoins. </a:t>
                      </a:r>
                    </a:p>
                    <a:p>
                      <a:pPr marL="0" marR="0" lvl="0" indent="0" algn="l" defTabSz="914400" rtl="0" eaLnBrk="1" fontAlgn="base" latinLnBrk="0" hangingPunct="1">
                        <a:lnSpc>
                          <a:spcPct val="95000"/>
                        </a:lnSpc>
                        <a:spcBef>
                          <a:spcPct val="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 and laid them at the apostles' feet; and they distributed to each as anyone had need.</a:t>
                      </a:r>
                    </a:p>
                    <a:p>
                      <a:pPr marL="0" marR="0" lvl="0" indent="0" algn="l" defTabSz="914400" rtl="0" eaLnBrk="1" fontAlgn="base" latinLnBrk="0" hangingPunct="1">
                        <a:lnSpc>
                          <a:spcPct val="95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7346"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7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9394"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7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51068" name="Group 28"/>
          <p:cNvGraphicFramePr>
            <a:graphicFrameLocks noGrp="1"/>
          </p:cNvGraphicFramePr>
          <p:nvPr/>
        </p:nvGraphicFramePr>
        <p:xfrm>
          <a:off x="34925" y="44450"/>
          <a:ext cx="9145588" cy="6254560"/>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ar-EG" sz="3600" b="0" i="0" u="sng" strike="noStrike" cap="none" normalizeH="0" baseline="0">
                          <a:ln>
                            <a:noFill/>
                          </a:ln>
                          <a:solidFill>
                            <a:srgbClr val="FF9933"/>
                          </a:solidFill>
                          <a:effectLst/>
                          <a:latin typeface="Arial" charset="0"/>
                          <a:cs typeface="Times New Roman" pitchFamily="18"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18:46, 49</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 هو الرب ومبارك صخرتي ومرتفع اله خلاصي لذلك احمدك يا رب في الامم وارنم لاسمك.هللويا.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18:46, 49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46 Vive le Seigneur, Béni soit mon Dieu. Aussi je te rends grâce parmi les nations,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49 Seigneur, et je chanterai en l'honneur de ton nom,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18:46, 49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46 The Lord lives! Blessed be my Rock! Let the God of my salvation be exalted.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49 Therefore I will give thanks to You, O Lord, among the Gentiles, And sing praises to Your name.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18pg</a:t>
            </a:r>
          </a:p>
        </p:txBody>
      </p:sp>
    </p:spTree>
  </p:cSld>
  <p:clrMapOvr>
    <a:masterClrMapping/>
  </p:clrMapOvr>
</p:sld>
</file>

<file path=ppt/slides/slide7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53117" name="Group 29"/>
          <p:cNvGraphicFramePr>
            <a:graphicFrameLocks noGrp="1"/>
          </p:cNvGraphicFramePr>
          <p:nvPr/>
        </p:nvGraphicFramePr>
        <p:xfrm>
          <a:off x="34925" y="44450"/>
          <a:ext cx="9145588" cy="6450394"/>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يوحنا (</a:t>
                      </a:r>
                      <a:r>
                        <a:rPr kumimoji="0" lang="en-US" sz="3600" b="0" i="0" u="sng" strike="noStrike" cap="none" normalizeH="0" baseline="0">
                          <a:ln>
                            <a:noFill/>
                          </a:ln>
                          <a:solidFill>
                            <a:srgbClr val="FF9933"/>
                          </a:solidFill>
                          <a:effectLst/>
                          <a:latin typeface="Arial" charset="0"/>
                          <a:cs typeface="Arial" charset="0"/>
                        </a:rPr>
                        <a:t>8:23-26</a:t>
                      </a:r>
                      <a:r>
                        <a:rPr kumimoji="0" lang="ar-EG" sz="3600" b="0" i="0" u="sng" strike="noStrike" cap="none" normalizeH="0" baseline="0">
                          <a:ln>
                            <a:noFill/>
                          </a:ln>
                          <a:solidFill>
                            <a:srgbClr val="FF9933"/>
                          </a:solidFill>
                          <a:effectLst/>
                          <a:latin typeface="Arial" charset="0"/>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لهم انتم من اسفل.اما انا فمن فوق.انتم من هذا العالم.اما انا فلست من هذا العالم. فقلت لكم انكم تموتون في خطاياكم.لانكم ان لم تؤمنوا اني انا هو تموتون في خطاياكم.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Jean 8:23-26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a:t>
                      </a:r>
                      <a:r>
                        <a:rPr kumimoji="0" lang="fr-FR" sz="2800" b="0" i="0" u="none" strike="noStrike" cap="none" normalizeH="0" baseline="0">
                          <a:ln>
                            <a:noFill/>
                          </a:ln>
                          <a:solidFill>
                            <a:schemeClr val="bg1"/>
                          </a:solidFill>
                          <a:effectLst/>
                          <a:latin typeface="Arial" charset="0"/>
                          <a:cs typeface="Arial" charset="0"/>
                        </a:rPr>
                        <a:t>Jésus leur répondit: "Vous êtes d'en bas; moi, je suis d'en haut; vous êtes de ce monde, moi je ne suis pas de ce monde. C'est pourquoi je vous ai dit que vous mourrez dans vos péchés.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8:23-26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And He said to them, You are from beneath; I am from above. You are of this world; I am not of this world. 24 Therefore I said to you that you will die in your sins; for if you do not believe that I am He, you will die in your sins.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18g</a:t>
            </a:r>
          </a:p>
        </p:txBody>
      </p:sp>
    </p:spTree>
  </p:cSld>
  <p:clrMapOvr>
    <a:masterClrMapping/>
  </p:clrMapOvr>
</p:sld>
</file>

<file path=ppt/slides/slide7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57217" name="Group 33"/>
          <p:cNvGraphicFramePr>
            <a:graphicFrameLocks noGrp="1"/>
          </p:cNvGraphicFramePr>
          <p:nvPr/>
        </p:nvGraphicFramePr>
        <p:xfrm>
          <a:off x="34925" y="44450"/>
          <a:ext cx="9145588" cy="5905501"/>
        </p:xfrm>
        <a:graphic>
          <a:graphicData uri="http://schemas.openxmlformats.org/drawingml/2006/table">
            <a:tbl>
              <a:tblPr rtl="1"/>
              <a:tblGrid>
                <a:gridCol w="5329238">
                  <a:extLst>
                    <a:ext uri="{9D8B030D-6E8A-4147-A177-3AD203B41FA5}">
                      <a16:colId xmlns:a16="http://schemas.microsoft.com/office/drawing/2014/main" val="20000"/>
                    </a:ext>
                  </a:extLst>
                </a:gridCol>
                <a:gridCol w="3816350">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فقالوا له من انت.فقال لهم يسوع انا من البدء ما اكلمكم ايضا به.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a:ln>
                            <a:noFill/>
                          </a:ln>
                          <a:solidFill>
                            <a:schemeClr val="bg1"/>
                          </a:solidFill>
                          <a:effectLst/>
                          <a:latin typeface="Arial" charset="0"/>
                          <a:cs typeface="Arial" charset="0"/>
                        </a:rPr>
                        <a:t>25 </a:t>
                      </a:r>
                      <a:r>
                        <a:rPr kumimoji="0" lang="fr-FR" sz="2800" b="0" i="0" u="none" strike="noStrike" cap="none" normalizeH="0" baseline="0">
                          <a:ln>
                            <a:noFill/>
                          </a:ln>
                          <a:solidFill>
                            <a:schemeClr val="bg1"/>
                          </a:solidFill>
                          <a:effectLst/>
                          <a:latin typeface="Arial" charset="0"/>
                          <a:cs typeface="Arial" charset="0"/>
                        </a:rPr>
                        <a:t>Si, en effet, vous ne croyez pas que Je Suis, vous mourrez dans vos péchés.Ils dirent alors: "Toi, qui es-tu?" Jésus leur répondit: "Ce que je ne cesse de vous dire depuis le commencement. </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Then they said to Him, Who are You? And Jesus said to them, Just what I have been saying to you from the beginning. </a:t>
                      </a:r>
                      <a:endParaRPr kumimoji="0" lang="en-US"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34864" name="Group 16"/>
          <p:cNvGraphicFramePr>
            <a:graphicFrameLocks noGrp="1"/>
          </p:cNvGraphicFramePr>
          <p:nvPr/>
        </p:nvGraphicFramePr>
        <p:xfrm>
          <a:off x="34925" y="44450"/>
          <a:ext cx="9145588" cy="5905501"/>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لي اشياء كثيرة اتكلم واحكم بها من نحوكم.لكن الذي ارسلني هو حق.وانا ما سمعته منه فهذا اقوله للعالم</a:t>
                      </a:r>
                      <a:r>
                        <a:rPr kumimoji="0" lang="ar-EG" sz="3200" b="0" i="0" u="none" strike="noStrike" cap="none" normalizeH="0" baseline="0">
                          <a:ln>
                            <a:noFill/>
                          </a:ln>
                          <a:solidFill>
                            <a:schemeClr val="bg1"/>
                          </a:solidFill>
                          <a:effectLst/>
                          <a:latin typeface="Arial" charset="0"/>
                          <a:cs typeface="Arial" charset="0"/>
                        </a:rPr>
                        <a:t>.</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a:t>
                      </a:r>
                      <a:r>
                        <a:rPr kumimoji="0" lang="fr-FR" sz="2800" b="0" i="0" u="none" strike="noStrike" cap="none" normalizeH="0" baseline="0">
                          <a:ln>
                            <a:noFill/>
                          </a:ln>
                          <a:solidFill>
                            <a:schemeClr val="bg1"/>
                          </a:solidFill>
                          <a:effectLst/>
                          <a:latin typeface="Arial" charset="0"/>
                          <a:cs typeface="Arial" charset="0"/>
                        </a:rPr>
                        <a:t>En ce qui vous concerne, j'ai beaucoup à dire et à juger; mais Celui qui m'a envoyé est véridique, et ce que j'ai entendu auprès de lui, c'est cela que je déclare au monde.</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I have many things to say and to judge concerning you, but He who sent Me is true; and I speak to the world those things which I heard from Him.</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4514"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704516"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61289" name="Group 9"/>
          <p:cNvGraphicFramePr>
            <a:graphicFrameLocks noGrp="1"/>
          </p:cNvGraphicFramePr>
          <p:nvPr/>
        </p:nvGraphicFramePr>
        <p:xfrm>
          <a:off x="539750" y="404813"/>
          <a:ext cx="8424863" cy="639470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Thursday of the third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الخميس من الإسبوع الثالث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Jeudi de la troisième semaine 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7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62"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706563"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7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65407" name="Group 31"/>
          <p:cNvGraphicFramePr>
            <a:graphicFrameLocks noGrp="1"/>
          </p:cNvGraphicFramePr>
          <p:nvPr/>
        </p:nvGraphicFramePr>
        <p:xfrm>
          <a:off x="34925" y="44450"/>
          <a:ext cx="9145588" cy="6766624"/>
        </p:xfrm>
        <a:graphic>
          <a:graphicData uri="http://schemas.openxmlformats.org/drawingml/2006/table">
            <a:tbl>
              <a:tblPr rtl="1"/>
              <a:tblGrid>
                <a:gridCol w="5079771">
                  <a:extLst>
                    <a:ext uri="{9D8B030D-6E8A-4147-A177-3AD203B41FA5}">
                      <a16:colId xmlns:a16="http://schemas.microsoft.com/office/drawing/2014/main" val="20000"/>
                    </a:ext>
                  </a:extLst>
                </a:gridCol>
                <a:gridCol w="4065817">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عشية</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101:1-2, 4</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رحمة وحكما اغني</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لك يا رب ارنم.اتعقل في طريق كامل</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الشرير لا اعرفه.</a:t>
                      </a:r>
                      <a:r>
                        <a:rPr kumimoji="0" lang="ar-SA" sz="3600" b="1" i="0" u="none" strike="noStrike" cap="none" normalizeH="0" baseline="0">
                          <a:ln>
                            <a:noFill/>
                          </a:ln>
                          <a:solidFill>
                            <a:schemeClr val="bg1"/>
                          </a:solidFill>
                          <a:effectLst/>
                          <a:latin typeface="Arial" charset="0"/>
                          <a:cs typeface="Arial" charset="0"/>
                        </a:rPr>
                        <a:t>هللويا</a:t>
                      </a:r>
                      <a:r>
                        <a:rPr kumimoji="0" lang="ar-EG" sz="3600" b="1" i="0" u="none" strike="noStrike" cap="none" normalizeH="0" baseline="0">
                          <a:ln>
                            <a:noFill/>
                          </a:ln>
                          <a:solidFill>
                            <a:schemeClr val="bg1"/>
                          </a:solidFill>
                          <a:effectLst/>
                          <a:latin typeface="Arial" charset="0"/>
                          <a:cs typeface="Arial" charset="0"/>
                        </a:rPr>
                        <a:t>.</a:t>
                      </a:r>
                      <a:r>
                        <a:rPr kumimoji="0" lang="ar-EG" sz="36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101:1-2, 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 </a:t>
                      </a:r>
                      <a:r>
                        <a:rPr kumimoji="0" lang="fr-FR" sz="2800" b="0" i="0" u="none" strike="noStrike" cap="none" normalizeH="0" baseline="0" dirty="0">
                          <a:ln>
                            <a:noFill/>
                          </a:ln>
                          <a:solidFill>
                            <a:schemeClr val="bg1"/>
                          </a:solidFill>
                          <a:effectLst/>
                          <a:latin typeface="Arial" charset="0"/>
                          <a:cs typeface="Arial" charset="0"/>
                        </a:rPr>
                        <a:t>Je veux chanter la fidélité et le droit pour toi, Seigneur. Je veux progresser dans l'intégrité.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 Loin de moi le cœur tortueux;</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 le mal je ne veux pas le connaître, </a:t>
                      </a:r>
                      <a:r>
                        <a:rPr kumimoji="0" lang="en-US" sz="2800" b="0" i="0" u="none" strike="noStrike" cap="none" normalizeH="0" baseline="0" dirty="0">
                          <a:ln>
                            <a:noFill/>
                          </a:ln>
                          <a:solidFill>
                            <a:schemeClr val="bg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101:1-2, 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101:1 I will sing of mercy and justice; To You, O Lord, I will sing praises.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I will behave wisely in a perfect way.</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I will not know wickedness.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19pv</a:t>
            </a:r>
          </a:p>
        </p:txBody>
      </p:sp>
    </p:spTree>
  </p:cSld>
  <p:clrMapOvr>
    <a:masterClrMapping/>
  </p:clrMapOvr>
</p:sld>
</file>

<file path=ppt/slides/slide7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67452" name="Group 28"/>
          <p:cNvGraphicFramePr>
            <a:graphicFrameLocks noGrp="1"/>
          </p:cNvGraphicFramePr>
          <p:nvPr/>
        </p:nvGraphicFramePr>
        <p:xfrm>
          <a:off x="34925" y="44450"/>
          <a:ext cx="9145588" cy="6480176"/>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متى ( 13 : 53 - 58 )</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اكمل يسوع هذه الامثال انتقل من هناك ولما جاء الى وطنه كان يعلّمهم في مجمعهم حتى بهتوا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Matthieu 13:53-58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53 Or, quand Jésus eut achevé ces paraboles, il partit de là. Étant venu dans sa patrie, il enseignait les habitants dans leur synagogue de telle façon que, frappés d'étonnement, ils disaient: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13:53-58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53 Now it came to pass, when Jesus had finished these parables, that He departed from there. 54 And when He had come to His own country, He taught them in their synagogue, so that they were astonished and said,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19v</a:t>
            </a:r>
          </a:p>
        </p:txBody>
      </p:sp>
    </p:spTree>
  </p:cSld>
  <p:clrMapOvr>
    <a:masterClrMapping/>
  </p:clrMapOvr>
</p:sld>
</file>

<file path=ppt/slides/slide7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69499" name="Group 27"/>
          <p:cNvGraphicFramePr>
            <a:graphicFrameLocks noGrp="1"/>
          </p:cNvGraphicFramePr>
          <p:nvPr/>
        </p:nvGraphicFramePr>
        <p:xfrm>
          <a:off x="34925" y="44450"/>
          <a:ext cx="9074150" cy="633984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وقالوا من اين لهذا هذه الحكمة والقوات. أليس هذا ابن النجار.أليست امه تدعى مريم واخوته يعقوب ويوسي وسمعان ويهوذا. أوليست اخواته جميعهنّ عندنا فمن اين لهذا هذه كلها.</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"D'où lui viennent cette sagesse et ces miracles?" N'est-ce pas le fils du charpentier? Sa mère ne s'appelle-t-elle pas Marie, et ses frères Jacques, Joseph, Simon et Jude? Et ses soeurs ne sont-elles pas toutes chez nous? D'où lui vient donc tout cela?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Where did this Man get this wisdom and these mighty works? 55 Is this not the carpenter's son? Is not His mother called Mary? And His brothers James, Joses, Simon, and Judas? 56 And His sisters, are they not all with us? Where then did this Man get all these things?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71553" name="Group 33"/>
          <p:cNvGraphicFramePr>
            <a:graphicFrameLocks noGrp="1"/>
          </p:cNvGraphicFramePr>
          <p:nvPr/>
        </p:nvGraphicFramePr>
        <p:xfrm>
          <a:off x="34925" y="44450"/>
          <a:ext cx="9001125" cy="6096000"/>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فكانوا يعثرون به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واما يسوع فقال لهم ليس نبي بلا كرامة الا في وطنه وفي بيته. ولم يصنع هناك قوات كثيرة لعدم ايمانهم</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57 Et il était pour eux une occasion de chute. Jésus leur dit: "Un prophète n'est méprisé que dans sa patrie et dans sa maison." Et là, il ne fit pas beaucoup de miracles, parce qu'ils ne croyaient pas.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1" i="0" u="none" strike="noStrike" cap="none" normalizeH="0" baseline="0">
                          <a:ln>
                            <a:noFill/>
                          </a:ln>
                          <a:solidFill>
                            <a:srgbClr val="FF9900"/>
                          </a:solidFill>
                          <a:effectLst/>
                          <a:latin typeface="Arial" charset="0"/>
                          <a:cs typeface="Arial" charset="0"/>
                        </a:rPr>
                        <a:t>(Gloire à Dieu éternellement.)</a:t>
                      </a:r>
                      <a:endParaRPr kumimoji="0" lang="ar-EG" sz="20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57 So they were offended at Him. But Jesus said to them, A prophet is not without honor except in his own country and in his own house. 58 Now He did not do many mighty works there because of their unbelief.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10662"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7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1682"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711683"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7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75644" name="Group 28"/>
          <p:cNvGraphicFramePr>
            <a:graphicFrameLocks noGrp="1"/>
          </p:cNvGraphicFramePr>
          <p:nvPr/>
        </p:nvGraphicFramePr>
        <p:xfrm>
          <a:off x="34925" y="44450"/>
          <a:ext cx="9145588" cy="6133402"/>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101:8</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باكرا ابيد جميع اشرار الارض لاقطع من مدينة الرب كل فاعلي الاثم</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Psaume </a:t>
                      </a:r>
                      <a:r>
                        <a:rPr kumimoji="0" lang="en-US" sz="3200" b="0" i="0" u="sng" strike="noStrike" cap="none" normalizeH="0" baseline="0">
                          <a:ln>
                            <a:noFill/>
                          </a:ln>
                          <a:solidFill>
                            <a:srgbClr val="FF9933"/>
                          </a:solidFill>
                          <a:effectLst/>
                          <a:latin typeface="Arial" charset="0"/>
                          <a:cs typeface="Times New Roman" pitchFamily="18" charset="0"/>
                        </a:rPr>
                        <a:t>101:8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Chaque matin je réduirai au silence tous les méchants du pays, en extirpant de la ville du Seigneur tous les malfaisants,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101:8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Early I will destroy all the wicked of the land, That I may cut off all the evildoers from the city of the Lord.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19pm</a:t>
            </a:r>
          </a:p>
        </p:txBody>
      </p:sp>
    </p:spTree>
  </p:cSld>
  <p:clrMapOvr>
    <a:masterClrMapping/>
  </p:clrMapOvr>
</p:sld>
</file>

<file path=ppt/slides/slide7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77697" name="Group 33"/>
          <p:cNvGraphicFramePr>
            <a:graphicFrameLocks noGrp="1"/>
          </p:cNvGraphicFramePr>
          <p:nvPr/>
        </p:nvGraphicFramePr>
        <p:xfrm>
          <a:off x="34925" y="44450"/>
          <a:ext cx="9145588" cy="6624638"/>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متى ( 22 : 34 – 40 )</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اما الفريسيون فلما سمعوا انه ابكم الصدوقيين اجتمعوا معا. وسأله واحد منهم وهو ناموسي ليجربه قائلا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Matthew 22:34-40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a:t>
                      </a:r>
                      <a:r>
                        <a:rPr kumimoji="0" lang="fr-FR" sz="2800" b="0" i="0" u="none" strike="noStrike" cap="none" normalizeH="0" baseline="0">
                          <a:ln>
                            <a:noFill/>
                          </a:ln>
                          <a:solidFill>
                            <a:schemeClr val="bg1"/>
                          </a:solidFill>
                          <a:effectLst/>
                          <a:latin typeface="Arial" charset="0"/>
                          <a:cs typeface="Arial" charset="0"/>
                        </a:rPr>
                        <a:t>Apprenant qu'il avait fermé la bouche aux Saducéens, les Pharisiens se réunirent. Et l'un d'eux, un légiste, lui demanda pour lui tendre un piège: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22:34-40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But when the Pharisees heard that He had silenced the Sadducees, they gathered together. 35 Then one of them, a lawyer, asked Him a question, testing Him, and saying,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19m</a:t>
            </a:r>
          </a:p>
        </p:txBody>
      </p:sp>
    </p:spTree>
  </p:cSld>
  <p:clrMapOvr>
    <a:masterClrMapping/>
  </p:clrMapOvr>
</p:sld>
</file>

<file path=ppt/slides/slide7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79738" name="Group 26"/>
          <p:cNvGraphicFramePr>
            <a:graphicFrameLocks noGrp="1"/>
          </p:cNvGraphicFramePr>
          <p:nvPr/>
        </p:nvGraphicFramePr>
        <p:xfrm>
          <a:off x="34925" y="44450"/>
          <a:ext cx="9074150" cy="6748209"/>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معلّم اية وصية هي العظمى في الناموس. فقال له يسوع تحب الرب الهك من كل قلبك ومن كل نفسك ومن كل فكرك.هذه هي الوصية الاولى والعظمى.</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36 "Maître, quel est le grand commandement dans la Loi?" Jésus lui déclara: "Tu aimeras le Seigneur ton Dieu de tout ton coeur, de toute ton âme et de toute ta pensée. C'est là le grand, le premier commandement.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36 Teacher, which is the great commandment in the law? 37 Jesus said to him,  `You shall love the Lord your God with all your heart, with all your soul, and with all your mind.' 38 This is the first and great commandment.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81778" name="Group 18"/>
          <p:cNvGraphicFramePr>
            <a:graphicFrameLocks noGrp="1"/>
          </p:cNvGraphicFramePr>
          <p:nvPr/>
        </p:nvGraphicFramePr>
        <p:xfrm>
          <a:off x="34925" y="115888"/>
          <a:ext cx="9001125" cy="5962714"/>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والثانية مثلها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تحب قريبك كنفسك. بهاتين الوصيتين يتعلق الناموس كله والانبياء</a:t>
                      </a:r>
                      <a:r>
                        <a:rPr kumimoji="0" lang="en-US"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39 Un second est aussi important: Tu aimeras ton prochain comme toi-même. 40 De ces deux commandements dépendent toute la Loi et les Prophètes.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39 And the second is like it: `You shall love your neighbor as yourself.' 40 On these two commandments hang all the Law and the Prophets.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15782"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7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02"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716803"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716804"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716805"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7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85886" name="Group 30"/>
          <p:cNvGraphicFramePr>
            <a:graphicFrameLocks noGrp="1"/>
          </p:cNvGraphicFramePr>
          <p:nvPr/>
        </p:nvGraphicFramePr>
        <p:xfrm>
          <a:off x="34925" y="44450"/>
          <a:ext cx="9145588" cy="6505575"/>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رسالة بولس الرسول إلى أهل </a:t>
                      </a:r>
                      <a:r>
                        <a:rPr kumimoji="0" lang="ar-EG" sz="3600" b="0" i="0" u="sng" strike="noStrike" cap="none" normalizeH="0" baseline="0">
                          <a:ln>
                            <a:noFill/>
                          </a:ln>
                          <a:solidFill>
                            <a:srgbClr val="FF9933"/>
                          </a:solidFill>
                          <a:effectLst/>
                          <a:latin typeface="Arial" charset="0"/>
                          <a:cs typeface="Arial" charset="0"/>
                        </a:rPr>
                        <a:t>رومية ( 2 : 17 - 20 )</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هوذا انت تسمى يهوديا وتتكل على الناموس وتفتخر بالله وتعرف مشيئته وتميّز الامور المتخالفة متعلما من الناموس</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Arial" charset="0"/>
                        </a:rPr>
                        <a:t>Romans 2:17-20</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Mais, toi qui portes le nom de Juif, qui te reposes sur la loi et qui mets ton orgueil en ton Dieu, toi qui connais sa volonté, toi qui, instruit par la loi,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Romans 2:17-20</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Indeed you are called a Jew, and rest on the law, and make your boast in God, 18 and know His will, and approve the things that are excellent, being instructed out of the law,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19p</a:t>
            </a:r>
          </a:p>
        </p:txBody>
      </p:sp>
    </p:spTree>
  </p:cSld>
  <p:clrMapOvr>
    <a:masterClrMapping/>
  </p:clrMapOvr>
</p:sld>
</file>

<file path=ppt/slides/slide7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87923" name="Group 19"/>
          <p:cNvGraphicFramePr>
            <a:graphicFrameLocks noGrp="1"/>
          </p:cNvGraphicFramePr>
          <p:nvPr/>
        </p:nvGraphicFramePr>
        <p:xfrm>
          <a:off x="34925" y="44450"/>
          <a:ext cx="9145588" cy="6522720"/>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وتثق انك قائد للعميان ونور للذين في الظلمة ومهذب للاغبياء ومعلّم للاطفال ولك صورة العلم والحق في الناموس.</a:t>
                      </a:r>
                      <a:r>
                        <a:rPr kumimoji="0" lang="ar-EG" sz="3200" b="0" i="0" u="none" strike="noStrike" cap="none" normalizeH="0" baseline="0">
                          <a:ln>
                            <a:noFill/>
                          </a:ln>
                          <a:solidFill>
                            <a:schemeClr val="bg1"/>
                          </a:solidFill>
                          <a:effectLst/>
                          <a:latin typeface="Arial" charset="0"/>
                          <a:cs typeface="Arial" charset="0"/>
                        </a:rPr>
                        <a:t> </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discernes l'essentiel, toi qui es convaincu d'être le guide des aveugles, la lumière de ceux qui sont dans les ténèbres, l'éducateur des ignorants, le maître des simples, parce que tu possèdes dans la loi l'expression même de la connaissance et de la vérité. </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and are confident that you yourself are a guide to the blind, a light to those who are in darkness, 20 an instructor of the foolish, a teacher of babes, having the form of knowledge and truth in the law.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7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0898"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72089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720900"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7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94076" name="Group 28"/>
          <p:cNvGraphicFramePr>
            <a:graphicFrameLocks noGrp="1"/>
          </p:cNvGraphicFramePr>
          <p:nvPr/>
        </p:nvGraphicFramePr>
        <p:xfrm>
          <a:off x="34925" y="44450"/>
          <a:ext cx="9074150" cy="633888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 </a:t>
                      </a:r>
                      <a:r>
                        <a:rPr kumimoji="0" lang="ar-EG" sz="3600" b="0" i="0" u="sng" strike="noStrike" cap="none" normalizeH="0" baseline="0">
                          <a:ln>
                            <a:noFill/>
                          </a:ln>
                          <a:solidFill>
                            <a:srgbClr val="FF9933"/>
                          </a:solidFill>
                          <a:effectLst/>
                          <a:latin typeface="Arial" charset="0"/>
                          <a:cs typeface="Arial" charset="0"/>
                        </a:rPr>
                        <a:t>يوحنا الأولى( 2 : 26 – 3 : 1</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كتبت اليكم هذا عن الذين يضلونكم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واما انتم فالمسحة التي اخذتموها منه ثابتة فيكم ولا حاجة بكم الى ان يعلّمكم احد</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1 John 2:26-3:1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Voilà ce que j'ai tenu à vous écrire à propos de ceux qui cherchent à vous égarer. Pour vous, l'onction que vous avez reçue de lui demeure en vous, et vous n'avez pas besoin qu'on vous enseigne;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John 2:26-3:1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These things I have written to you concerning those who try to deceive you. 27 But the anointing which you have received from Him abides in you, and you do not need that anyone teach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19c</a:t>
            </a:r>
          </a:p>
        </p:txBody>
      </p:sp>
    </p:spTree>
  </p:cSld>
  <p:clrMapOvr>
    <a:masterClrMapping/>
  </p:clrMapOvr>
</p:sld>
</file>

<file path=ppt/slides/slide7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96139" name="Group 43"/>
          <p:cNvGraphicFramePr>
            <a:graphicFrameLocks noGrp="1"/>
          </p:cNvGraphicFramePr>
          <p:nvPr/>
        </p:nvGraphicFramePr>
        <p:xfrm>
          <a:off x="34925" y="44450"/>
          <a:ext cx="9074150" cy="6842760"/>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بل كما تعلّمكم هذه المسحة عينها عن كل شيء وهي حق وليست كذبا.كما علّمتكم تثبتون فيه والآن ايها الاولاد اثبتوا فيه حتى اذا أظهر يكون لنا ثقة ولا نخجل منه في مجيئه.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799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comme son onction vous enseigne sur tout  -  et elle est véridique et elle ne ment pas -, puisqu'elle vous a enseignés, vous demeurez en lui. Ainsi donc, mes petits enfants, demeurez en lui, afin que, lorsqu'il paraîtra, nous ayons pleine assurance et ne soyons pas remplis de honte, loin de lui, à son avènement.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as the same anointing teaches you concerning all things, and is true, and is not a lie, and just as it has taught you, you will abide in Him. 28 And now, little children, abide in Him, that when He appears, we may have confidence and not be ashamed before Him at His coming.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74011" name="Group 27"/>
          <p:cNvGraphicFramePr>
            <a:graphicFrameLocks noGrp="1"/>
          </p:cNvGraphicFramePr>
          <p:nvPr/>
        </p:nvGraphicFramePr>
        <p:xfrm>
          <a:off x="34925" y="44450"/>
          <a:ext cx="9074150" cy="676656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علمتم انه بار هو فاعلموا ان كل من يصنع البر مولود منه</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انظروا اية محبة اعطانا الآب حتى ندعى اولاد الله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من اجل هذا لا يعرفنا العالم لانه لا يعرفه.</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79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Puisque vous savez qu'il est juste, reconnaissez que quiconque pratique lui aussi la justice est né de lui. Voyez de quel grand amour le Père nous a fait don, que nous soyons appelés enfants de Dieu; et nous le sommes! Voilà pourquoi le monde ne peut pas nous connaître: il n'a pas découvert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If you know that He is righteous, you know that everyone who practices righteousness is born of Him. 3:1 Behold what manner of love the Father has bestowed on us, that we should be called children of God! Therefore the world does not know us, because it did not know Him.</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6018"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72601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726020"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726021"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7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02270" name="Group 30"/>
          <p:cNvGraphicFramePr>
            <a:graphicFrameLocks noGrp="1"/>
          </p:cNvGraphicFramePr>
          <p:nvPr/>
        </p:nvGraphicFramePr>
        <p:xfrm>
          <a:off x="34925" y="115888"/>
          <a:ext cx="9109075" cy="6388672"/>
        </p:xfrm>
        <a:graphic>
          <a:graphicData uri="http://schemas.openxmlformats.org/drawingml/2006/table">
            <a:tbl>
              <a:tblPr rtl="1"/>
              <a:tblGrid>
                <a:gridCol w="435610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الإبركسيس فصل من أعمال آبائنا الرسل الأطهار</a:t>
                      </a:r>
                      <a:r>
                        <a:rPr kumimoji="0" lang="ar-EG" sz="3200" b="0" i="0" u="sng" strike="noStrike" cap="none" normalizeH="0" baseline="0">
                          <a:ln>
                            <a:noFill/>
                          </a:ln>
                          <a:solidFill>
                            <a:srgbClr val="FF9933"/>
                          </a:solidFill>
                          <a:effectLst/>
                          <a:latin typeface="Arial" charset="0"/>
                          <a:cs typeface="Arial" charset="0"/>
                        </a:rPr>
                        <a:t> (</a:t>
                      </a:r>
                      <a:r>
                        <a:rPr kumimoji="0" lang="en-US" sz="3200" b="0" i="0" u="sng" strike="noStrike" cap="none" normalizeH="0" baseline="0">
                          <a:ln>
                            <a:noFill/>
                          </a:ln>
                          <a:solidFill>
                            <a:srgbClr val="FF9933"/>
                          </a:solidFill>
                          <a:effectLst/>
                          <a:latin typeface="Arial" charset="0"/>
                          <a:cs typeface="Arial" charset="0"/>
                        </a:rPr>
                        <a:t>5:1-6</a:t>
                      </a:r>
                      <a:r>
                        <a:rPr kumimoji="0" lang="ar-SA" sz="3200" b="0" i="0" u="sng" strike="noStrike" cap="none" normalizeH="0" baseline="0">
                          <a:ln>
                            <a:noFill/>
                          </a:ln>
                          <a:solidFill>
                            <a:srgbClr val="FF9933"/>
                          </a:solidFill>
                          <a:effectLst/>
                          <a:latin typeface="Arial" charset="0"/>
                          <a:cs typeface="Arial" charset="0"/>
                        </a:rPr>
                        <a:t>)</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ورجل اسمه حنانيا وامرأته سفيرة باع ملكا واختلس من الثمن وامراته لها خبر ذلك وأتى بجزء ووضعه عند ارجل الرسل.</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560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5:1-6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Un homme du nom d'Ananias vendit une propriété, d'accord avec Saphira sa femme; puis, de connivence avec elle, il retint une partie du prix, apporta le reste et le déposa aux pieds des apôtres.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5:1-6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5:1 But a certain man named Ananias, with Sapphira his wife, sold a possession. 2 And he kept back part of the proceeds, his wife also being aware of it, and brought a certain part and laid it at the apostles' feet.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19a</a:t>
            </a:r>
          </a:p>
        </p:txBody>
      </p:sp>
    </p:spTree>
  </p:cSld>
  <p:clrMapOvr>
    <a:masterClrMapping/>
  </p:clrMapOvr>
</p:sld>
</file>

<file path=ppt/slides/slide7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04311" name="Group 23"/>
          <p:cNvGraphicFramePr>
            <a:graphicFrameLocks noGrp="1"/>
          </p:cNvGraphicFramePr>
          <p:nvPr/>
        </p:nvGraphicFramePr>
        <p:xfrm>
          <a:off x="34925" y="44450"/>
          <a:ext cx="9074150" cy="662463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بطرس يا حنانيا لماذا ملأ الشيطان قلبك لتكذب على الروح القدس وتختلس من ثمن الحقل. أليس وهو باق كان يبقى لك.ولما بيع ألم يكن في سلطانك.</a:t>
                      </a:r>
                      <a:r>
                        <a:rPr kumimoji="0" lang="en-US" sz="3200" b="0" i="0" u="none" strike="noStrike" cap="none" normalizeH="0" baseline="0">
                          <a:ln>
                            <a:noFill/>
                          </a:ln>
                          <a:solidFill>
                            <a:schemeClr val="bg1"/>
                          </a:solidFill>
                          <a:effectLst/>
                          <a:latin typeface="Arial" charset="0"/>
                          <a:cs typeface="Arial" charset="0"/>
                        </a:rPr>
                        <a:t>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Mais Pierre dit: "Ananias pourquoi Satan a-t-il rempli ton coeur? Tu as menti à l'Esprit Saint et tu as retenu une partie du prix du terrain. Ne pouvais-tu pas le garder sans le vendre, ou, si tu le vendais, disposer du prix à ton gré?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But Peter said, Ananias, why has Satan filled your heart to lie to the Holy Spirit and keep back part of the price of the land for yourself? 4 While it remained, was it not your own? And after it was sold, was it not in your own control?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76066" name="Group 34"/>
          <p:cNvGraphicFramePr>
            <a:graphicFrameLocks noGrp="1"/>
          </p:cNvGraphicFramePr>
          <p:nvPr/>
        </p:nvGraphicFramePr>
        <p:xfrm>
          <a:off x="34925" y="44450"/>
          <a:ext cx="9074150" cy="6915912"/>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فما بالك وضعت في قلبك هذا الامر.انت لم تكذب على الناس بل على الله. فلما سمع حنانيا هذا الكلام وقع ومات.وصار خوف عظيم على جميع الذين سمعوا بذلك. فنهض الاحداث ولفوه وحملوه خارجا ودفنوه</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Comment ce projet a-t-il pu te venir au coeur? Ce n'est pas aux hommes que tu as menti, c'est à Dieu." Quand il entendit ces mots, Ananias tomba et expira. Une grande crainte saisit tous ceux qui l'apprenaient. Les jeunes gens vinrent alors ensevelir le corps et l'emportèrent pour l'enterrer.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Why have you conceived this thing in your heart? You have not lied to men but to God. 5 Then Ananias, hearing these words, fell down and breathed his last. So great fear came upon all those who heard these things. 6 And the young men arose and wrapped him up, carried him out, and buried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0114"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7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2162"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7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12508" name="Group 28"/>
          <p:cNvGraphicFramePr>
            <a:graphicFrameLocks noGrp="1"/>
          </p:cNvGraphicFramePr>
          <p:nvPr/>
        </p:nvGraphicFramePr>
        <p:xfrm>
          <a:off x="107950" y="44450"/>
          <a:ext cx="9072563" cy="6254560"/>
        </p:xfrm>
        <a:graphic>
          <a:graphicData uri="http://schemas.openxmlformats.org/drawingml/2006/table">
            <a:tbl>
              <a:tblPr rtl="1"/>
              <a:tblGrid>
                <a:gridCol w="4392613">
                  <a:extLst>
                    <a:ext uri="{9D8B030D-6E8A-4147-A177-3AD203B41FA5}">
                      <a16:colId xmlns:a16="http://schemas.microsoft.com/office/drawing/2014/main" val="20000"/>
                    </a:ext>
                  </a:extLst>
                </a:gridCol>
                <a:gridCol w="46799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en-US" sz="3600" b="0" i="0" u="sng" strike="noStrike" cap="none" normalizeH="0" baseline="0">
                          <a:ln>
                            <a:noFill/>
                          </a:ln>
                          <a:solidFill>
                            <a:srgbClr val="FF9933"/>
                          </a:solidFill>
                          <a:effectLst/>
                          <a:latin typeface="Arial" charset="0"/>
                          <a:cs typeface="Arial" charset="0"/>
                        </a:rPr>
                        <a:t>33:20-21</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a:ln>
                            <a:noFill/>
                          </a:ln>
                          <a:solidFill>
                            <a:schemeClr val="bg1"/>
                          </a:solidFill>
                          <a:effectLst/>
                          <a:latin typeface="Arial" charset="0"/>
                          <a:cs typeface="Arial" charset="0"/>
                        </a:rPr>
                        <a:t>انفسنا انتظرت الرب.معونتنا وترسنا هو. لانه به تفرح قلوبنا لاننا على اسمه القدوس اتكلنا.</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33:20-21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Nous, nous attendons le Seigneur: notre aide et notre bouclier, c'est lui.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La joie de notre coeur vient de lui, et  notre confiance est en son nom très saint</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33:20-21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Our soul waits for the Lord; He is our help and our shield.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For our heart shall rejoice in Him, Because we have trusted in His holy name.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19pg</a:t>
            </a:r>
          </a:p>
        </p:txBody>
      </p:sp>
    </p:spTree>
  </p:cSld>
  <p:clrMapOvr>
    <a:masterClrMapping/>
  </p:clrMapOvr>
</p:sld>
</file>

<file path=ppt/slides/slide7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14552" name="Group 24"/>
          <p:cNvGraphicFramePr>
            <a:graphicFrameLocks noGrp="1"/>
          </p:cNvGraphicFramePr>
          <p:nvPr/>
        </p:nvGraphicFramePr>
        <p:xfrm>
          <a:off x="34925" y="44450"/>
          <a:ext cx="9145588" cy="6121401"/>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sng" strike="noStrike" cap="none" normalizeH="0" baseline="0">
                          <a:ln>
                            <a:noFill/>
                          </a:ln>
                          <a:solidFill>
                            <a:srgbClr val="FF9933"/>
                          </a:solidFill>
                          <a:effectLst/>
                          <a:latin typeface="Arial" charset="0"/>
                          <a:cs typeface="Arial" charset="0"/>
                        </a:rPr>
                        <a:t>يوحنا ( 8 : 28 – 30 )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لهم يسوع متى رفعتم ابن الانسان فحينئذ تفهمون اني انا هو ولست افعل شيئا من نفسي بل اتكلم بهذا كما علّمني ابي.</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8:28-30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Jésus leur dit alors: "Lorsque vous aurez élevé le Fils de l'homme, vous connaîtrez que "Je Suis" et que je ne fais rien de moi-même: Je dis ce que le Père m'a enseigné.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8:28-30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Then Jesus said to them, When you lift up the Son of Man, then you will know that I am He, and that I do nothing of Myself; but as My Father taught Me, I speak these things.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19g</a:t>
            </a:r>
          </a:p>
        </p:txBody>
      </p:sp>
    </p:spTree>
  </p:cSld>
  <p:clrMapOvr>
    <a:masterClrMapping/>
  </p:clrMapOvr>
</p:sld>
</file>

<file path=ppt/slides/slide7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18639" name="Group 15"/>
          <p:cNvGraphicFramePr>
            <a:graphicFrameLocks noGrp="1"/>
          </p:cNvGraphicFramePr>
          <p:nvPr/>
        </p:nvGraphicFramePr>
        <p:xfrm>
          <a:off x="34925" y="44450"/>
          <a:ext cx="9074150" cy="6049963"/>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والذي ارسلني هو معي ولم يتركني الآب وحدي لاني في كل حين افعل ما يرضيه  وبينما هو يتكلم بهذا آمن به كثيرون.</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Celui qui m'a envoyé est avec moi: il ne m'a pas laissé seul, parce que je fais toujours ce qui lui plaît." Alors qu'il parlait ainsi, beaucoup crurent en lui.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And He who sent Me is with Me. The Father has not left Me alone, for I always do those things that please Him. 30 As He spoke these words, many believed in Him.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6258"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736260"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22729" name="Group 9"/>
          <p:cNvGraphicFramePr>
            <a:graphicFrameLocks noGrp="1"/>
          </p:cNvGraphicFramePr>
          <p:nvPr/>
        </p:nvGraphicFramePr>
        <p:xfrm>
          <a:off x="539750" y="404813"/>
          <a:ext cx="8424863" cy="6175248"/>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Friday of the third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الجمعة من الإسبوع الثالث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Vendredi de la troisième semaine 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7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8306"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738307"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7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26841" name="Group 25"/>
          <p:cNvGraphicFramePr>
            <a:graphicFrameLocks noGrp="1"/>
          </p:cNvGraphicFramePr>
          <p:nvPr/>
        </p:nvGraphicFramePr>
        <p:xfrm>
          <a:off x="34925" y="44450"/>
          <a:ext cx="9145588" cy="625456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عشية</a:t>
                      </a:r>
                      <a:r>
                        <a:rPr kumimoji="0" lang="en-US"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 </a:t>
                      </a:r>
                      <a:r>
                        <a:rPr kumimoji="0" lang="en-US" sz="3600" b="0" i="0" u="sng" strike="noStrike" cap="none" normalizeH="0" baseline="0">
                          <a:ln>
                            <a:noFill/>
                          </a:ln>
                          <a:solidFill>
                            <a:srgbClr val="FF9933"/>
                          </a:solidFill>
                          <a:effectLst/>
                          <a:latin typeface="Arial" charset="0"/>
                          <a:cs typeface="Arial" charset="0"/>
                        </a:rPr>
                        <a:t>146:7-8</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الرب يطلق الاسرى.الرب يفتح اعين العمي.الرب يقوم المنحنين.الرب يحب الصديقين.</a:t>
                      </a:r>
                      <a:r>
                        <a:rPr kumimoji="0" lang="en-US" sz="3600" b="0"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146:7-8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a:ln>
                            <a:noFill/>
                          </a:ln>
                          <a:solidFill>
                            <a:schemeClr val="bg1"/>
                          </a:solidFill>
                          <a:effectLst/>
                          <a:latin typeface="Arial" charset="0"/>
                          <a:cs typeface="Arial" charset="0"/>
                        </a:rPr>
                        <a:t>7</a:t>
                      </a:r>
                      <a:r>
                        <a:rPr kumimoji="0" lang="en-US" sz="2800" b="0" i="0" u="none" strike="noStrike" cap="none" normalizeH="0" baseline="0">
                          <a:ln>
                            <a:noFill/>
                          </a:ln>
                          <a:solidFill>
                            <a:schemeClr val="bg1"/>
                          </a:solidFill>
                          <a:effectLst/>
                          <a:latin typeface="Arial" charset="0"/>
                          <a:cs typeface="Arial" charset="0"/>
                        </a:rPr>
                        <a:t> </a:t>
                      </a:r>
                      <a:r>
                        <a:rPr kumimoji="0" lang="fr-FR" sz="2800" b="0" i="0" u="none" strike="noStrike" cap="none" normalizeH="0" baseline="0">
                          <a:ln>
                            <a:noFill/>
                          </a:ln>
                          <a:solidFill>
                            <a:schemeClr val="bg1"/>
                          </a:solidFill>
                          <a:effectLst/>
                          <a:latin typeface="Arial" charset="0"/>
                          <a:cs typeface="Arial" charset="0"/>
                        </a:rPr>
                        <a:t>Le Seigneur fait droit aux opprimés,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Le Seigneur redresse ceux qui fléchissent, Le Seigneur ouvre les yeux des aveugles, Le Seigneur aime les justes, </a:t>
                      </a:r>
                      <a:endParaRPr kumimoji="0" lang="en-US" sz="32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146:7-8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The Lord gives freedom to the prisoners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The Lord opens the eyes of the blind; The Lord raises those who are bowed down; The Lord loves the righteous.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20pv</a:t>
            </a:r>
          </a:p>
        </p:txBody>
      </p:sp>
    </p:spTree>
  </p:cSld>
  <p:clrMapOvr>
    <a:masterClrMapping/>
  </p:clrMapOvr>
</p:sld>
</file>

<file path=ppt/slides/slide7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28894" name="Group 30"/>
          <p:cNvGraphicFramePr>
            <a:graphicFrameLocks noGrp="1"/>
          </p:cNvGraphicFramePr>
          <p:nvPr/>
        </p:nvGraphicFramePr>
        <p:xfrm>
          <a:off x="34925" y="44450"/>
          <a:ext cx="9145588" cy="6480176"/>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متى ( 11 : 20 – 24 )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حينئذ ابتدأ يوبّخ المدن التي صنعت فيها اكثر قواته لانها لم تتب. ويل لك يا كورزين</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ويل لك يا بيت صيدا.</a:t>
                      </a:r>
                      <a:r>
                        <a:rPr kumimoji="0" lang="en-US"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Matthieu 11:20-24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Alors il se mit à invectiver contre les villes où avaient eu lieu la plupart de ses miracles, parce qu'elles ne s'étaient pas converties. "Malheureuse es-tu, Chorazin! Malheureuse es-tu, Betsaïda!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11:20-24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Then He began to rebuke the cities in which most of His mighty works had been done, because they did not repent: 21 Woe to you, Chorazin! Woe to you, Bethsaida!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20v</a:t>
            </a:r>
          </a:p>
        </p:txBody>
      </p:sp>
    </p:spTree>
  </p:cSld>
  <p:clrMapOvr>
    <a:masterClrMapping/>
  </p:clrMapOvr>
</p:sld>
</file>

<file path=ppt/slides/slide7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30943" name="Group 31"/>
          <p:cNvGraphicFramePr>
            <a:graphicFrameLocks noGrp="1"/>
          </p:cNvGraphicFramePr>
          <p:nvPr/>
        </p:nvGraphicFramePr>
        <p:xfrm>
          <a:off x="34925" y="44450"/>
          <a:ext cx="9074150" cy="6900672"/>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لانه لو صنعت في صور وصيدا القوات المصنوعة فيكما لتابتا قديما في المسوح والرماد.ولكن اقول لكم ان صور وصيدا تكون لهما حالة اكثر احتمالا يوم الدين مما لكما.  وانت يا كفرناحوم المرتفعة الى السماء</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Car si les miracles qui ont eu lieu chez vous avaient eu lieu à Tyr et à Sidon, il y a longtemps que, sous le sac et la cendre, elles se seraient converties. Oui, je vous le déclare, au jour du jugement, Tyr et Sidon seront traitées avec moins de rigueur que vous. 23 Et toi, Capharnaüm, seras-tu élevée jusqu'au ciel?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if the mighty works which were done in you had been done in Tyre and Sidon, they would have repented long ago in sackcloth and ashes. 22 But I say to you, it will be more tolerable for Tyre and Sidon in the day of judgment than for you. 23 And you, Capernaum, who are exalted to heaven,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32991" name="Group 31"/>
          <p:cNvGraphicFramePr>
            <a:graphicFrameLocks noGrp="1"/>
          </p:cNvGraphicFramePr>
          <p:nvPr/>
        </p:nvGraphicFramePr>
        <p:xfrm>
          <a:off x="34925" y="0"/>
          <a:ext cx="9001125" cy="6839712"/>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7163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ستهبطين الى الهاوية.لانه لو صنعت في سدوم القوات المصنوعة فيك لبقيت الى اليوم. ولكن اقول لكم ان ارض سدوم تكون لها حالة اكثر احتمالا يوم الدين مما لك</a:t>
                      </a:r>
                      <a:r>
                        <a:rPr kumimoji="0" lang="en-US"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Tu descendras jusqu'au séjour des morts! Car si les miracles qui ont eu lieu chez toi avaient eu lieu à Sodome, elle subsisterait encore aujourd'hui. Aussi bien, je vous le déclare, au jour du Jugement, le pays de Sodome sera traité avec moins de rigueur que toi.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will be brought down to Hades; for if the mighty works which were done in you had been done in Sodom, it would have remained until this day. 24 But I say to you that it shall be more tolerable for the land of Sodom in the day of judgment than for you.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42406"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7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3426"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743427"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7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37096" name="Group 40"/>
          <p:cNvGraphicFramePr>
            <a:graphicFrameLocks noGrp="1"/>
          </p:cNvGraphicFramePr>
          <p:nvPr/>
        </p:nvGraphicFramePr>
        <p:xfrm>
          <a:off x="34925" y="44450"/>
          <a:ext cx="9145588" cy="6595872"/>
        </p:xfrm>
        <a:graphic>
          <a:graphicData uri="http://schemas.openxmlformats.org/drawingml/2006/table">
            <a:tbl>
              <a:tblPr rtl="1"/>
              <a:tblGrid>
                <a:gridCol w="4103688">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146:1-2, 5</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سبحي يا نفسي الرب</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اسبح الرب في حياتي</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طوبى لمن اله يعقوب معينه ورجاؤه على الرب الهه.</a:t>
                      </a:r>
                      <a:r>
                        <a:rPr kumimoji="0" lang="ar-SA" sz="3600" b="1" i="0" u="none" strike="noStrike" cap="none" normalizeH="0" baseline="0">
                          <a:ln>
                            <a:noFill/>
                          </a:ln>
                          <a:solidFill>
                            <a:schemeClr val="bg1"/>
                          </a:solidFill>
                          <a:effectLst/>
                          <a:latin typeface="Arial" charset="0"/>
                          <a:cs typeface="Arial" charset="0"/>
                        </a:rPr>
                        <a:t> 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146:1-2, 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O mon âme, loue le Seigneur,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Toute ma vie, je louerai le Seigneur,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Heureux qui a pour aide le Dieu de Jacob, et pour espoir, le Seigneur son Dieu,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146:1-2, 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146:1 Praise the Lord, O my soul 2 While I live I will praise the Lord; I will sing praises to my God while I have my being.</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Happy is he who has the God of Jacob for his help, Whose hope is in the Lord his God,.     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20pm</a:t>
            </a:r>
          </a:p>
        </p:txBody>
      </p:sp>
    </p:spTree>
  </p:cSld>
  <p:clrMapOvr>
    <a:masterClrMapping/>
  </p:clrMapOvr>
</p:sld>
</file>

<file path=ppt/slides/slide7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39139" name="Group 35"/>
          <p:cNvGraphicFramePr>
            <a:graphicFrameLocks noGrp="1"/>
          </p:cNvGraphicFramePr>
          <p:nvPr/>
        </p:nvGraphicFramePr>
        <p:xfrm>
          <a:off x="34925" y="-26988"/>
          <a:ext cx="9145588" cy="7056438"/>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24479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متى  ( 22 : 41 – 46 )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وفيما كان الفريسيون مجتمعين سألهم يسوع  قائلا ماذا تظنون في المسيح.ابن من هو.قالوا له ابن داود.</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22:41-46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41 </a:t>
                      </a:r>
                      <a:r>
                        <a:rPr kumimoji="0" lang="fr-FR" sz="2800" b="0" i="0" u="none" strike="noStrike" cap="none" normalizeH="0" baseline="0">
                          <a:ln>
                            <a:noFill/>
                          </a:ln>
                          <a:solidFill>
                            <a:schemeClr val="bg1"/>
                          </a:solidFill>
                          <a:effectLst/>
                          <a:latin typeface="Arial" charset="0"/>
                          <a:cs typeface="Arial" charset="0"/>
                        </a:rPr>
                        <a:t>Comme les Pharisiens se trouvaient réunis, Jésus leur posa cette question: "Quelle est votre opinion au sujet du Messie? De qui est-il fils?" Ils lui répondirent: "De David".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22:41-46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41 While the Pharisees were gathered together, Jesus asked them, 42 saying, What do you think about the Christ? Whose Son is He? They said to Him, The Son of David.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20m</a:t>
            </a:r>
          </a:p>
        </p:txBody>
      </p:sp>
    </p:spTree>
  </p:cSld>
  <p:clrMapOvr>
    <a:masterClrMapping/>
  </p:clrMapOvr>
</p:sld>
</file>

<file path=ppt/slides/slide7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36914" name="Group 18"/>
          <p:cNvGraphicFramePr>
            <a:graphicFrameLocks noGrp="1"/>
          </p:cNvGraphicFramePr>
          <p:nvPr/>
        </p:nvGraphicFramePr>
        <p:xfrm>
          <a:off x="34925" y="-26988"/>
          <a:ext cx="9145588" cy="6624638"/>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قال لهم فكيف يدعوه داود بالروح ربا قائلا  قال الرب لربي اجلس عن يميني حتى اضع اعداءك موطئا لقدميك.</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Jésus leur dit: "Comment donc David, inspiré par l'Esprit, l'appelle-t-il Seigneur, en disant: 44 Le Seigneur a dit à mon Seigneur: Siège à ma droite jusqu'à ce que j'aie mis tes ennemis sous tes pieds?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43 He said to them, How then does David in the Spirit call Him `Lord,' saying: 44 `The Lord said to my Lord, Sit at My right hand, Till I make Your enemies Your footstool '?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43231" name="Group 31"/>
          <p:cNvGraphicFramePr>
            <a:graphicFrameLocks noGrp="1"/>
          </p:cNvGraphicFramePr>
          <p:nvPr/>
        </p:nvGraphicFramePr>
        <p:xfrm>
          <a:off x="34925" y="115888"/>
          <a:ext cx="9001125" cy="6122988"/>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فان كان داود يدعوه ربا فكيف يكون ابنه.  فلم يستطع احد ان يجيبه بكلمة.ومن ذلك اليوم لم يجسر احد ان يسأله بتة</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45 Si donc David l'appelle Seigneur, comment est-il son fils?" Personne ne fut capable de lui répondre un mot. Et, depuis ce jour-là, nul n'osa plus l'interroger.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300" b="1" i="0" u="none" strike="noStrike" cap="none" normalizeH="0" baseline="0">
                          <a:ln>
                            <a:noFill/>
                          </a:ln>
                          <a:solidFill>
                            <a:srgbClr val="FF9900"/>
                          </a:solidFill>
                          <a:effectLst/>
                          <a:latin typeface="Arial" charset="0"/>
                          <a:cs typeface="Arial" charset="0"/>
                        </a:rPr>
                        <a:t>(Gloire à Dieu éternellement.)</a:t>
                      </a:r>
                      <a:endParaRPr kumimoji="0" lang="ar-EG" sz="23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45 If David then calls Him `Lord,' how is He his Son? 46 And no one was able to answer Him a word, nor from that day on did anyone dare question Him anymore. </a:t>
                      </a:r>
                      <a:endParaRPr kumimoji="0" lang="en-CA"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47526"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7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8546"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748547"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748548"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748549"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7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47328" name="Group 32"/>
          <p:cNvGraphicFramePr>
            <a:graphicFrameLocks noGrp="1"/>
          </p:cNvGraphicFramePr>
          <p:nvPr/>
        </p:nvGraphicFramePr>
        <p:xfrm>
          <a:off x="34925" y="44450"/>
          <a:ext cx="9001125" cy="6361113"/>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رسالة بولس الرسول إلى </a:t>
                      </a:r>
                      <a:r>
                        <a:rPr kumimoji="0" lang="ar-EG" sz="2800" b="0" i="0" u="sng" strike="noStrike" cap="none" normalizeH="0" baseline="0">
                          <a:ln>
                            <a:noFill/>
                          </a:ln>
                          <a:solidFill>
                            <a:srgbClr val="FF9933"/>
                          </a:solidFill>
                          <a:effectLst/>
                          <a:latin typeface="Arial" charset="0"/>
                          <a:cs typeface="Arial" charset="0"/>
                        </a:rPr>
                        <a:t>أهل رومية ( 2 : 25 – 29 </a:t>
                      </a:r>
                      <a:r>
                        <a:rPr kumimoji="0" lang="ar-SA" sz="2800" b="0" i="0" u="sng" strike="noStrike" cap="none" normalizeH="0" baseline="0">
                          <a:ln>
                            <a:noFill/>
                          </a:ln>
                          <a:solidFill>
                            <a:srgbClr val="FF9933"/>
                          </a:solidFill>
                          <a:effectLst/>
                          <a:latin typeface="Arial" charset="0"/>
                          <a:cs typeface="Arial" charset="0"/>
                        </a:rPr>
                        <a:t>)</a:t>
                      </a:r>
                      <a:endParaRPr kumimoji="0" lang="en-US"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فان الختان ينفع ان عملت بالناموس</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ولكن ان كنت متعديا الناموس فقد صار ختانك غرلة.</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اذا ان كان الاغرل يحفظ احكام الناموس</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Arial" charset="0"/>
                        </a:rPr>
                        <a:t>Romans 2:25-29</a:t>
                      </a:r>
                      <a:endParaRPr kumimoji="0" lang="ar-EG" sz="2800" b="0" i="0" u="sng" strike="noStrike" cap="none" normalizeH="0" baseline="0">
                        <a:ln>
                          <a:noFill/>
                        </a:ln>
                        <a:solidFill>
                          <a:srgbClr val="FF9933"/>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a:t>
                      </a:r>
                      <a:r>
                        <a:rPr kumimoji="0" lang="fr-FR" sz="2800" b="0" i="0" u="none" strike="noStrike" cap="none" normalizeH="0" baseline="0">
                          <a:ln>
                            <a:noFill/>
                          </a:ln>
                          <a:solidFill>
                            <a:schemeClr val="bg1"/>
                          </a:solidFill>
                          <a:effectLst/>
                          <a:latin typeface="Arial" charset="0"/>
                          <a:cs typeface="Arial" charset="0"/>
                        </a:rPr>
                        <a:t>Sans doute la circoncision est utile si tu pratiques la loi, mais si tu transgresses la loi, avec ta circoncision tu n'es plus qu'un incirconcis. Si donc l'incirconcis observe les prescriptions de la loi,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Romans 2:25-29</a:t>
                      </a:r>
                      <a:endParaRPr kumimoji="0" lang="ar-EG" sz="28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For circumcision is indeed profitable if you keep the law; but if you are a breaker of the law, your circumcision has become uncircumcision. 26 Therefore, if an uncircumcised man keeps the righteous requirements of the law,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20p</a:t>
            </a:r>
          </a:p>
        </p:txBody>
      </p:sp>
    </p:spTree>
  </p:cSld>
  <p:clrMapOvr>
    <a:masterClrMapping/>
  </p:clrMapOvr>
</p:sld>
</file>

<file path=ppt/slides/slide7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49373" name="Group 29"/>
          <p:cNvGraphicFramePr>
            <a:graphicFrameLocks noGrp="1"/>
          </p:cNvGraphicFramePr>
          <p:nvPr/>
        </p:nvGraphicFramePr>
        <p:xfrm>
          <a:off x="34925" y="44450"/>
          <a:ext cx="9145588" cy="5905501"/>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أفما تحسب غرلته ختانا. وتكون الغرلة التي من الطبيعة وهي تكمل الناموس تدينك انت الذي في الكتاب والختان تتعدى الناموس.</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son incirconcision ne lui sera-t-elle pas comptée comme circoncision? Et lui qui, physiquement incirconcis, accomplit la loi, te jugera, toi qui, avec la lettre de la loi et la circoncision, transgresses la loi.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will not his uncircumcision be counted as circumcision? 27 And will not the physically uncircumcised, if he fulfills the law, judge you who, even with your written code and circumcision, are a transgressor of the law?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78111" name="Group 31"/>
          <p:cNvGraphicFramePr>
            <a:graphicFrameLocks noGrp="1"/>
          </p:cNvGraphicFramePr>
          <p:nvPr/>
        </p:nvGraphicFramePr>
        <p:xfrm>
          <a:off x="34925" y="44450"/>
          <a:ext cx="9145588" cy="6369685"/>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اليهودي في الظاهر ليس هو يهوديا ولا الختان الذي في الظاهر في اللحم ختانا  بل اليهودي في الخفاء هو اليهودي</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وختان القلب بالروح لا بالكتاب هو الختان.الذي مدحه ليس من الناس بل من الله</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En effet, ce n'est pas ce qui se voit qui fait le Juif, ni la marque visible dans la chair qui fait la circoncision, mais c'est ce qui est caché qui fait le Juif, et la circoncision est celle du coeur, celle qui relève de l'Esprit et non de la lettre. Voilà l'homme qui reçoit sa louange non des hommes, mais de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For he is not a Jew who is one outwardly, nor is circumcision that which is outward in the flesh; 29 but he is a Jew who is one inwardly; and circumcision is that of the heart, in the Spirit, not in the letter; whose praise is not from men but from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7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3666"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75366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753668"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7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55525" name="Group 37"/>
          <p:cNvGraphicFramePr>
            <a:graphicFrameLocks noGrp="1"/>
          </p:cNvGraphicFramePr>
          <p:nvPr/>
        </p:nvGraphicFramePr>
        <p:xfrm>
          <a:off x="34925" y="-24"/>
          <a:ext cx="9074150" cy="6931152"/>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643074">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000" b="0" i="0" u="sng" strike="noStrike" cap="none" normalizeH="0" baseline="0" dirty="0">
                          <a:ln>
                            <a:noFill/>
                          </a:ln>
                          <a:solidFill>
                            <a:srgbClr val="FF9933"/>
                          </a:solidFill>
                          <a:effectLst/>
                          <a:latin typeface="Arial" charset="0"/>
                          <a:cs typeface="Arial" charset="0"/>
                        </a:rPr>
                        <a:t>الكاثوليكون من</a:t>
                      </a:r>
                      <a:r>
                        <a:rPr kumimoji="0" lang="en-CA" sz="3000" b="0" i="0" u="sng" strike="noStrike" cap="none" normalizeH="0" baseline="0" dirty="0">
                          <a:ln>
                            <a:noFill/>
                          </a:ln>
                          <a:solidFill>
                            <a:srgbClr val="FF9933"/>
                          </a:solidFill>
                          <a:effectLst/>
                          <a:latin typeface="Arial" charset="0"/>
                          <a:cs typeface="Arial" charset="0"/>
                        </a:rPr>
                        <a:t> </a:t>
                      </a:r>
                      <a:r>
                        <a:rPr kumimoji="0" lang="ar-SA" sz="3000" b="0" i="0" u="sng" strike="noStrike" cap="none" normalizeH="0" baseline="0" dirty="0">
                          <a:ln>
                            <a:noFill/>
                          </a:ln>
                          <a:solidFill>
                            <a:srgbClr val="FF9933"/>
                          </a:solidFill>
                          <a:effectLst/>
                          <a:latin typeface="Arial" charset="0"/>
                          <a:cs typeface="Arial" charset="0"/>
                        </a:rPr>
                        <a:t>رسالة </a:t>
                      </a:r>
                      <a:r>
                        <a:rPr kumimoji="0" lang="ar-EG" sz="3000" b="0" i="0" u="sng" strike="noStrike" cap="none" normalizeH="0" baseline="0" dirty="0">
                          <a:ln>
                            <a:noFill/>
                          </a:ln>
                          <a:solidFill>
                            <a:srgbClr val="FF9933"/>
                          </a:solidFill>
                          <a:effectLst/>
                          <a:latin typeface="Arial" charset="0"/>
                          <a:cs typeface="Arial" charset="0"/>
                        </a:rPr>
                        <a:t>يوحنا</a:t>
                      </a:r>
                      <a:r>
                        <a:rPr kumimoji="0" lang="ar-SA" sz="3000" b="0" i="0" u="sng" strike="noStrike" cap="none" normalizeH="0" baseline="0" dirty="0">
                          <a:ln>
                            <a:noFill/>
                          </a:ln>
                          <a:solidFill>
                            <a:srgbClr val="FF9933"/>
                          </a:solidFill>
                          <a:effectLst/>
                          <a:latin typeface="Arial" charset="0"/>
                          <a:cs typeface="Arial" charset="0"/>
                        </a:rPr>
                        <a:t> الأولى </a:t>
                      </a:r>
                      <a:r>
                        <a:rPr kumimoji="0" lang="ar-EG" sz="3000" b="0" i="0" u="sng" strike="noStrike" cap="none" normalizeH="0" baseline="0" dirty="0">
                          <a:ln>
                            <a:noFill/>
                          </a:ln>
                          <a:solidFill>
                            <a:srgbClr val="FF9933"/>
                          </a:solidFill>
                          <a:effectLst/>
                          <a:latin typeface="Arial" charset="0"/>
                          <a:cs typeface="Arial" charset="0"/>
                        </a:rPr>
                        <a:t>( 3 : 2 - 3</a:t>
                      </a:r>
                      <a:r>
                        <a:rPr kumimoji="0" lang="ar-SA" sz="3000" b="0" i="0" u="sng" strike="noStrike" cap="none" normalizeH="0" baseline="0" dirty="0">
                          <a:ln>
                            <a:noFill/>
                          </a:ln>
                          <a:solidFill>
                            <a:srgbClr val="FF9933"/>
                          </a:solidFill>
                          <a:effectLst/>
                          <a:latin typeface="Arial" charset="0"/>
                          <a:cs typeface="Arial" charset="0"/>
                        </a:rPr>
                        <a:t> )</a:t>
                      </a:r>
                      <a:endParaRPr kumimoji="0" lang="ar-EG" sz="30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ايها الاحباء الآن نحن اولاد الله ولم يظهر بعد ماذا سنكون.ولكن نعلم انه اذا أظهر نكون مثله لاننا سنراه كما هو. وكل من عنده هذا الرجاء به يطهر نفسه كما هو طاهر.</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3000" b="0" i="0" u="sng" strike="noStrike" kern="1200" cap="none" normalizeH="0" baseline="0" dirty="0">
                          <a:ln>
                            <a:noFill/>
                          </a:ln>
                          <a:solidFill>
                            <a:srgbClr val="FF9933"/>
                          </a:solidFill>
                          <a:effectLst/>
                          <a:latin typeface="Arial" charset="0"/>
                          <a:ea typeface="+mn-ea"/>
                          <a:cs typeface="Times New Roman" pitchFamily="18" charset="0"/>
                        </a:rPr>
                        <a:t>1 John 3:2-3</a:t>
                      </a:r>
                    </a:p>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 Mes bien-aimés, dès à présent nous sommes enfants de Dieu, mais ce que nous serons n'a pas encore été manifesté. Nous savons que, lorsqu'il paraîtra, nous lui serons semblables, puisque nous le verrons tel qu'il est. Et quiconque fonde sur lui une telle espérance se rend pur comme lui est pur.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3000" b="0" i="0" u="sng" strike="noStrike" cap="none" normalizeH="0" baseline="0" dirty="0">
                          <a:ln>
                            <a:noFill/>
                          </a:ln>
                          <a:solidFill>
                            <a:srgbClr val="FF9933"/>
                          </a:solidFill>
                          <a:effectLst/>
                          <a:latin typeface="Arial" charset="0"/>
                          <a:cs typeface="Times New Roman" pitchFamily="18" charset="0"/>
                        </a:rPr>
                        <a:t>1 John 3:2-3</a:t>
                      </a:r>
                    </a:p>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Beloved, now we are children of God; and it has not yet been revealed what we shall be, but we know that when He is revealed, we shall be like Him, for we shall see Him as He is. 3 And everyone who has this hope in Him purifies himself, just as He is pure.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20c</a:t>
            </a:r>
          </a:p>
        </p:txBody>
      </p:sp>
    </p:spTree>
  </p:cSld>
  <p:clrMapOvr>
    <a:masterClrMapping/>
  </p:clrMapOvr>
</p:sld>
</file>

<file path=ppt/slides/slide7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6738"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75673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756740"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756741"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7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63707" name="Group 27"/>
          <p:cNvGraphicFramePr>
            <a:graphicFrameLocks noGrp="1"/>
          </p:cNvGraphicFramePr>
          <p:nvPr/>
        </p:nvGraphicFramePr>
        <p:xfrm>
          <a:off x="107950" y="115888"/>
          <a:ext cx="9036050" cy="6853238"/>
        </p:xfrm>
        <a:graphic>
          <a:graphicData uri="http://schemas.openxmlformats.org/drawingml/2006/table">
            <a:tbl>
              <a:tblPr rtl="1"/>
              <a:tblGrid>
                <a:gridCol w="44275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1605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a:ln>
                            <a:noFill/>
                          </a:ln>
                          <a:solidFill>
                            <a:srgbClr val="FF9900"/>
                          </a:solidFill>
                          <a:effectLst/>
                          <a:latin typeface="Arial" charset="0"/>
                          <a:cs typeface="Arial" charset="0"/>
                        </a:rPr>
                        <a:t>الأطهار</a:t>
                      </a:r>
                      <a:r>
                        <a:rPr kumimoji="0" lang="ar-EG" sz="3200" b="0" i="0" u="sng" strike="noStrike" cap="none" normalizeH="0" baseline="0">
                          <a:ln>
                            <a:noFill/>
                          </a:ln>
                          <a:solidFill>
                            <a:srgbClr val="FF9900"/>
                          </a:solidFill>
                          <a:effectLst/>
                          <a:latin typeface="Arial" charset="0"/>
                          <a:cs typeface="Arial" charset="0"/>
                        </a:rPr>
                        <a:t> (</a:t>
                      </a:r>
                      <a:r>
                        <a:rPr kumimoji="0" lang="en-US" sz="3200" b="0" i="0" u="sng" strike="noStrike" cap="none" normalizeH="0" baseline="0">
                          <a:ln>
                            <a:noFill/>
                          </a:ln>
                          <a:solidFill>
                            <a:srgbClr val="FF9900"/>
                          </a:solidFill>
                          <a:effectLst/>
                          <a:latin typeface="Arial" charset="0"/>
                          <a:cs typeface="Arial" charset="0"/>
                        </a:rPr>
                        <a:t>5:5-11</a:t>
                      </a:r>
                      <a:r>
                        <a:rPr kumimoji="0" lang="ar-SA" sz="3200" b="0" i="0" u="sng" strike="noStrike" cap="none" normalizeH="0" baseline="0">
                          <a:ln>
                            <a:noFill/>
                          </a:ln>
                          <a:solidFill>
                            <a:srgbClr val="FF9933"/>
                          </a:solidFill>
                          <a:effectLst/>
                          <a:latin typeface="Arial" charset="0"/>
                          <a:cs typeface="Arial" charset="0"/>
                        </a:rPr>
                        <a:t>)</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سمع حنانيا هذا الكلام وقع ومات.وصار خوف عظيم على جميع الذين سمعوا بذلك.فنهض الاحداث ولفوه وحملوه خارجا ودفنوه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5:5-11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Quand il entendit ces mots, Ananias tomba et expira. Une grande crainte saisit tous ceux qui l'apprenaient. Les jeunes gens vinrent alors ensevelir le corps et l'emportèrent pour l'enterrer.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5:5-11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Then Ananias, hearing these words, fell down and breathed his last. So great fear came upon all those who heard these things. 6 And the young men arose and wrapped him up, carried him out, and buried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20a</a:t>
            </a:r>
          </a:p>
        </p:txBody>
      </p:sp>
    </p:spTree>
  </p:cSld>
  <p:clrMapOvr>
    <a:masterClrMapping/>
  </p:clrMapOvr>
</p:sld>
</file>

<file path=ppt/slides/slide7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65757" name="Group 29"/>
          <p:cNvGraphicFramePr>
            <a:graphicFrameLocks noGrp="1"/>
          </p:cNvGraphicFramePr>
          <p:nvPr/>
        </p:nvGraphicFramePr>
        <p:xfrm>
          <a:off x="34925" y="44450"/>
          <a:ext cx="9074150" cy="6915912"/>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حدث بعد مدة نحو ثلاث ساعات ان امرأته دخلت وليس لها خبر ما جرى.فاجابها بطرس قولي لي أبهذا المقدار بعتما الحقل</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فقالت نعم بهذا المقدار. فقال لها بطرس ما بالكما اتفقتما على تجربة روح الرب.</a:t>
                      </a:r>
                      <a:r>
                        <a:rPr kumimoji="0" lang="en-US" sz="3200" b="0" i="0" u="none" strike="noStrike" cap="none" normalizeH="0" baseline="0">
                          <a:ln>
                            <a:noFill/>
                          </a:ln>
                          <a:solidFill>
                            <a:schemeClr val="bg1"/>
                          </a:solidFill>
                          <a:effectLst/>
                          <a:latin typeface="Arial" charset="0"/>
                          <a:cs typeface="Arial" charset="0"/>
                        </a:rPr>
                        <a:t>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Trois heures environ s'écoulèrent; sa femme entra, sans savoir ce qui était arrivé. Pierre l'interpella: "Dis-moi, c'est bien tel prix que vous avez vendu le terrain?" Elle dit: "Oui, c'est bien ce prix-là!" Alors Pierre reprit: "Comment avez-vous pu vous mettre d'accord pour provoquer l'Esprit du Seigneur?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Now it was about three hours later when his wife came in, not knowing what had happened. 8 And Peter answered her, Tell me whether you sold the land for so much? She said, Yes, for so much. 9 Then Peter said to her, How is it that you have agreed together to test the Spirit of the Lord?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80160" name="Group 32"/>
          <p:cNvGraphicFramePr>
            <a:graphicFrameLocks noGrp="1"/>
          </p:cNvGraphicFramePr>
          <p:nvPr/>
        </p:nvGraphicFramePr>
        <p:xfrm>
          <a:off x="34925" y="44450"/>
          <a:ext cx="9074150" cy="6441123"/>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هوذا ارجل الذين دفنوا رجلك على الباب وسيحملونك خارجا.  فوقعت في الحال عند رجليه وماتت.فدخل الشباب ووجدوها ميتة فحملوها خارجا ودفنوها بجانب رجلها.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Écoute: les pas de ceux qui viennent d'enterrer ton mari sont à la porte; ils vont t'emporter, toi aussi." Aussitôt elle tomba aux pieds de Pierre et expira. Quand les jeunes gens rentrèrent, ils la trouvèrent morte et l'emportèrent pour l'enterrer auprès de son mari.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Look, the feet of those who have buried your husband are at the door, and they will carry you out. 10 Then immediately she fell down at his feet and breathed her last. And the young men came in and found her dead, and carrying her out, buried her by her husband.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38960" name="Group 16"/>
          <p:cNvGraphicFramePr>
            <a:graphicFrameLocks noGrp="1"/>
          </p:cNvGraphicFramePr>
          <p:nvPr/>
        </p:nvGraphicFramePr>
        <p:xfrm>
          <a:off x="34925" y="44450"/>
          <a:ext cx="9074150" cy="5905501"/>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فصار خوف عظيم على جميع الكنيسة وعلى جميع الذين سمعوا بذلك</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Une grande crainte saisit alors toute l'Église et tous ceux qui apprenaient cet événement.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So great fear came upon all the church and upon all who heard these things.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1858"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7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3906"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7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73950" name="Group 30"/>
          <p:cNvGraphicFramePr>
            <a:graphicFrameLocks noGrp="1"/>
          </p:cNvGraphicFramePr>
          <p:nvPr/>
        </p:nvGraphicFramePr>
        <p:xfrm>
          <a:off x="107950" y="44450"/>
          <a:ext cx="9072563" cy="6766624"/>
        </p:xfrm>
        <a:graphic>
          <a:graphicData uri="http://schemas.openxmlformats.org/drawingml/2006/table">
            <a:tbl>
              <a:tblPr rtl="1"/>
              <a:tblGrid>
                <a:gridCol w="4608513">
                  <a:extLst>
                    <a:ext uri="{9D8B030D-6E8A-4147-A177-3AD203B41FA5}">
                      <a16:colId xmlns:a16="http://schemas.microsoft.com/office/drawing/2014/main" val="20000"/>
                    </a:ext>
                  </a:extLst>
                </a:gridCol>
                <a:gridCol w="44640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ar-EG" sz="3600" b="0" i="0" u="sng" strike="noStrike" cap="none" normalizeH="0" baseline="0">
                          <a:ln>
                            <a:noFill/>
                          </a:ln>
                          <a:solidFill>
                            <a:srgbClr val="FF9933"/>
                          </a:solidFill>
                          <a:effectLst/>
                          <a:latin typeface="Arial" charset="0"/>
                          <a:cs typeface="Times New Roman" pitchFamily="18"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86:12, 10</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احمدك يا رب الهي من كل قلبي وامجد اسمك الى الدهر‏. لانك عظيم انت وصانع عجائب.انت الله وحدك هللويا</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86:12, 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Seigneur mon Dieu, je veux te célébrer de  tout mon coeur; et glorifier ton nom pour toujours,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Car tu es grand, tu fais des miracles. Tu es Dieu, toi seul,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86:12, 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I will praise You, O Lord my God, with all my heart, And I will glorify Your name forevermore.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For You are great, and do wondrous things; You alone are God.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20pg</a:t>
            </a:r>
          </a:p>
        </p:txBody>
      </p:sp>
    </p:spTree>
  </p:cSld>
  <p:clrMapOvr>
    <a:masterClrMapping/>
  </p:clrMapOvr>
</p:sld>
</file>

<file path=ppt/slides/slide7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76003" name="Group 35"/>
          <p:cNvGraphicFramePr>
            <a:graphicFrameLocks noGrp="1"/>
          </p:cNvGraphicFramePr>
          <p:nvPr/>
        </p:nvGraphicFramePr>
        <p:xfrm>
          <a:off x="34925" y="44450"/>
          <a:ext cx="9145588" cy="6793992"/>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يوحنا ( 8 : 31 – 39 )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يسوع لليهود الذين آمنوا به انكم ان ثبتم في كلامي فبالحقيقة تكونون تلاميذي وتعرفون الحق والحق يحرركم. اجابوه اننا ذرية ابراهيم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8:31-39</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Jésus donc dit aux Juifs qui avaient cru en lui: "Si vous demeurez dans ma parole, vous êtes vraiment mes disciples, vous connaîtrez la vérité et la vérité fera de vous des hommes libres. 33 Ils lui répliquèrent: "Nous sommes la descendance d'Abraham</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8:31-39</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Then Jesus said to those Jews who believed Him, If you abide in My word, you are My disciples indeed. 32 And you shall know the truth, and the truth shall make you free. 33 They answered Him, We are Abraham's descendants,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20g</a:t>
            </a:r>
          </a:p>
        </p:txBody>
      </p:sp>
    </p:spTree>
  </p:cSld>
  <p:clrMapOvr>
    <a:masterClrMapping/>
  </p:clrMapOvr>
</p:sld>
</file>

<file path=ppt/slides/slide7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78051" name="Group 35"/>
          <p:cNvGraphicFramePr>
            <a:graphicFrameLocks noGrp="1"/>
          </p:cNvGraphicFramePr>
          <p:nvPr/>
        </p:nvGraphicFramePr>
        <p:xfrm>
          <a:off x="34925" y="-24"/>
          <a:ext cx="9074150" cy="6864096"/>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0019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 نستعبد لاحد قط.كيف تقول انت انكم تصيرون احرارا. اجابهم يسوع الحق الحق اقول لكم ان كل من يعمل الخطية هو عبد للخطية.</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والعبد لا يبقى في البيت الى الابد.اما الابن فيبقى الى الابد.</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jamais personne ne nous a réduits en esclavage: comment peux-tu prétendre que nous allons devenir des hommes libres?" Jésus leur répondit: "En vérité, en vérité, je vous le dis, celui qui commet le péché est esclave du péché. L'esclave ne demeure pas toujours dans la maison; le fils, lui, y demeure pour toujours.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have never been in bondage to anyone. How can you say, `You will be made free'? 34 Jesus answered them, Most assuredly, I say to you, whoever commits sin is a slave of sin. 35 And a slave does not abide in the house forever, but a son abides forever.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82203" name="Group 27"/>
          <p:cNvGraphicFramePr>
            <a:graphicFrameLocks noGrp="1"/>
          </p:cNvGraphicFramePr>
          <p:nvPr/>
        </p:nvGraphicFramePr>
        <p:xfrm>
          <a:off x="34925" y="115888"/>
          <a:ext cx="9074150" cy="6369685"/>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فان حرركم الابن فبالحقيقة تكونون احرارا. انا عالم انكم ذرية ابراهيم.لكنكم تطلبون ان تقتلوني لان كلامي لا موضع له فيكم. انا اتكلم بما رأيت عند ابي.</a:t>
                      </a:r>
                      <a:r>
                        <a:rPr kumimoji="0" lang="en-US"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36 Dès lors, si le Fils vous affranchit, vous serez réellement des hommes libres. Vous êtes la descendance d'Abraham, je le sais; mais parce que ma parole ne pénètre pas en vous, vous cherchez à me faire mourir. Moi, je dis ce que j'ai vu auprès de mon Père,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36 Therefore if the Son makes you free, you shall be free indeed. 37 I know that you are Abraham's descendants, but you seek to kill Me, because My word has no place in you. 38 I speak what I have seen with My Father,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80110" name="Group 46"/>
          <p:cNvGraphicFramePr>
            <a:graphicFrameLocks noGrp="1"/>
          </p:cNvGraphicFramePr>
          <p:nvPr/>
        </p:nvGraphicFramePr>
        <p:xfrm>
          <a:off x="34925" y="44450"/>
          <a:ext cx="8894793" cy="6315520"/>
        </p:xfrm>
        <a:graphic>
          <a:graphicData uri="http://schemas.openxmlformats.org/drawingml/2006/table">
            <a:tbl>
              <a:tblPr rtl="1"/>
              <a:tblGrid>
                <a:gridCol w="4549804">
                  <a:extLst>
                    <a:ext uri="{9D8B030D-6E8A-4147-A177-3AD203B41FA5}">
                      <a16:colId xmlns:a16="http://schemas.microsoft.com/office/drawing/2014/main" val="20000"/>
                    </a:ext>
                  </a:extLst>
                </a:gridCol>
                <a:gridCol w="4344989">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وانتم تعملون ما رأيتم عند ابيكم. اجابوا وقالوا له ابونا هو ابراهيم.</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قال لهم يسوع لو كنتم اولاد ابراهيم لكنتم تعملون اعمال ابراهيم.</a:t>
                      </a:r>
                      <a:r>
                        <a:rPr kumimoji="0" lang="ar-EG" sz="3200" b="0" i="0" u="none" strike="noStrike" cap="none" normalizeH="0" baseline="0" dirty="0">
                          <a:ln>
                            <a:noFill/>
                          </a:ln>
                          <a:solidFill>
                            <a:schemeClr val="bg1"/>
                          </a:solidFill>
                          <a:effectLst/>
                          <a:latin typeface="Arial" charset="0"/>
                          <a:cs typeface="Arial" charset="0"/>
                        </a:rPr>
                        <a:t>    </a:t>
                      </a:r>
                      <a:r>
                        <a:rPr kumimoji="0" lang="ar-EG" sz="3200" b="0" i="0" u="none" strike="noStrike" cap="none" normalizeH="0" baseline="0" dirty="0">
                          <a:ln>
                            <a:noFill/>
                          </a:ln>
                          <a:solidFill>
                            <a:srgbClr val="FF9933"/>
                          </a:solidFill>
                          <a:effectLst/>
                          <a:latin typeface="Arial" charset="0"/>
                          <a:cs typeface="Arial" charset="0"/>
                        </a:rPr>
                        <a:t>(والمجد للـه دائماً)</a:t>
                      </a:r>
                      <a:endParaRPr kumimoji="0" lang="en-CA" sz="32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tandis que vous, vous faites ce que vous avez entendu auprès de votre père!" 39 Ils ripostèrent: "Notre père, c'est Abraham." Jésus leur dit: "Si vous êtes enfants d'Abraham, faites donc les oeuvres d'Abraham.</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you do what you have seen with your father. 39 They answered and said to Him, Abraham is our father. Jesus said to them, If you were Abraham's children, you would do the works of Abraham.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0050"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770052"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84172" name="Group 12"/>
          <p:cNvGraphicFramePr>
            <a:graphicFrameLocks noGrp="1"/>
          </p:cNvGraphicFramePr>
          <p:nvPr/>
        </p:nvGraphicFramePr>
        <p:xfrm>
          <a:off x="539750" y="404813"/>
          <a:ext cx="8424863" cy="639470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Saturday of the third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السبت من الإسبوع الثالث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Samedi de la troisième semaine 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7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2098"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772099"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7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88278" name="Group 22"/>
          <p:cNvGraphicFramePr>
            <a:graphicFrameLocks noGrp="1"/>
          </p:cNvGraphicFramePr>
          <p:nvPr/>
        </p:nvGraphicFramePr>
        <p:xfrm>
          <a:off x="34925" y="44450"/>
          <a:ext cx="9145588" cy="6194426"/>
        </p:xfrm>
        <a:graphic>
          <a:graphicData uri="http://schemas.openxmlformats.org/drawingml/2006/table">
            <a:tbl>
              <a:tblPr rtl="1"/>
              <a:tblGrid>
                <a:gridCol w="5113338">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عشية</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32:8</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اعلّمك وارشدك الطريق التي تسلكها. انصحك.عيني عليك.</a:t>
                      </a:r>
                      <a:r>
                        <a:rPr kumimoji="0" lang="en-CA" sz="3200" b="0"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32:8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Je t’instruirai et te montrerai la voie que tu dois suivre ; Je te conseillerai, j’aurai le regard sur toi.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32:8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I will instruct you and teach you in the way you should go; I will guide you with My eye.     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21pv</a:t>
            </a:r>
          </a:p>
        </p:txBody>
      </p:sp>
    </p:spTree>
  </p:cSld>
  <p:clrMapOvr>
    <a:masterClrMapping/>
  </p:clrMapOvr>
</p:sld>
</file>

<file path=ppt/slides/slide7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90327" name="Group 23"/>
          <p:cNvGraphicFramePr>
            <a:graphicFrameLocks noGrp="1"/>
          </p:cNvGraphicFramePr>
          <p:nvPr/>
        </p:nvGraphicFramePr>
        <p:xfrm>
          <a:off x="34925" y="44450"/>
          <a:ext cx="9145588" cy="648017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متى ( 15 : 29 – 31 )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انتقل يسوع من هناك وجاء الى جانب بحر الجليل.وصعد الى الجبل وجلس هناك. فجاء اليه جموع كثيرة معهم عرج وعمي وخرس وشل</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15:29-31</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Jésus quitta ces lieux et longea les rives de la mer de Galilée. Il monta sur la montagne et là il s’assit.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Alors de grandes foules s’approchèrent de lui, avec des boiteux, des aveugles, des sourds–muets, des estropiés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15:29-31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Jesus departed from there, skirted the Sea of Galilee, and went up on the mountain and sat down there. 30 Then great multitudes came to Him, having with them the lame, blind, mute, maimed,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21v</a:t>
            </a:r>
          </a:p>
        </p:txBody>
      </p:sp>
    </p:spTree>
  </p:cSld>
  <p:clrMapOvr>
    <a:masterClrMapping/>
  </p:clrMapOvr>
</p:sld>
</file>

<file path=ppt/slides/slide7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94421" name="Group 21"/>
          <p:cNvGraphicFramePr>
            <a:graphicFrameLocks noGrp="1"/>
          </p:cNvGraphicFramePr>
          <p:nvPr/>
        </p:nvGraphicFramePr>
        <p:xfrm>
          <a:off x="34925" y="115888"/>
          <a:ext cx="9001125" cy="6839712"/>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وآخرون كثيرون.وطرحوهم عند قدمي يسوع.فشفاهم حتى تعجب الجموع اذ رأوا الخرس يتكلمون والشل يصحّون والعرج يمشون والعمي يبصرون.ومجدوا اله اسرائيل</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beaucoup d’autres malades. On les déposa à ses pieds, et il les guérit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aussi la foule était–elle en admiration en voyant les sourds–muets parler, les estropiés trouver la santé, les boiteux marcher, les aveugles voir ; et elle glorifiait le Dieu d’Israël.</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many others; and they laid them down at Jesus' feet, and He healed them. 31 So the multitude marveled when they saw the mute speaking, the maimed made whole, the lame walking, and the blind seeing; and they glorified the God of Israel.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7517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7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6194"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776195"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8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98523" name="Group 27"/>
          <p:cNvGraphicFramePr>
            <a:graphicFrameLocks noGrp="1"/>
          </p:cNvGraphicFramePr>
          <p:nvPr/>
        </p:nvGraphicFramePr>
        <p:xfrm>
          <a:off x="34925" y="44450"/>
          <a:ext cx="9145588" cy="6195441"/>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107:1-2</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احمدوا الرب لانه صالح لان الى الابد رحمته. ليقل مفديو الرب </a:t>
                      </a:r>
                      <a:r>
                        <a:rPr kumimoji="0" lang="ar-SA" sz="32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107:1-2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Célébrez l’Éternel, car il est bon, Car sa bienveillance dure à toujours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Que les rachetés de l’Éternel le disent,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107:1-2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107:1 Oh, give thanks to the Lord, for He is good! For His mercy endures forever.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Let the redeemed of the Lord say so.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21pm</a:t>
            </a:r>
          </a:p>
        </p:txBody>
      </p:sp>
    </p:spTree>
  </p:cSld>
  <p:clrMapOvr>
    <a:masterClrMapping/>
  </p:clrMapOvr>
</p:sld>
</file>

<file path=ppt/slides/slide8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00584" name="Group 40"/>
          <p:cNvGraphicFramePr>
            <a:graphicFrameLocks noGrp="1"/>
          </p:cNvGraphicFramePr>
          <p:nvPr/>
        </p:nvGraphicFramePr>
        <p:xfrm>
          <a:off x="34925" y="44450"/>
          <a:ext cx="9145588" cy="648017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يوحنا (</a:t>
                      </a:r>
                      <a:r>
                        <a:rPr kumimoji="0" lang="en-US" sz="3600" b="0" i="0" u="sng" strike="noStrike" cap="none" normalizeH="0" baseline="0">
                          <a:ln>
                            <a:noFill/>
                          </a:ln>
                          <a:solidFill>
                            <a:srgbClr val="FF9933"/>
                          </a:solidFill>
                          <a:effectLst/>
                          <a:latin typeface="Arial" charset="0"/>
                          <a:cs typeface="Arial" charset="0"/>
                        </a:rPr>
                        <a:t>7:10-13</a:t>
                      </a:r>
                      <a:r>
                        <a:rPr kumimoji="0" lang="ar-EG" sz="3600" b="0" i="0" u="sng" strike="noStrike" cap="none" normalizeH="0" baseline="0">
                          <a:ln>
                            <a:noFill/>
                          </a:ln>
                          <a:solidFill>
                            <a:srgbClr val="FF9933"/>
                          </a:solidFill>
                          <a:effectLst/>
                          <a:latin typeface="Arial" charset="0"/>
                          <a:cs typeface="Arial" charset="0"/>
                        </a:rPr>
                        <a:t>)</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كان اخوته قد صعدوا حينئذ صعد هو ايضا الى العيد لا ظاهرا بل كانه في الخفاء. فكان اليهود يطلبونه في العيد ويقولون اين ذاك.</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John 7:10-13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Quand ses frères furent montés à la fête, alors il y monta aussi lui–même, non pas de façon manifeste, mais comme en secret.</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Les Juifs le cherchaient pendant la fête et disaient : Où est–il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John 7:10-13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But when His brothers had gone up, then He also went up to the feast, not openly, but as it were in secret. 11 Then the Jews sought Him at the feast, and said, Where is He?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21m</a:t>
            </a:r>
          </a:p>
        </p:txBody>
      </p:sp>
    </p:spTree>
  </p:cSld>
  <p:clrMapOvr>
    <a:masterClrMapping/>
  </p:clrMapOvr>
</p:sld>
</file>

<file path=ppt/slides/slide8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04668" name="Group 28"/>
          <p:cNvGraphicFramePr>
            <a:graphicFrameLocks noGrp="1"/>
          </p:cNvGraphicFramePr>
          <p:nvPr/>
        </p:nvGraphicFramePr>
        <p:xfrm>
          <a:off x="34925" y="115888"/>
          <a:ext cx="9001125" cy="5834063"/>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في الجمع مناجاة كثيرة من نحوه.بعضهم يقولون انه صالح.وآخرون يقولون لا بل يضل الشعب. ولكن لم يكن احد يتكلم عنه جهارا لسبب الخوف من اليهود </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Et il y avait dans la foule beaucoup de murmures à son sujet. Les uns disaient : C’est un homme de bien. Mais d’autres disaient : Non, au contraire il égare la foule.13 Personne, toutefois, ne parlait ouvertement de lui, par crainte des Juifs.</a:t>
                      </a:r>
                      <a:endParaRPr kumimoji="0" lang="en-CA"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And there was much complaining among the people concerning Him. Some said, He is good; others said, No, on the contrary, He deceives the people. 13 However, no one spoke openly of Him for fear of the Jews. </a:t>
                      </a:r>
                      <a:endParaRPr kumimoji="0" lang="en-CA"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79270"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8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0290"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780291"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780292"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780293"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8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08765" name="Group 29"/>
          <p:cNvGraphicFramePr>
            <a:graphicFrameLocks noGrp="1"/>
          </p:cNvGraphicFramePr>
          <p:nvPr/>
        </p:nvGraphicFramePr>
        <p:xfrm>
          <a:off x="34925" y="44450"/>
          <a:ext cx="9001125" cy="6289675"/>
        </p:xfrm>
        <a:graphic>
          <a:graphicData uri="http://schemas.openxmlformats.org/drawingml/2006/table">
            <a:tbl>
              <a:tblPr rtl="1"/>
              <a:tblGrid>
                <a:gridCol w="4448402">
                  <a:extLst>
                    <a:ext uri="{9D8B030D-6E8A-4147-A177-3AD203B41FA5}">
                      <a16:colId xmlns:a16="http://schemas.microsoft.com/office/drawing/2014/main" val="20000"/>
                    </a:ext>
                  </a:extLst>
                </a:gridCol>
                <a:gridCol w="455272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رسالة بولس الرسول إلى أهل </a:t>
                      </a:r>
                      <a:r>
                        <a:rPr kumimoji="0" lang="ar-EG" sz="3600" b="0" i="0" u="sng" strike="noStrike" cap="none" normalizeH="0" baseline="0">
                          <a:ln>
                            <a:noFill/>
                          </a:ln>
                          <a:solidFill>
                            <a:srgbClr val="FF9933"/>
                          </a:solidFill>
                          <a:effectLst/>
                          <a:latin typeface="Arial" charset="0"/>
                          <a:cs typeface="Arial" charset="0"/>
                        </a:rPr>
                        <a:t>غلاطية ( 3 : 5 - 11 )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فالذي يمنحكم الروح ويعمل قوات فيكم أباعمال الناموس ام بخبر الايمان.كما آمن ابراهيم بالله فحسب له برا</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sng" strike="noStrike" cap="none" normalizeH="0" baseline="0" dirty="0">
                          <a:ln>
                            <a:noFill/>
                          </a:ln>
                          <a:solidFill>
                            <a:srgbClr val="FF9933"/>
                          </a:solidFill>
                          <a:effectLst/>
                          <a:latin typeface="Arial" charset="0"/>
                          <a:cs typeface="Times New Roman" pitchFamily="18" charset="0"/>
                        </a:rPr>
                        <a:t>Galantins 3:5-11</a:t>
                      </a:r>
                    </a:p>
                    <a:p>
                      <a:pPr marL="0" marR="0" lvl="0" indent="0" algn="l"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5 et qui opère des miracles parmi vous, le fait il donc parce que vous pratiquez la loi, ou parce que vous écoutez avec foi ?6 Ainsi, Abraham crut Dieu, et cela lui fut compté comme justice.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Galatians 3:5-11</a:t>
                      </a:r>
                    </a:p>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 Therefore He who supplies the Spirit to you and works miracles among you, does He do it by the works of the law, or by the hearing of faith?-- 6 just as Abraham believed God, and it was accounted to him for righteousness.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21p</a:t>
            </a:r>
          </a:p>
        </p:txBody>
      </p:sp>
    </p:spTree>
  </p:cSld>
  <p:clrMapOvr>
    <a:masterClrMapping/>
  </p:clrMapOvr>
</p:sld>
</file>

<file path=ppt/slides/slide8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10818" name="Group 34"/>
          <p:cNvGraphicFramePr>
            <a:graphicFrameLocks noGrp="1"/>
          </p:cNvGraphicFramePr>
          <p:nvPr/>
        </p:nvGraphicFramePr>
        <p:xfrm>
          <a:off x="34925" y="44450"/>
          <a:ext cx="9074150" cy="6292140"/>
        </p:xfrm>
        <a:graphic>
          <a:graphicData uri="http://schemas.openxmlformats.org/drawingml/2006/table">
            <a:tbl>
              <a:tblPr rtl="1"/>
              <a:tblGrid>
                <a:gridCol w="4713513">
                  <a:extLst>
                    <a:ext uri="{9D8B030D-6E8A-4147-A177-3AD203B41FA5}">
                      <a16:colId xmlns:a16="http://schemas.microsoft.com/office/drawing/2014/main" val="20000"/>
                    </a:ext>
                  </a:extLst>
                </a:gridCol>
                <a:gridCol w="4360637">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اعلموا اذا ان الذين هم من الايمان اولئك هم بنو ابراهيم.والكتاب اذ سبق فرأى ان الله بالايمان يبرر الامم سبق فبشر ابراهيم ان فيك تتبارك جميع الامم.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Reconnaissez–le donc ; ceux qui ont la foi sont fils d’Abraham.8 Aussi l’Écriture, prévoyant que Dieu justifierait les païens par la foi, a d’avance annoncé cette bonne nouvelle à Abraham : Toutes les nations seront bénies en toi ;</a:t>
                      </a:r>
                      <a:r>
                        <a:rPr kumimoji="0" lang="ar-EG" sz="2800" b="0" i="0" u="none" strike="noStrike" cap="none" normalizeH="0" baseline="0">
                          <a:ln>
                            <a:noFill/>
                          </a:ln>
                          <a:solidFill>
                            <a:schemeClr val="bg1"/>
                          </a:solidFill>
                          <a:effectLst/>
                          <a:latin typeface="Arial" charset="0"/>
                          <a:cs typeface="Arial" charset="0"/>
                        </a:rPr>
                        <a:t> </a:t>
                      </a: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7 Therefore know that only those who are of faith are sons of Abraham. 8 And the Scripture, foreseeing that God would justify the Gentiles by faith, preached the gospel to Abraham beforehand, saying, In you all the nations shall be blessed.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55343" name="Group 15"/>
          <p:cNvGraphicFramePr>
            <a:graphicFrameLocks noGrp="1"/>
          </p:cNvGraphicFramePr>
          <p:nvPr/>
        </p:nvGraphicFramePr>
        <p:xfrm>
          <a:off x="34925" y="44450"/>
          <a:ext cx="9074150" cy="5689601"/>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اذا الذين هم من الايمان يتباركون مع ابراهيم المؤمن. لان جميع الذين هم من اعمال الناموس هم تحت لعنة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de sorte que ceux qui ont la foi sont bénis avec Abraham le croyant. 10 Tous ceux en effet qui dépendent des oeuvres de la loi sont sous la malédiction,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So then those who are of faith are blessed with believing Abraham. 10 For as many as are of the works of the law are under the curse;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1018" name="Group 26"/>
          <p:cNvGraphicFramePr>
            <a:graphicFrameLocks noGrp="1"/>
          </p:cNvGraphicFramePr>
          <p:nvPr/>
        </p:nvGraphicFramePr>
        <p:xfrm>
          <a:off x="34925" y="44450"/>
          <a:ext cx="9074150" cy="6480176"/>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21605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لانه مكتوب ملعون كل من لا يثبت في جميع ما هو مكتوب في كتاب الناموس ليعمل به. ولكن ان ليس احد يتبرر بالناموس عند الله فظاهر لان البار بالايمان يحيا.</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1958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car il est écrit : Maudit soit quiconque n’observe pas tout ce qui est écrit dans le livre de la loi, pour le mettre en pratique.11 Et que nul ne soit justifié devant Dieu par la loi, cela est évident puisque : Le juste vivra par la foi.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it is written, Cursed is everyone who does not continue in all things which are written in the book of the law, to do them. 11 But that no one is justified by the law in the sight of God is evident, for the just shall live by faith.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8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6434"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786435"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786436"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8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16959" name="Group 31"/>
          <p:cNvGraphicFramePr>
            <a:graphicFrameLocks noGrp="1"/>
          </p:cNvGraphicFramePr>
          <p:nvPr/>
        </p:nvGraphicFramePr>
        <p:xfrm>
          <a:off x="34925" y="44450"/>
          <a:ext cx="9074150" cy="6655054"/>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الكاثوليكون من</a:t>
                      </a:r>
                      <a:r>
                        <a:rPr kumimoji="0" lang="en-CA"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رسالة </a:t>
                      </a:r>
                      <a:r>
                        <a:rPr kumimoji="0" lang="ar-EG" sz="3200" b="0" i="0" u="sng" strike="noStrike" cap="none" normalizeH="0" baseline="0" dirty="0">
                          <a:ln>
                            <a:noFill/>
                          </a:ln>
                          <a:solidFill>
                            <a:srgbClr val="FF9933"/>
                          </a:solidFill>
                          <a:effectLst/>
                          <a:latin typeface="Arial" charset="0"/>
                          <a:cs typeface="Arial" charset="0"/>
                        </a:rPr>
                        <a:t>يوجنا</a:t>
                      </a:r>
                      <a:r>
                        <a:rPr kumimoji="0" lang="ar-SA" sz="3200" b="0" i="0" u="sng" strike="noStrike" cap="none" normalizeH="0" baseline="0" dirty="0">
                          <a:ln>
                            <a:noFill/>
                          </a:ln>
                          <a:solidFill>
                            <a:srgbClr val="FF9933"/>
                          </a:solidFill>
                          <a:effectLst/>
                          <a:latin typeface="Arial" charset="0"/>
                          <a:cs typeface="Arial" charset="0"/>
                        </a:rPr>
                        <a:t> الرسول</a:t>
                      </a:r>
                      <a:r>
                        <a:rPr kumimoji="0" lang="en-US" sz="3200" b="0" i="0" u="sng" strike="noStrike" cap="none" normalizeH="0" baseline="0" dirty="0">
                          <a:ln>
                            <a:noFill/>
                          </a:ln>
                          <a:solidFill>
                            <a:srgbClr val="FF9933"/>
                          </a:solidFill>
                          <a:effectLst/>
                          <a:latin typeface="Arial" charset="0"/>
                          <a:cs typeface="Arial" charset="0"/>
                        </a:rPr>
                        <a:t> </a:t>
                      </a:r>
                      <a:r>
                        <a:rPr kumimoji="0" lang="ar-EG" sz="3200" b="0" i="0" u="sng" strike="noStrike" cap="none" normalizeH="0" baseline="0" dirty="0">
                          <a:ln>
                            <a:noFill/>
                          </a:ln>
                          <a:solidFill>
                            <a:srgbClr val="FF9933"/>
                          </a:solidFill>
                          <a:effectLst/>
                          <a:latin typeface="Arial" charset="0"/>
                          <a:cs typeface="Arial" charset="0"/>
                        </a:rPr>
                        <a:t> الأولى (</a:t>
                      </a:r>
                      <a:r>
                        <a:rPr kumimoji="0" lang="en-US" sz="3200" b="0" i="0" u="sng" strike="noStrike" cap="none" normalizeH="0" baseline="0" dirty="0">
                          <a:ln>
                            <a:noFill/>
                          </a:ln>
                          <a:solidFill>
                            <a:srgbClr val="FF9933"/>
                          </a:solidFill>
                          <a:effectLst/>
                          <a:latin typeface="Arial" charset="0"/>
                          <a:cs typeface="Arial" charset="0"/>
                        </a:rPr>
                        <a:t>3:2-11</a:t>
                      </a:r>
                      <a:r>
                        <a:rPr kumimoji="0" lang="ar-SA" sz="3200" b="0" i="0" u="sng" strike="noStrike" cap="none" normalizeH="0" baseline="0" dirty="0">
                          <a:ln>
                            <a:noFill/>
                          </a:ln>
                          <a:solidFill>
                            <a:srgbClr val="FF9933"/>
                          </a:solidFill>
                          <a:effectLst/>
                          <a:latin typeface="Arial" charset="0"/>
                          <a:cs typeface="Arial" charset="0"/>
                        </a:rPr>
                        <a:t>)</a:t>
                      </a:r>
                      <a:endParaRPr kumimoji="0" lang="ar-EG"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ايها الاحباء الآن نحن اولاد الله ولم يظهر بعد ماذا سنكون.ولكن نعلم انه اذا أظهر نكون مثله لاننا سنراه كما هو.</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1 John 3:2-11</a:t>
                      </a:r>
                      <a:endParaRPr kumimoji="0" lang="ar-EG" sz="36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Bien–aimés, nous sommes maintenant enfants de Dieu, et ce que nous serons n’a pas encore été manifesté ; mais nous savons que lorsqu’il sera manifesté, nous serons semblables à lui, parce que nous le verrons tel qu’il est.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1 John 3:2-11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Beloved, now we are children of God; and it has not yet been revealed what we shall be, but we know that when He is revealed, we shall be like Him, for we shall see Him as He is.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21c</a:t>
            </a:r>
          </a:p>
        </p:txBody>
      </p:sp>
    </p:spTree>
  </p:cSld>
  <p:clrMapOvr>
    <a:masterClrMapping/>
  </p:clrMapOvr>
</p:sld>
</file>

<file path=ppt/slides/slide8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19003" name="Group 27"/>
          <p:cNvGraphicFramePr>
            <a:graphicFrameLocks noGrp="1"/>
          </p:cNvGraphicFramePr>
          <p:nvPr/>
        </p:nvGraphicFramePr>
        <p:xfrm>
          <a:off x="34925" y="115888"/>
          <a:ext cx="9074150" cy="6339840"/>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وكل من عنده هذا الرجاء به يطهر نفسه كما هو طاهر. كل من يفعل الخطية يفعل التعدي ايضا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والخطية هي التعدي. وتعلمون ان ذاك أظهر لكي يرفع خطايانا وليس فيه خطية.</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Quiconque a cette espérance en lui se purifie, comme lui (le Seigneur) est pur.4 Quiconque commet le péché, commet aussi une violation de la loi, et le péché, c’est la violation de la loi.5 Or, vous le savez, lui (le Seigneur) est apparu pour ôter les péchés ; et il n’y a pas de péché en lui.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And everyone who has this hope in Him purifies himself, just as He is pure. 4 Whoever commits sin also commits lawlessness, and sin is lawlessness. 5 And you know that He was manifested to take away our sins, and in Him there is no sin.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3065" name="Group 25"/>
          <p:cNvGraphicFramePr>
            <a:graphicFrameLocks noGrp="1"/>
          </p:cNvGraphicFramePr>
          <p:nvPr/>
        </p:nvGraphicFramePr>
        <p:xfrm>
          <a:off x="34925" y="115888"/>
          <a:ext cx="9074150" cy="580421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كل من يثبت فيه لا يخطئ.كل من يخطئ لم يبصره ولا عرفه  ايها الاولاد لا يضلّكم احد.من يفعل البر فهو بار كما ان ذاك بار من يفعل الخطية فهو من ابليس لان ابليس من البدء يخطئ.</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Quiconque demeure en lui ne pèche pas ; quiconque pèche ne l’a pas vu et ne l’a pas connu.</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Petits enfants, que personne ne vous séduise. Celui qui pratique la justice est juste, comme lui (le Seigneur) est juste.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Whoever abides in Him does not sin. Whoever sins has neither seen Him nor known Him. 7 Little children, let no one deceive you. He who practices righteousness is righteous, just as He is righteous.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5112" name="Group 24"/>
          <p:cNvGraphicFramePr>
            <a:graphicFrameLocks noGrp="1"/>
          </p:cNvGraphicFramePr>
          <p:nvPr/>
        </p:nvGraphicFramePr>
        <p:xfrm>
          <a:off x="34925" y="115888"/>
          <a:ext cx="9074150" cy="676656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لاجل هذا أظهر ابن الله لكي ينقض اعمال ابليس.</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كل من هو مولود من الله لا يفعل خطية لان زرعه يثبت فيه ولا يستطيع ان يخطئ لانه مولود من الله.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Celui qui commet le péché est du diable, car le diable pèche dès le commencement. Le Fils de Dieu est apparu, afin de détruire les oeuvres du diable.9 Quiconque est né de Dieu ne commet pas le péché, parce que la semence de Dieu demeure en lui, et il ne peut pécher, puisqu’il est né de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He who sins is of the devil, for the devil has sinned from the beginning. For this purpose the Son of God was manifested, that He might destroy the works of the devil. 9 Whoever has been born of God does not sin, for His seed remains in him; and he cannot sin, because he has been born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7157" name="Group 21"/>
          <p:cNvGraphicFramePr>
            <a:graphicFrameLocks noGrp="1"/>
          </p:cNvGraphicFramePr>
          <p:nvPr/>
        </p:nvGraphicFramePr>
        <p:xfrm>
          <a:off x="34925" y="115888"/>
          <a:ext cx="9074150" cy="676656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بهذا اولاد الله ظاهرون واولاد ابليس</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كل من لا يفعل البر فليس من الله وكذا من لا يحب اخاه. لان هذا هو الخبر الذي سمعتموه من البدء ان يحب بعضنا بعضا.</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C’est par là que se manifestent les enfants de Dieu et les enfants du diable. Quiconque ne pratique pas la justice n’est pas de Dieu, non plus que celui qui n’aime pas son frère. 11 Voici le message que vous avez entendu dès le commencement : Aimons–nous les uns les autres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In this the children of God and the children of the devil are manifest: Whoever does not practice righteousness is not of God, nor is he who does not love his brother. 11 For this is the message that you heard from the beginning, that we should love one another,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3602"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79360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793604"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793605"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8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25145" name="Group 25"/>
          <p:cNvGraphicFramePr>
            <a:graphicFrameLocks noGrp="1"/>
          </p:cNvGraphicFramePr>
          <p:nvPr/>
        </p:nvGraphicFramePr>
        <p:xfrm>
          <a:off x="107950" y="115888"/>
          <a:ext cx="9036050" cy="6734810"/>
        </p:xfrm>
        <a:graphic>
          <a:graphicData uri="http://schemas.openxmlformats.org/drawingml/2006/table">
            <a:tbl>
              <a:tblPr rtl="1"/>
              <a:tblGrid>
                <a:gridCol w="4716462">
                  <a:extLst>
                    <a:ext uri="{9D8B030D-6E8A-4147-A177-3AD203B41FA5}">
                      <a16:colId xmlns:a16="http://schemas.microsoft.com/office/drawing/2014/main" val="20000"/>
                    </a:ext>
                  </a:extLst>
                </a:gridCol>
                <a:gridCol w="431958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a:ln>
                            <a:noFill/>
                          </a:ln>
                          <a:solidFill>
                            <a:srgbClr val="FF9900"/>
                          </a:solidFill>
                          <a:effectLst/>
                          <a:latin typeface="Arial" charset="0"/>
                          <a:cs typeface="Arial" charset="0"/>
                        </a:rPr>
                        <a:t>الأطهار</a:t>
                      </a:r>
                      <a:r>
                        <a:rPr kumimoji="0" lang="ar-EG" sz="3200" b="0" i="0" u="sng" strike="noStrike" cap="none" normalizeH="0" baseline="0">
                          <a:ln>
                            <a:noFill/>
                          </a:ln>
                          <a:solidFill>
                            <a:srgbClr val="FF9933"/>
                          </a:solidFill>
                          <a:effectLst/>
                          <a:latin typeface="Arial" charset="0"/>
                          <a:cs typeface="Arial" charset="0"/>
                        </a:rPr>
                        <a:t> (</a:t>
                      </a:r>
                      <a:r>
                        <a:rPr kumimoji="0" lang="en-US" sz="3200" b="0" i="0" u="sng" strike="noStrike" cap="none" normalizeH="0" baseline="0">
                          <a:ln>
                            <a:noFill/>
                          </a:ln>
                          <a:solidFill>
                            <a:srgbClr val="FF9900"/>
                          </a:solidFill>
                          <a:effectLst/>
                          <a:latin typeface="Arial" charset="0"/>
                          <a:cs typeface="Arial" charset="0"/>
                        </a:rPr>
                        <a:t>4:19-31</a:t>
                      </a:r>
                      <a:r>
                        <a:rPr kumimoji="0" lang="ar-SA" sz="3200" b="0" i="0" u="sng" strike="noStrike" cap="none" normalizeH="0" baseline="0">
                          <a:ln>
                            <a:noFill/>
                          </a:ln>
                          <a:solidFill>
                            <a:srgbClr val="FF9933"/>
                          </a:solidFill>
                          <a:effectLst/>
                          <a:latin typeface="Arial" charset="0"/>
                          <a:cs typeface="Arial" charset="0"/>
                        </a:rPr>
                        <a:t>)</a:t>
                      </a:r>
                      <a:endParaRPr kumimoji="0" lang="en-US"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وجرت على ايدي الرسل آيات وعجائب كثيرة في الشعب</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وكان الجميع بنفس واحدة في رواق سليمان. واما الآخرون فلم يكن احد منهم يجسر ان يلتصق بهم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لكن كان الشعب يعظمهم.</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5:12-20</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Beaucoup de signes et de prodiges se faisaient au milieu du peuple par les mains des apôtres. Ils se tenaient tous d’un commun accord au portique de Salomon,13 et personne parmi les autres n’osait se joindre à eux ; mais le peuple les louait hautement.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5:12-20</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And through the hands of the apostles many signs and wonders were done among the people. And they were all with one accord in Solomon's Porch. 13 Yet none of the rest dared join them, but the people esteemed them highly.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21a</a:t>
            </a:r>
          </a:p>
        </p:txBody>
      </p:sp>
    </p:spTree>
  </p:cSld>
  <p:clrMapOvr>
    <a:masterClrMapping/>
  </p:clrMapOvr>
</p:sld>
</file>

<file path=ppt/slides/slide8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27191" name="Group 23"/>
          <p:cNvGraphicFramePr>
            <a:graphicFrameLocks noGrp="1"/>
          </p:cNvGraphicFramePr>
          <p:nvPr/>
        </p:nvGraphicFramePr>
        <p:xfrm>
          <a:off x="34925" y="44450"/>
          <a:ext cx="9074150" cy="633984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مؤمنون ينضمون للرب اكثر.جماهير من رجال ونساء</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حتى انهم كانوا يحملون المرضى خارجا في الشوارع ويضعونهم على فرش واسرّة حتى اذا جاء بطرس يخيّم ولو ظله على احد منهم.</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Les multitudes d’hommes et de femmes qui croyaient au Seigneur augmentaient toujours plus.</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On apportait les malades dans les rues et on les plaçait sur des litières et des grabats, afin que, lors du passage de Pierre, son ombre au moins puisse couvrir l’un d’eux.</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And believers were increasingly added to the Lord, multitudes of both men and women, 15 so that they brought the sick out into the streets and laid them on beds and couches, that at least the shadow of Peter passing by might fall on some of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9207" name="Group 23"/>
          <p:cNvGraphicFramePr>
            <a:graphicFrameLocks noGrp="1"/>
          </p:cNvGraphicFramePr>
          <p:nvPr/>
        </p:nvGraphicFramePr>
        <p:xfrm>
          <a:off x="34925" y="44450"/>
          <a:ext cx="9074150" cy="6510528"/>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واجتمع جمهور المدن المحيطة الى اورشليم حاملين مرضى ومعذبين من ارواح نجسة وكانوا يبرأون جميعهم  فقام رئيس الكهنة وجميع الذين معه الذين هم شيعة الصدوقيين</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La multitude accourait aussi des villes voisines de Jérusalem et apportait des malades et des gens tourmentés par des esprits impurs ; et tous étaient guéris.17 Alors le souverain sacrificateur et tous ceux qui étaient avec lui, c’est–à–dire le parti des Sadducéens, se levèrent,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Also a multitude gathered from the surrounding cities to Jerusalem, bringing sick people and those who were tormented by unclean spirits, and they were all healed. 17 Then the high priest rose up, and all those who were with him (which is the sect of the Sadducees),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51258" name="Group 26"/>
          <p:cNvGraphicFramePr>
            <a:graphicFrameLocks noGrp="1"/>
          </p:cNvGraphicFramePr>
          <p:nvPr/>
        </p:nvGraphicFramePr>
        <p:xfrm>
          <a:off x="34925" y="44450"/>
          <a:ext cx="9074150" cy="6864096"/>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وامتلأوا غيرة فالقوا ايديهم على الرسل ووضعوهم في حبس العامة</a:t>
                      </a:r>
                      <a:r>
                        <a:rPr kumimoji="0" lang="ar-EG" sz="3200" b="0" i="0" u="none" strike="noStrike" cap="none" normalizeH="0" baseline="0">
                          <a:ln>
                            <a:noFill/>
                          </a:ln>
                          <a:solidFill>
                            <a:schemeClr val="bg1"/>
                          </a:solidFill>
                          <a:effectLst/>
                          <a:latin typeface="Arial" charset="0"/>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ملاك الرب في الليل فتح ابواب السجن واخرجهم وقال اذهبوا قفوا وكلموا الشعب في الهيكل بجميع كلام هذه الحياة.</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remplis de jalousie,18 portèrent les mains sur les apôtres et les jetèrent dans la prison publique.19 Mais pendant la nuit un ange du Seigneur ouvrit les portes de la prison ; il les fit sortir et leur dit :</a:t>
                      </a:r>
                      <a:r>
                        <a:rPr kumimoji="0" lang="ar-EG" sz="2800" b="0" i="0" u="none" strike="noStrike" cap="none" normalizeH="0" baseline="0">
                          <a:ln>
                            <a:noFill/>
                          </a:ln>
                          <a:solidFill>
                            <a:schemeClr val="bg1"/>
                          </a:solidFill>
                          <a:effectLst/>
                          <a:latin typeface="Arial" charset="0"/>
                          <a:cs typeface="Arial" charset="0"/>
                        </a:rPr>
                        <a:t> </a:t>
                      </a:r>
                      <a:r>
                        <a:rPr kumimoji="0" lang="fr-FR" sz="2800" b="0" i="0" u="none" strike="noStrike" cap="none" normalizeH="0" baseline="0">
                          <a:ln>
                            <a:noFill/>
                          </a:ln>
                          <a:solidFill>
                            <a:schemeClr val="bg1"/>
                          </a:solidFill>
                          <a:effectLst/>
                          <a:latin typeface="Arial" charset="0"/>
                          <a:cs typeface="Arial" charset="0"/>
                        </a:rPr>
                        <a:t>20 Allez, tenez–vous dans le temple, et annoncez au peuple toutes les paroles de cette Vie.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they were filled with indignation, 18 and laid their hands on the apostles and put them in the common prison. 19 But at night an angel of the Lord opened the prison doors and brought them out, and said, 20 Go, stand in the temple and speak to the people all the words of this life.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22"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8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0770"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8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35402" name="Group 42"/>
          <p:cNvGraphicFramePr>
            <a:graphicFrameLocks noGrp="1"/>
          </p:cNvGraphicFramePr>
          <p:nvPr/>
        </p:nvGraphicFramePr>
        <p:xfrm>
          <a:off x="34925" y="44450"/>
          <a:ext cx="9145588" cy="6681280"/>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20:5-6</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ليكمّل الرب كل سؤلك الآن عرفت ان الرب مخلّص مسيحه يستجيبه من سماء قدسه بجبروت خلاص يمينه.</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 20:5-6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L’Éternel accomplira toutes tes demandes.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Je reconnais maintenant que l’Éternel sauve son messie ; Il lui répondra de son sanctuaire céleste Par le secours puissant de sa droite.</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20:5-6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May the Lord fulfill all your petitions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Now I know that the Lord saves His anointed; He will answer him from His holy heaven With the saving strength of His right hand.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21pg</a:t>
            </a:r>
          </a:p>
        </p:txBody>
      </p:sp>
    </p:spTree>
  </p:cSld>
  <p:clrMapOvr>
    <a:masterClrMapping/>
  </p:clrMapOvr>
</p:sld>
</file>

<file path=ppt/slides/slide8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37443" name="Group 35"/>
          <p:cNvGraphicFramePr>
            <a:graphicFrameLocks noGrp="1"/>
          </p:cNvGraphicFramePr>
          <p:nvPr/>
        </p:nvGraphicFramePr>
        <p:xfrm>
          <a:off x="34925" y="44450"/>
          <a:ext cx="9145588" cy="6736080"/>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sng" strike="noStrike" cap="none" normalizeH="0" baseline="0">
                          <a:ln>
                            <a:noFill/>
                          </a:ln>
                          <a:solidFill>
                            <a:srgbClr val="FF9933"/>
                          </a:solidFill>
                          <a:effectLst/>
                          <a:latin typeface="Arial" charset="0"/>
                          <a:cs typeface="Arial" charset="0"/>
                        </a:rPr>
                        <a:t>يوحنا ( 6 : 47 – 56 )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الحق الحق اقول لكم من يؤمن بي فله حياة ابدية. انا هو خبز الحياة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آباؤكم اكلوا المنّ في البرية وماتوا. هذا هو الخبز النازل من السماء لكي يأكل منه الانسان ولا يموت.</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6:47-56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47 En vérité, en vérité, je vous le dis, celui qui croit a la vie éternelle.48 Moi, je suis le pain de vie.49  Vos pères ont mangé la manne dans le désert, et ils sont morts.50 C’est ici le pain qui descend du ciel, afin que celui qui en mange ne meure pas.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6:47-56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47 Most assuredly, I say to you, he who believes in Me has everlasting life. 48 I am the bread of life. 49 Your fathers ate the manna in the wilderness, and are dead. 50 This is the bread which comes down from heaven, that one may eat of it and not die.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21g</a:t>
            </a:r>
          </a:p>
        </p:txBody>
      </p:sp>
    </p:spTree>
  </p:cSld>
  <p:clrMapOvr>
    <a:masterClrMapping/>
  </p:clrMapOvr>
</p:sld>
</file>

<file path=ppt/slides/slide8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39484" name="Group 28"/>
          <p:cNvGraphicFramePr>
            <a:graphicFrameLocks noGrp="1"/>
          </p:cNvGraphicFramePr>
          <p:nvPr/>
        </p:nvGraphicFramePr>
        <p:xfrm>
          <a:off x="34925" y="115888"/>
          <a:ext cx="9074150" cy="6049963"/>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انا هو الخبز الحي الذي نزل من السماء.ان اكل احد من هذا الخبز يحيا الى الابد.والخبز الذي انا اعطي هو جسدي الذي ابذله من اجل حياة العالم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51 Moi, je suis le pain vivant descendu du ciel. Si quelqu’un mange de ce pain, il vivra éternellement, et le pain que je donnerai, c’est ma chair pour la vie du monde.</a:t>
                      </a:r>
                      <a:r>
                        <a:rPr kumimoji="0" lang="ar-EG" sz="2800" b="0" i="0" u="none" strike="noStrike" cap="none" normalizeH="0" baseline="0">
                          <a:ln>
                            <a:noFill/>
                          </a:ln>
                          <a:solidFill>
                            <a:schemeClr val="bg1"/>
                          </a:solidFill>
                          <a:effectLst/>
                          <a:latin typeface="Arial" charset="0"/>
                          <a:cs typeface="Arial" charset="0"/>
                        </a:rPr>
                        <a:t> </a:t>
                      </a: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51 I am the living bread which came down from heaven. If anyone eats of this bread, he will live forever; and the bread that I shall give is My flesh, which I shall give for the life of the world.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53309" name="Group 29"/>
          <p:cNvGraphicFramePr>
            <a:graphicFrameLocks noGrp="1"/>
          </p:cNvGraphicFramePr>
          <p:nvPr/>
        </p:nvGraphicFramePr>
        <p:xfrm>
          <a:off x="34925" y="115888"/>
          <a:ext cx="9074150" cy="6369685"/>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فخاصم اليهود بعضهم بعضا قائلين كيف يقدر هذا ان يعطينا جسده لناكل</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فقال لهم يسوع الحق الحق اقول لكم ان لم تأكلوا جسد ابن الانسان وتشربوا دمه فليس لكم حياة فيكم.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52 Les Juifs se querellaient entre eux et disaient : Comment celui–ci peut–il nous donner sa chair à manger ?53  Jésus leur dit : En vérité, en vérité, je vous le dis, si vous ne mangez la chair du Fils de l’homme et si vous ne buvez son sang, vous n’avez pas la vie en vous.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52 The Jews therefore quarreled among themselves, saying, How can this Man give us His flesh to eat? 53 Then Jesus said to them, Most assuredly, I say to you, unless you eat the flesh of the Son of Man and drink His blood, you have no life in you.</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41526" name="Group 22"/>
          <p:cNvGraphicFramePr>
            <a:graphicFrameLocks noGrp="1"/>
          </p:cNvGraphicFramePr>
          <p:nvPr/>
        </p:nvGraphicFramePr>
        <p:xfrm>
          <a:off x="34925" y="44450"/>
          <a:ext cx="9145588" cy="6467590"/>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من يأكل جسدي ويشرب دمي فله حياة ابدية وانا اقيمه في اليوم الاخير</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 لان جسدي ماكل حق ودمي مشرب حق. من ياكل جسدي ويشرب دمي يثبت فيّ وانا فيه.</a:t>
                      </a:r>
                      <a:r>
                        <a:rPr kumimoji="0" lang="en-CA" sz="3200" b="0" i="0" u="none" strike="noStrike" cap="none" normalizeH="0" baseline="0" dirty="0">
                          <a:ln>
                            <a:noFill/>
                          </a:ln>
                          <a:solidFill>
                            <a:schemeClr val="bg1"/>
                          </a:solidFill>
                          <a:effectLst/>
                          <a:latin typeface="Arial" charset="0"/>
                          <a:cs typeface="Arial" charset="0"/>
                        </a:rPr>
                        <a:t>  </a:t>
                      </a:r>
                      <a:r>
                        <a:rPr kumimoji="0" lang="ar-EG" sz="3200" b="0" i="0" u="none" strike="noStrike" cap="none" normalizeH="0" baseline="0" dirty="0">
                          <a:ln>
                            <a:noFill/>
                          </a:ln>
                          <a:solidFill>
                            <a:srgbClr val="FF9933"/>
                          </a:solidFill>
                          <a:effectLst/>
                          <a:latin typeface="Arial" charset="0"/>
                          <a:cs typeface="Arial" charset="0"/>
                        </a:rPr>
                        <a:t>(والمجد للـه دائماً)</a:t>
                      </a:r>
                      <a:endParaRPr kumimoji="0" lang="en-CA" sz="32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54 Celui qui mange ma chair et qui boit mon sang a la vie éternelle, et je le ressusciterai au dernier jour.</a:t>
                      </a:r>
                    </a:p>
                    <a:p>
                      <a:pPr marL="0" marR="0" lvl="0" indent="0" algn="l"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55 Car ma chair est vraiment une nourriture et mon sang est vraiment un breuvage.</a:t>
                      </a:r>
                    </a:p>
                    <a:p>
                      <a:pPr marL="0" marR="0" lvl="0" indent="0" algn="l"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56 Celui qui mange ma chair et boit mon sang demeure en moi, et moi en lui.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54 Whoever eats My flesh and drinks My blood has eternal life, and I will raise him up at the last day. 55 For My flesh is food indeed, and My blood is drink indeed. 56 He who eats My flesh and drinks My blood abides in Me, and I in him.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6914"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806916"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39555" name="Group 35"/>
          <p:cNvGraphicFramePr>
            <a:graphicFrameLocks noGrp="1"/>
          </p:cNvGraphicFramePr>
          <p:nvPr/>
        </p:nvGraphicFramePr>
        <p:xfrm>
          <a:off x="468313" y="188913"/>
          <a:ext cx="8137525" cy="5870448"/>
        </p:xfrm>
        <a:graphic>
          <a:graphicData uri="http://schemas.openxmlformats.org/drawingml/2006/table">
            <a:tbl>
              <a:tblPr rtl="1"/>
              <a:tblGrid>
                <a:gridCol w="8137525">
                  <a:extLst>
                    <a:ext uri="{9D8B030D-6E8A-4147-A177-3AD203B41FA5}">
                      <a16:colId xmlns:a16="http://schemas.microsoft.com/office/drawing/2014/main" val="20000"/>
                    </a:ext>
                  </a:extLst>
                </a:gridCol>
              </a:tblGrid>
              <a:tr h="23034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endParaRPr kumimoji="0" lang="en-US" sz="4000" b="0" i="0" u="none" strike="noStrike" cap="none" normalizeH="0" baseline="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1" i="0" u="none" strike="noStrike" cap="none" normalizeH="0" baseline="0">
                          <a:ln>
                            <a:noFill/>
                          </a:ln>
                          <a:solidFill>
                            <a:srgbClr val="FF9900"/>
                          </a:solidFill>
                          <a:effectLst/>
                          <a:latin typeface="Arial" charset="0"/>
                          <a:cs typeface="Arial" charset="0"/>
                        </a:rPr>
                        <a:t> Third Sunday of the Fifty Holy days</a:t>
                      </a:r>
                      <a:endParaRPr kumimoji="0" lang="en-US" sz="4800" b="1"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800" b="1"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800" b="1" i="0" u="none" strike="noStrike" cap="none" normalizeH="0" baseline="0">
                          <a:ln>
                            <a:noFill/>
                          </a:ln>
                          <a:solidFill>
                            <a:srgbClr val="FF9900"/>
                          </a:solidFill>
                          <a:effectLst/>
                          <a:latin typeface="Arial" charset="0"/>
                          <a:cs typeface="Arial" charset="0"/>
                        </a:rPr>
                        <a:t>الأحد الثالث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KW" sz="4000" b="1" i="0" u="none" strike="noStrike" cap="none" normalizeH="0" baseline="0">
                          <a:ln>
                            <a:noFill/>
                          </a:ln>
                          <a:solidFill>
                            <a:srgbClr val="FF9900"/>
                          </a:solidFill>
                          <a:effectLst/>
                          <a:latin typeface="Arial" charset="0"/>
                          <a:cs typeface="Arial" charset="0"/>
                        </a:rPr>
                        <a:t> </a:t>
                      </a:r>
                      <a:endParaRPr kumimoji="0" lang="fr-CA"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fr-FR" sz="4000" b="1" i="0" u="none" strike="noStrike" cap="none" normalizeH="0" baseline="0">
                          <a:ln>
                            <a:noFill/>
                          </a:ln>
                          <a:solidFill>
                            <a:srgbClr val="FF9900"/>
                          </a:solidFill>
                          <a:effectLst/>
                          <a:latin typeface="Arial" charset="0"/>
                          <a:cs typeface="Arial" charset="0"/>
                        </a:rPr>
                        <a:t>Troisième Dimanche "ELKHAMSINE</a:t>
                      </a:r>
                      <a:endParaRPr kumimoji="0" lang="fr-CA" sz="4000" b="0"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8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6"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169987"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8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05620" name="Group 52"/>
          <p:cNvGraphicFramePr>
            <a:graphicFrameLocks noGrp="1"/>
          </p:cNvGraphicFramePr>
          <p:nvPr/>
        </p:nvGraphicFramePr>
        <p:xfrm>
          <a:off x="69819" y="0"/>
          <a:ext cx="8931306" cy="6310313"/>
        </p:xfrm>
        <a:graphic>
          <a:graphicData uri="http://schemas.openxmlformats.org/drawingml/2006/table">
            <a:tbl>
              <a:tblPr rtl="1"/>
              <a:tblGrid>
                <a:gridCol w="3794840">
                  <a:extLst>
                    <a:ext uri="{9D8B030D-6E8A-4147-A177-3AD203B41FA5}">
                      <a16:colId xmlns:a16="http://schemas.microsoft.com/office/drawing/2014/main" val="20000"/>
                    </a:ext>
                  </a:extLst>
                </a:gridCol>
                <a:gridCol w="5136466">
                  <a:extLst>
                    <a:ext uri="{9D8B030D-6E8A-4147-A177-3AD203B41FA5}">
                      <a16:colId xmlns:a16="http://schemas.microsoft.com/office/drawing/2014/main" val="20001"/>
                    </a:ext>
                  </a:extLst>
                </a:gridCol>
              </a:tblGrid>
              <a:tr h="206057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 عشية (</a:t>
                      </a:r>
                      <a:r>
                        <a:rPr kumimoji="0" lang="en-US" sz="3600" b="0" i="0" u="sng" strike="noStrike" cap="none" normalizeH="0" baseline="0" dirty="0">
                          <a:ln>
                            <a:noFill/>
                          </a:ln>
                          <a:solidFill>
                            <a:srgbClr val="FF9933"/>
                          </a:solidFill>
                          <a:effectLst/>
                          <a:latin typeface="Arial" charset="0"/>
                          <a:cs typeface="Arial" charset="0"/>
                        </a:rPr>
                        <a:t>116:1-2</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احببت لان الرب يسمع صوتي تضرعاتي. لانه امال اذنه اليّ.</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فادعوه مدة حياتي. </a:t>
                      </a:r>
                      <a:r>
                        <a:rPr kumimoji="0" lang="en-CA" sz="3200" b="0" i="0" u="none" strike="noStrike" cap="none" normalizeH="0" baseline="0" dirty="0">
                          <a:ln>
                            <a:noFill/>
                          </a:ln>
                          <a:solidFill>
                            <a:schemeClr val="bg1"/>
                          </a:solidFill>
                          <a:effectLst/>
                          <a:latin typeface="Arial" charset="0"/>
                          <a:cs typeface="Arial" charset="0"/>
                        </a:rPr>
                        <a:t>   </a:t>
                      </a:r>
                      <a:r>
                        <a:rPr kumimoji="0" lang="ar-SA" sz="3600" b="0" i="0" u="none" strike="noStrike" cap="none" normalizeH="0" baseline="0" dirty="0">
                          <a:ln>
                            <a:noFill/>
                          </a:ln>
                          <a:solidFill>
                            <a:schemeClr val="bg1"/>
                          </a:solidFill>
                          <a:effectLst/>
                          <a:latin typeface="Arial" charset="0"/>
                          <a:cs typeface="Arial" charset="0"/>
                        </a:rPr>
                        <a:t>هللويا</a:t>
                      </a:r>
                      <a:endParaRPr kumimoji="0" lang="ar-EG" sz="3600" b="0" i="0" u="none" strike="noStrike" cap="none" normalizeH="0" baseline="0" dirty="0">
                        <a:ln>
                          <a:noFill/>
                        </a:ln>
                        <a:solidFill>
                          <a:schemeClr val="bg1"/>
                        </a:solidFill>
                        <a:effectLst/>
                        <a:latin typeface="Arial" charset="0"/>
                        <a:cs typeface="Arial" charset="0"/>
                      </a:endParaRPr>
                    </a:p>
                  </a:txBody>
                  <a:tcPr marL="0" marR="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Psaumes 116:1-2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pitchFamily="34" charset="0"/>
                          <a:cs typeface="Arial" pitchFamily="34" charset="0"/>
                        </a:rPr>
                        <a:t>1 </a:t>
                      </a:r>
                      <a:r>
                        <a:rPr kumimoji="0" lang="fr-FR" sz="2800" b="0" i="0" u="none" strike="noStrike" cap="none" normalizeH="0" baseline="0" dirty="0">
                          <a:ln>
                            <a:noFill/>
                          </a:ln>
                          <a:solidFill>
                            <a:schemeClr val="bg1"/>
                          </a:solidFill>
                          <a:effectLst/>
                          <a:latin typeface="Arial" pitchFamily="34" charset="0"/>
                          <a:cs typeface="Arial" pitchFamily="34" charset="0"/>
                        </a:rPr>
                        <a:t>J'aime le Seigneur, car il entend ma voix</a:t>
                      </a:r>
                      <a:r>
                        <a:rPr kumimoji="0" lang="ar-EG" sz="2800" b="0" i="0" u="none" strike="noStrike" cap="none" normalizeH="0" baseline="0" dirty="0">
                          <a:ln>
                            <a:noFill/>
                          </a:ln>
                          <a:solidFill>
                            <a:schemeClr val="bg1"/>
                          </a:solidFill>
                          <a:effectLst/>
                          <a:latin typeface="Arial" pitchFamily="34" charset="0"/>
                          <a:cs typeface="Arial" pitchFamily="34" charset="0"/>
                        </a:rPr>
                        <a:t> </a:t>
                      </a:r>
                      <a:r>
                        <a:rPr kumimoji="0" lang="fr-FR" sz="2800" b="0" i="0" u="none" strike="noStrike" cap="none" normalizeH="0" baseline="0" dirty="0">
                          <a:ln>
                            <a:noFill/>
                          </a:ln>
                          <a:solidFill>
                            <a:schemeClr val="bg1"/>
                          </a:solidFill>
                          <a:effectLst/>
                          <a:latin typeface="Arial" pitchFamily="34" charset="0"/>
                          <a:cs typeface="Arial" pitchFamily="34" charset="0"/>
                        </a:rPr>
                        <a:t> suppliante,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pitchFamily="34" charset="0"/>
                          <a:cs typeface="Arial" pitchFamily="34" charset="0"/>
                        </a:rPr>
                        <a:t>2  il a tendu vers moi l'oreille,  toute ma vie je l'appellerai,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pitchFamily="34" charset="0"/>
                          <a:cs typeface="Arial" pitchFamily="34" charset="0"/>
                        </a:rPr>
                        <a:t> Alléluia.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Psalms 116:1-2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 I love the Lord, because He has heard My voice and my supplications.</a:t>
                      </a:r>
                      <a:endParaRPr kumimoji="0" lang="ar-EG"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Because He has inclined His ear to me, Therefore I will call upon Him as long as I live.</a:t>
                      </a:r>
                      <a:endParaRPr kumimoji="0" lang="ar-EG"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22pv</a:t>
            </a:r>
          </a:p>
        </p:txBody>
      </p:sp>
    </p:spTree>
  </p:cSld>
  <p:clrMapOvr>
    <a:masterClrMapping/>
  </p:clrMapOvr>
</p:sld>
</file>

<file path=ppt/slides/slide8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06659" name="Group 67"/>
          <p:cNvGraphicFramePr>
            <a:graphicFrameLocks noGrp="1"/>
          </p:cNvGraphicFramePr>
          <p:nvPr/>
        </p:nvGraphicFramePr>
        <p:xfrm>
          <a:off x="34925" y="44450"/>
          <a:ext cx="9145588" cy="6521069"/>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sng" strike="noStrike" cap="none" normalizeH="0" baseline="0" dirty="0">
                          <a:ln>
                            <a:noFill/>
                          </a:ln>
                          <a:solidFill>
                            <a:srgbClr val="FF9933"/>
                          </a:solidFill>
                          <a:effectLst/>
                          <a:latin typeface="Arial" charset="0"/>
                          <a:cs typeface="Arial" charset="0"/>
                        </a:rPr>
                        <a:t>يوحنا ( 8 : 12  20 )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ثم كلمهم يسوع ايضا قائلا انا هو نور العالم.من يتبعني فلا يمشي في الظلمة بل يكون له نور الحياة. فقال له الفريسيون انت تشهد لنفسك</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Jean 8:12 - 20</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12 Jésus, à nouveau, leur adressa la parole: "Je suis la lumière du monde. Celui qui vient à ma suite ne marchera pas dans les ténèbres; il aura la lumière qui conduit à la vie. 13 Les Pharisiens lui dirent alors: "Tu te rends témoignage à toi-même!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John 8:12-20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12 Then Jesus spoke to them again, saying, I am the light of the world. He who follows Me shall not walk in darkness, but have the light of life. 13 The Pharisees therefore said to Him, You bear witness of Yourself;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22v</a:t>
            </a:r>
          </a:p>
        </p:txBody>
      </p:sp>
    </p:spTree>
  </p:cSld>
  <p:clrMapOvr>
    <a:masterClrMapping/>
  </p:clrMapOvr>
</p:sld>
</file>

<file path=ppt/slides/slide8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08686" name="Group 46"/>
          <p:cNvGraphicFramePr>
            <a:graphicFrameLocks noGrp="1"/>
          </p:cNvGraphicFramePr>
          <p:nvPr/>
        </p:nvGraphicFramePr>
        <p:xfrm>
          <a:off x="34925" y="44450"/>
          <a:ext cx="9145588" cy="6100116"/>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شهادتك ليست حقا. اجاب يسوع وقال لهم وان كنت اشهد لنفسي فشهادتي حق لاني اعلم من اين أتيت والى اين اذهب.واما انتم فلا تعلمون من اين آتي ولا الى اين اذهب.</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Ton témoignage n'est pas recevable!</a:t>
                      </a:r>
                      <a:r>
                        <a:rPr kumimoji="0" lang="en-US" sz="2800" b="0" i="0" u="none" strike="noStrike" cap="none" normalizeH="0" baseline="0" dirty="0">
                          <a:ln>
                            <a:noFill/>
                          </a:ln>
                          <a:solidFill>
                            <a:schemeClr val="bg1"/>
                          </a:solidFill>
                          <a:effectLst/>
                          <a:latin typeface="Arial" charset="0"/>
                          <a:cs typeface="Arial" charset="0"/>
                        </a:rPr>
                        <a:t>14 </a:t>
                      </a:r>
                      <a:r>
                        <a:rPr kumimoji="0" lang="fr-FR" sz="2800" b="0" i="0" u="none" strike="noStrike" cap="none" normalizeH="0" baseline="0" dirty="0">
                          <a:ln>
                            <a:noFill/>
                          </a:ln>
                          <a:solidFill>
                            <a:schemeClr val="bg1"/>
                          </a:solidFill>
                          <a:effectLst/>
                          <a:latin typeface="Arial" charset="0"/>
                          <a:cs typeface="Arial" charset="0"/>
                        </a:rPr>
                        <a:t>Jésus leur répondit: "Il est vrai que je me rends témoignage à moi-même, et pourtant mon témoignage est recevable, parce que je sais d'où je viens et où je vais; tandis que vous, vous ne savez ni d'où je viens ni où je vais.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Your witness is not true.14 Jesus answered and said to them, Even if I bear witness of Myself, My witness is true, for I know where I came from and where I am going; but you do not know where I come from and where I am going.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09716" name="Group 52"/>
          <p:cNvGraphicFramePr>
            <a:graphicFrameLocks noGrp="1"/>
          </p:cNvGraphicFramePr>
          <p:nvPr/>
        </p:nvGraphicFramePr>
        <p:xfrm>
          <a:off x="34925" y="44450"/>
          <a:ext cx="9145588" cy="6369685"/>
        </p:xfrm>
        <a:graphic>
          <a:graphicData uri="http://schemas.openxmlformats.org/drawingml/2006/table">
            <a:tbl>
              <a:tblPr rtl="1"/>
              <a:tblGrid>
                <a:gridCol w="5345561">
                  <a:extLst>
                    <a:ext uri="{9D8B030D-6E8A-4147-A177-3AD203B41FA5}">
                      <a16:colId xmlns:a16="http://schemas.microsoft.com/office/drawing/2014/main" val="20000"/>
                    </a:ext>
                  </a:extLst>
                </a:gridCol>
                <a:gridCol w="3800027">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انتم حسب الجسد تدينون.اما انا فلست ادين احدا. وان كنت انا ادين فدينونتي حق لاني لست وحدي بل انا والآب الذي ارسلني.  وايضا في ناموسكم مكتوب ان شهادة رجلين حق.</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Vous jugez de façon purement humaine.</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Moi, je ne juge personne;16 et s'il m'arrive de juger, mon jugement est conforme à la vérité parce que je ne suis pas seul: il y a aussi Celui qui m'a envoyé. 17 Dans votre propre Loi il est  d'ailleurs écrit que le témoignage de deux hommes est recevable.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15 You judge according to the flesh; I judge no one. 16 And yet if I do judge, My judgment is true; for I am not alone, but I am with the Father who sent Me. 17 It is also written in your law that the testimony of two men is true.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99157" name="Group 21"/>
          <p:cNvGraphicFramePr>
            <a:graphicFrameLocks noGrp="1"/>
          </p:cNvGraphicFramePr>
          <p:nvPr/>
        </p:nvGraphicFramePr>
        <p:xfrm>
          <a:off x="34925" y="44450"/>
          <a:ext cx="9145588" cy="6455029"/>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انا هو الشاهد لنفسي ويشهد لي الآب الذي ارسلني. فقالوا له اين هو ابوك.اجاب يسوع لستم تعرفونني انا ولا ابي.لو عرفتموني لعرفتم ابي ايضا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Je me rends témoignage à moi-même, et le père qui m'a envoyé me rend témoignage lui aussi. </a:t>
                      </a:r>
                      <a:r>
                        <a:rPr kumimoji="0" lang="fr-FR" sz="2800" b="0" i="0" u="none" strike="noStrike" cap="none" normalizeH="0" baseline="0">
                          <a:ln>
                            <a:noFill/>
                          </a:ln>
                          <a:solidFill>
                            <a:schemeClr val="bg1"/>
                          </a:solidFill>
                          <a:effectLst/>
                          <a:latin typeface="Arial" charset="0"/>
                          <a:cs typeface="Times New Roman" pitchFamily="18" charset="0"/>
                        </a:rPr>
                        <a:t>19 </a:t>
                      </a:r>
                      <a:r>
                        <a:rPr kumimoji="0" lang="fr-FR" sz="2800" b="0" i="0" u="none" strike="noStrike" cap="none" normalizeH="0" baseline="0">
                          <a:ln>
                            <a:noFill/>
                          </a:ln>
                          <a:solidFill>
                            <a:schemeClr val="bg1"/>
                          </a:solidFill>
                          <a:effectLst/>
                          <a:latin typeface="Arial" charset="0"/>
                          <a:cs typeface="Arial" charset="0"/>
                        </a:rPr>
                        <a:t>Ils lui dirent alors: "Ton Père, où est-il?" Jésus répondit: "Vous ne me connaissez pas et vous ne connaissez pas mon Père; si vous m'aviez connu, vous auriez aussi connu mon Père.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I am One who bears witness of Myself, and the Father who sent Me bears witness of 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Then they said to Him, Where is Your Father? Jesus answered, You know neither Me nor My Father. If you had known Me, you would have known My Father also.</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07660" name="Group 44"/>
          <p:cNvGraphicFramePr>
            <a:graphicFrameLocks noGrp="1"/>
          </p:cNvGraphicFramePr>
          <p:nvPr/>
        </p:nvGraphicFramePr>
        <p:xfrm>
          <a:off x="34925" y="44450"/>
          <a:ext cx="9109075" cy="5762626"/>
        </p:xfrm>
        <a:graphic>
          <a:graphicData uri="http://schemas.openxmlformats.org/drawingml/2006/table">
            <a:tbl>
              <a:tblPr rtl="1"/>
              <a:tblGrid>
                <a:gridCol w="4969552">
                  <a:extLst>
                    <a:ext uri="{9D8B030D-6E8A-4147-A177-3AD203B41FA5}">
                      <a16:colId xmlns:a16="http://schemas.microsoft.com/office/drawing/2014/main" val="20000"/>
                    </a:ext>
                  </a:extLst>
                </a:gridCol>
                <a:gridCol w="413952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هذا الكلام قاله يسوع في الخزانة وهو يعلّم في الهيكل.ولم يمسكه احد لان ساعته لم تكن قد جاءت بعد</a:t>
                      </a:r>
                      <a:r>
                        <a:rPr kumimoji="0" lang="ar-EG" sz="3200" b="0" i="0" u="none" strike="noStrike" cap="none" normalizeH="0" baseline="0" dirty="0">
                          <a:ln>
                            <a:noFill/>
                          </a:ln>
                          <a:solidFill>
                            <a:schemeClr val="bg1"/>
                          </a:solidFill>
                          <a:effectLst/>
                          <a:latin typeface="Arial" charset="0"/>
                          <a:cs typeface="Arial" charset="0"/>
                        </a:rPr>
                        <a:t>       </a:t>
                      </a:r>
                      <a:r>
                        <a:rPr kumimoji="0" lang="ar-SA" sz="2800" b="1" i="0" u="none" strike="noStrike" cap="none" normalizeH="0" baseline="0" dirty="0">
                          <a:ln>
                            <a:noFill/>
                          </a:ln>
                          <a:solidFill>
                            <a:srgbClr val="FF9900"/>
                          </a:solidFill>
                          <a:effectLst/>
                          <a:latin typeface="Arial" charset="0"/>
                          <a:cs typeface="Arial" charset="0"/>
                        </a:rPr>
                        <a:t>( والمجد للـه دائماً ).</a:t>
                      </a:r>
                      <a:endParaRPr kumimoji="0" lang="en-CA" sz="2800" b="1" i="0" u="none" strike="noStrike" cap="none" normalizeH="0" baseline="0" dirty="0">
                        <a:ln>
                          <a:noFill/>
                        </a:ln>
                        <a:solidFill>
                          <a:srgbClr val="FF9900"/>
                        </a:solidFill>
                        <a:effectLst/>
                        <a:latin typeface="Arial" charset="0"/>
                        <a:cs typeface="Arial" charset="0"/>
                      </a:endParaRPr>
                    </a:p>
                  </a:txBody>
                  <a:tcPr marL="18000" marR="1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20 Il prononça ces paroles au lieu dit du Trésor, alors qu'il enseignait dans le temple. Personne ne mit la main sur lui, parce que son heure n'était pas encore venue.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en-US"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20 These words Jesus spoke in the treasury, as He taught in the temple; and no one laid hands on Him, for His hour had not yet come.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7613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8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4"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177155"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8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41646" name="Group 78"/>
          <p:cNvGraphicFramePr>
            <a:graphicFrameLocks noGrp="1"/>
          </p:cNvGraphicFramePr>
          <p:nvPr/>
        </p:nvGraphicFramePr>
        <p:xfrm>
          <a:off x="107950" y="44450"/>
          <a:ext cx="8928100" cy="6684836"/>
        </p:xfrm>
        <a:graphic>
          <a:graphicData uri="http://schemas.openxmlformats.org/drawingml/2006/table">
            <a:tbl>
              <a:tblPr rtl="1"/>
              <a:tblGrid>
                <a:gridCol w="4176712">
                  <a:extLst>
                    <a:ext uri="{9D8B030D-6E8A-4147-A177-3AD203B41FA5}">
                      <a16:colId xmlns:a16="http://schemas.microsoft.com/office/drawing/2014/main" val="20000"/>
                    </a:ext>
                  </a:extLst>
                </a:gridCol>
                <a:gridCol w="475138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 </a:t>
                      </a:r>
                      <a:r>
                        <a:rPr kumimoji="0" lang="en-US" sz="2800" b="0" i="0" u="sng" strike="noStrike" cap="none" normalizeH="0" baseline="0" dirty="0">
                          <a:ln>
                            <a:noFill/>
                          </a:ln>
                          <a:solidFill>
                            <a:srgbClr val="FF9933"/>
                          </a:solidFill>
                          <a:effectLst/>
                          <a:latin typeface="Arial" charset="0"/>
                          <a:cs typeface="Times New Roman" pitchFamily="18" charset="0"/>
                        </a:rPr>
                        <a:t>116:4-6</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وباسم الرب دعوت آه يا رب نج نفسي. الرب حنّان وصديق والهنا رحيم. الرب حافظ البسطاء.</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تذللت فخلصني. </a:t>
                      </a:r>
                      <a:r>
                        <a:rPr kumimoji="0" lang="ar-SA" sz="3200" b="1" i="0" u="none" strike="noStrike" cap="none" normalizeH="0" baseline="0" dirty="0">
                          <a:ln>
                            <a:noFill/>
                          </a:ln>
                          <a:solidFill>
                            <a:schemeClr val="bg1"/>
                          </a:solidFill>
                          <a:effectLst/>
                          <a:latin typeface="Arial" charset="0"/>
                          <a:cs typeface="Arial" charset="0"/>
                        </a:rPr>
                        <a:t>هللويا</a:t>
                      </a:r>
                      <a:r>
                        <a:rPr kumimoji="0" lang="ar-EG" sz="3200" b="1" i="0" u="none" strike="noStrike" cap="none" normalizeH="0" baseline="0" dirty="0">
                          <a:ln>
                            <a:noFill/>
                          </a:ln>
                          <a:solidFill>
                            <a:schemeClr val="bg1"/>
                          </a:solidFill>
                          <a:effectLst/>
                          <a:latin typeface="Arial" charset="0"/>
                          <a:cs typeface="Arial" charset="0"/>
                        </a:rPr>
                        <a:t>.</a:t>
                      </a:r>
                      <a:endParaRPr kumimoji="0" lang="en-CA" sz="3200" b="1" i="0" u="none" strike="noStrike" cap="none" normalizeH="0" baseline="0" dirty="0">
                        <a:ln>
                          <a:noFill/>
                        </a:ln>
                        <a:solidFill>
                          <a:schemeClr val="bg1"/>
                        </a:solidFill>
                        <a:effectLst/>
                        <a:latin typeface="Arial" charset="0"/>
                        <a:cs typeface="Arial" charset="0"/>
                      </a:endParaRPr>
                    </a:p>
                  </a:txBody>
                  <a:tcPr marL="109728" marR="109728"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Psalms 116:4-6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J'appelais le Seigneur par son nom: De grâce, Seigneur, libère-moi. 5 Le Seigneur est bienveillant et juste, Notre Dieu fait miséricorde. 6 Le Seigneur garde les gens simples,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fr-CA"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Psalms 116:4-6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Then I called upon the name of the Lord: O Lord, I implore You, deliver my soul! 5 Gracious is the Lord, and righteous; Yes, our God is merciful. 6 The Lord preserves the simple; I was brought low, and He saved 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22pm</a:t>
            </a:r>
          </a:p>
        </p:txBody>
      </p:sp>
    </p:spTree>
  </p:cSld>
  <p:clrMapOvr>
    <a:masterClrMapping/>
  </p:clrMapOvr>
</p:sld>
</file>

<file path=ppt/slides/slide8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42685" name="Group 93"/>
          <p:cNvGraphicFramePr>
            <a:graphicFrameLocks noGrp="1"/>
          </p:cNvGraphicFramePr>
          <p:nvPr/>
        </p:nvGraphicFramePr>
        <p:xfrm>
          <a:off x="34925" y="44450"/>
          <a:ext cx="9074150" cy="6793992"/>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sng" strike="noStrike" cap="none" normalizeH="0" baseline="0" dirty="0">
                          <a:ln>
                            <a:noFill/>
                          </a:ln>
                          <a:solidFill>
                            <a:srgbClr val="FF9933"/>
                          </a:solidFill>
                          <a:effectLst/>
                          <a:latin typeface="Arial" charset="0"/>
                          <a:cs typeface="Arial" charset="0"/>
                        </a:rPr>
                        <a:t>يوحنا ( 8 : 21 – 30 )</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قال لهم يسوع ايضا انا امضي وستطلبونني وتموتون في خطيتكم.</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حيث امضي انا لا تقدرون انتم ان تأتوا. فقال اليهود ألعله يقتل نفسه حتى يقول حيث امضي انا لا تقدرون انتم ان تأتوا.</a:t>
                      </a:r>
                      <a:r>
                        <a:rPr kumimoji="0" lang="ar-EG" sz="32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704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Jean 8:21-30</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Jésus leur dit encore: "Je m'en vais; vous me chercherez mais vous mourrez dans votre péché. Là où je vais, vous ne pouvez aller.22 Les Juifs dirent alors: "Aurait-il l'intention de se tuer puisqu'il dit: "Là où je vais, vous ne pouvez aller?"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John 8:21-30</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Then Jesus said to them again, I am going away, and you will seek Me, and will die in your sin. Where I go you cannot come. 22 So the Jews said, Will He kill Himself, because He says, `Where I go you cannot come'?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22m</a:t>
            </a:r>
          </a:p>
        </p:txBody>
      </p:sp>
    </p:spTree>
  </p:cSld>
  <p:clrMapOvr>
    <a:masterClrMapping/>
  </p:clrMapOvr>
</p:sld>
</file>

<file path=ppt/slides/slide8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43661" name="Group 45"/>
          <p:cNvGraphicFramePr>
            <a:graphicFrameLocks noGrp="1"/>
          </p:cNvGraphicFramePr>
          <p:nvPr/>
        </p:nvGraphicFramePr>
        <p:xfrm>
          <a:off x="34925" y="0"/>
          <a:ext cx="9074150" cy="6094413"/>
        </p:xfrm>
        <a:graphic>
          <a:graphicData uri="http://schemas.openxmlformats.org/drawingml/2006/table">
            <a:tbl>
              <a:tblPr rtl="1"/>
              <a:tblGrid>
                <a:gridCol w="4315961">
                  <a:extLst>
                    <a:ext uri="{9D8B030D-6E8A-4147-A177-3AD203B41FA5}">
                      <a16:colId xmlns:a16="http://schemas.microsoft.com/office/drawing/2014/main" val="20000"/>
                    </a:ext>
                  </a:extLst>
                </a:gridCol>
                <a:gridCol w="4758189">
                  <a:extLst>
                    <a:ext uri="{9D8B030D-6E8A-4147-A177-3AD203B41FA5}">
                      <a16:colId xmlns:a16="http://schemas.microsoft.com/office/drawing/2014/main" val="20001"/>
                    </a:ext>
                  </a:extLst>
                </a:gridCol>
              </a:tblGrid>
              <a:tr h="184467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لهم انتم من اسفل.اما انا فمن فوق.انتم من هذا العالم.اما انا فلست من هذا العالم. فقلت لكم انكم تموتون في خطاياكم.لانكم ان لم تؤمنوا اني انا هو تموتون في خطاياكم.</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Jésus leur répondit: "Vous êtes d'en bas; moi, je suis d'en haut; vous êtes de ce monde, moi je ne suis pas de ce monde. 24 C'est pourquoi je vous ai dit que vous mourrez dans vos péchés.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23 And He said to them, You are from beneath; I am from above. You are of this world; I am not of this world. 24 Therefore I said to you that you will die in your sins; for if you do not believe that I am He, you will die in your sins. </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44700" name="Group 60"/>
          <p:cNvGraphicFramePr>
            <a:graphicFrameLocks noGrp="1"/>
          </p:cNvGraphicFramePr>
          <p:nvPr/>
        </p:nvGraphicFramePr>
        <p:xfrm>
          <a:off x="34925" y="0"/>
          <a:ext cx="9074150" cy="6769418"/>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573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فقالوا له من انت</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فقال لهم يسوع انا من البدء ما اكلمكم ايضا به. ان لي اشياء كثيرة اتكلم واحكم بها من نحوكم.لكن الذي ارسلني هو حق.وانا ما سمعته منه فهذا اقوله للعالم.</a:t>
                      </a:r>
                      <a:endParaRPr kumimoji="0" lang="ar-EG"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Si, en effet, vous ne croyez pas que Je Suis, vous mourrez dans vos péchés." Ils dirent alors: "Toi, qui es-tu?" Jésus leur répondit: "Ce que je ne cesse de vous dire depuis le commencement. 26  En ce qui vous concerne, j'ai beaucoup à dire et à juger; mais Celui qui m'a envoyé est véridique, et ce que j'ai entendu auprès de lui,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Then they said to Him, Who are You? And Jesus said to them, Just what I have been saying to you from the beginning. 26 I have many things to say and to judge concerning you, but He who sent Me is true; and I speak to the world those things which I heard from Him.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45714" name="Group 50"/>
          <p:cNvGraphicFramePr>
            <a:graphicFrameLocks noGrp="1"/>
          </p:cNvGraphicFramePr>
          <p:nvPr/>
        </p:nvGraphicFramePr>
        <p:xfrm>
          <a:off x="34925" y="115888"/>
          <a:ext cx="9074150" cy="6442710"/>
        </p:xfrm>
        <a:graphic>
          <a:graphicData uri="http://schemas.openxmlformats.org/drawingml/2006/table">
            <a:tbl>
              <a:tblPr rtl="1"/>
              <a:tblGrid>
                <a:gridCol w="4700133">
                  <a:extLst>
                    <a:ext uri="{9D8B030D-6E8A-4147-A177-3AD203B41FA5}">
                      <a16:colId xmlns:a16="http://schemas.microsoft.com/office/drawing/2014/main" val="20000"/>
                    </a:ext>
                  </a:extLst>
                </a:gridCol>
                <a:gridCol w="4374017">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 يفهموا انه كان يقول لهم عن الآب. فقال لهم يسوع متى رفعتم ابن الانسان فحينئذ تفهمون اني انا هو ولست افعل شيئا من نفسي بل اتكلم بهذا كما علّمني ابي</a:t>
                      </a:r>
                      <a:r>
                        <a:rPr kumimoji="0" lang="ar-EG" sz="3200" b="0" i="0" u="none" strike="noStrike" cap="none" normalizeH="0" baseline="0">
                          <a:ln>
                            <a:noFill/>
                          </a:ln>
                          <a:solidFill>
                            <a:schemeClr val="bg1"/>
                          </a:solidFill>
                          <a:effectLst/>
                          <a:latin typeface="Arial" charset="0"/>
                          <a:cs typeface="Arial" charset="0"/>
                        </a:rPr>
                        <a:t>.</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c'est cela que je déclare au monde. Ils ne comprirent pas qu'il leur avait parlé du Père.28 Jésus leur dit alors: "Lorsque vous aurez élevé le Fils de l'homme, vous connaîtrez que "Je Suis" et que je ne fais rien de moi-même: je dis ce que le Père m'a enseigné.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27 They did not understand that He spoke to them of the Father. 28 Then Jesus said to them, When you lift up the Son of Man, then you will know that I am He, and that I do nothing of Myself; but as My Father taught Me, I speak these things. </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47755" name="Group 43"/>
          <p:cNvGraphicFramePr>
            <a:graphicFrameLocks noGrp="1"/>
          </p:cNvGraphicFramePr>
          <p:nvPr/>
        </p:nvGraphicFramePr>
        <p:xfrm>
          <a:off x="107950" y="115888"/>
          <a:ext cx="9072563" cy="5830762"/>
        </p:xfrm>
        <a:graphic>
          <a:graphicData uri="http://schemas.openxmlformats.org/drawingml/2006/table">
            <a:tbl>
              <a:tblPr rtl="1"/>
              <a:tblGrid>
                <a:gridCol w="4464050">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والذي ارسلني هو معي ولم يتركني الآب وحدي لاني في كل حين افعل ما يرضيه</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وبينما هو يتكلم بهذا آمن به كثيرون.</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1" i="0" u="none" strike="noStrike" cap="none" normalizeH="0" baseline="0">
                          <a:ln>
                            <a:noFill/>
                          </a:ln>
                          <a:solidFill>
                            <a:srgbClr val="FF9900"/>
                          </a:solidFill>
                          <a:effectLst/>
                          <a:latin typeface="Arial" charset="0"/>
                          <a:cs typeface="Arial" charset="0"/>
                        </a:rPr>
                        <a:t>( والمجد للـه دائماً ).</a:t>
                      </a:r>
                      <a:endParaRPr kumimoji="0" lang="en-CA" sz="28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Celui qui m'a envoyé est avec moi: il ne m'a pas laissé seul, parce que je fais toujours ce qui lui plaît. 30 Alors qu'il parlait ainsi, beaucoup crurent en lui.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en-US"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And He who sent Me is with Me. The Father has not left Me alone, for I always do those things that please Him. 30 As He spoke these words, many believed in Him. </a:t>
                      </a:r>
                      <a:endParaRPr kumimoji="0" lang="en-CA"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83302"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8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2"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184323"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rtl="0"/>
            <a:endParaRPr lang="en-US" sz="2800">
              <a:solidFill>
                <a:schemeClr val="bg1"/>
              </a:solidFill>
              <a:latin typeface="Avva_Shenouda" pitchFamily="34" charset="0"/>
            </a:endParaRPr>
          </a:p>
        </p:txBody>
      </p:sp>
      <p:sp>
        <p:nvSpPr>
          <p:cNvPr id="184324"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184325"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8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58076" name="Group 124"/>
          <p:cNvGraphicFramePr>
            <a:graphicFrameLocks noGrp="1"/>
          </p:cNvGraphicFramePr>
          <p:nvPr/>
        </p:nvGraphicFramePr>
        <p:xfrm>
          <a:off x="34925" y="44450"/>
          <a:ext cx="9074150" cy="6276966"/>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2722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بولس الرسول إلى </a:t>
                      </a:r>
                      <a:r>
                        <a:rPr kumimoji="0" lang="ar-EG" sz="3600" b="0" i="0" u="sng" strike="noStrike" cap="none" normalizeH="0" baseline="0" dirty="0">
                          <a:ln>
                            <a:noFill/>
                          </a:ln>
                          <a:solidFill>
                            <a:srgbClr val="FF9933"/>
                          </a:solidFill>
                          <a:effectLst/>
                          <a:latin typeface="Arial" charset="0"/>
                          <a:cs typeface="Arial" charset="0"/>
                        </a:rPr>
                        <a:t>أ</a:t>
                      </a:r>
                      <a:r>
                        <a:rPr kumimoji="0" lang="ar-SA" sz="3600" b="0" i="0" u="sng" strike="noStrike" cap="none" normalizeH="0" baseline="0" dirty="0">
                          <a:ln>
                            <a:noFill/>
                          </a:ln>
                          <a:solidFill>
                            <a:srgbClr val="FF9933"/>
                          </a:solidFill>
                          <a:effectLst/>
                          <a:latin typeface="Arial" charset="0"/>
                          <a:cs typeface="Arial" charset="0"/>
                        </a:rPr>
                        <a:t>هل </a:t>
                      </a:r>
                      <a:r>
                        <a:rPr kumimoji="0" lang="ar-EG" sz="3600" b="0" i="0" u="sng" strike="noStrike" cap="none" normalizeH="0" baseline="0" dirty="0">
                          <a:ln>
                            <a:noFill/>
                          </a:ln>
                          <a:solidFill>
                            <a:srgbClr val="FF9933"/>
                          </a:solidFill>
                          <a:effectLst/>
                          <a:latin typeface="Arial" charset="0"/>
                          <a:cs typeface="Arial" charset="0"/>
                        </a:rPr>
                        <a:t>كولوسى</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( 3 : 1 : 17 </a:t>
                      </a:r>
                      <a:r>
                        <a:rPr kumimoji="0" lang="ar-SA" sz="3600" b="0" i="0" u="sng" strike="noStrike" cap="none" normalizeH="0" baseline="0" dirty="0">
                          <a:ln>
                            <a:noFill/>
                          </a:ln>
                          <a:solidFill>
                            <a:srgbClr val="FF9933"/>
                          </a:solidFill>
                          <a:effectLst/>
                          <a:latin typeface="Arial" charset="0"/>
                          <a:cs typeface="Arial" charset="0"/>
                        </a:rPr>
                        <a:t>) </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فان كنتم قد قمتم مع المسيح فاطلبوا ما فوق حيث المسيح جالس عن يمين الله.اهتموا بما فوق لا بما على الارض</a:t>
                      </a:r>
                      <a:r>
                        <a:rPr kumimoji="0" lang="ar-EG" sz="32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100" b="0" i="0" u="sng" strike="noStrike" cap="none" normalizeH="0" baseline="0">
                          <a:ln>
                            <a:noFill/>
                          </a:ln>
                          <a:solidFill>
                            <a:srgbClr val="FF9933"/>
                          </a:solidFill>
                          <a:effectLst/>
                          <a:latin typeface="Arial" charset="0"/>
                          <a:cs typeface="Times New Roman" pitchFamily="18" charset="0"/>
                        </a:rPr>
                        <a:t>Colossiens 3:1 - 17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a:t>
                      </a:r>
                      <a:r>
                        <a:rPr kumimoji="0" lang="fr-FR" sz="2800" b="0" i="0" u="none" strike="noStrike" cap="none" normalizeH="0" baseline="0">
                          <a:ln>
                            <a:noFill/>
                          </a:ln>
                          <a:solidFill>
                            <a:schemeClr val="bg1"/>
                          </a:solidFill>
                          <a:effectLst/>
                          <a:latin typeface="Arial" charset="0"/>
                          <a:cs typeface="Arial" charset="0"/>
                        </a:rPr>
                        <a:t>Du moment que vous êtes ressuscités avec le Christ, recherchez ce qui est en haut, là où se trouve le Christ, assis à la droite de Dieu; 2 c'est en haut qu'est votre but, non sur la terre.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GB" sz="3100" b="0" i="0" u="sng" strike="noStrike" cap="none" normalizeH="0" baseline="0" dirty="0">
                          <a:ln>
                            <a:noFill/>
                          </a:ln>
                          <a:solidFill>
                            <a:srgbClr val="FF9933"/>
                          </a:solidFill>
                          <a:effectLst/>
                          <a:latin typeface="Arial" charset="0"/>
                          <a:cs typeface="Times New Roman" pitchFamily="18" charset="0"/>
                        </a:rPr>
                        <a:t>Colossians 3:1-17</a:t>
                      </a:r>
                      <a:endParaRPr kumimoji="0" lang="ar-EG" sz="3100" b="0" i="0" u="sng" strike="noStrike" cap="none" normalizeH="0" baseline="0" dirty="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 If then you were raised with Christ, seek those things which are above, where Christ is, sitting at the right hand of God. 2 Set your mind on things above, not on things on the earth.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22p</a:t>
            </a:r>
          </a:p>
        </p:txBody>
      </p:sp>
    </p:spTree>
  </p:cSld>
  <p:clrMapOvr>
    <a:masterClrMapping/>
  </p:clrMapOvr>
</p:sld>
</file>

<file path=ppt/slides/slide8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59059" name="Group 83"/>
          <p:cNvGraphicFramePr>
            <a:graphicFrameLocks noGrp="1"/>
          </p:cNvGraphicFramePr>
          <p:nvPr/>
        </p:nvGraphicFramePr>
        <p:xfrm>
          <a:off x="34925" y="44450"/>
          <a:ext cx="9145588" cy="667512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bg1"/>
                          </a:solidFill>
                          <a:effectLst/>
                          <a:latin typeface="Arial" charset="0"/>
                          <a:cs typeface="Arial" charset="0"/>
                        </a:rPr>
                        <a:t>لانكم قد متم وحياتكم مستترة مع المسيح في الله. متى اظهر المسيح حياتنا فحينئذ تظهرون انتم ايضا معه في المجد فاميتوا اعضاءكم التي على الارض الزنى النجاسة الهوىالشهوة الرديّة الطمع الذي هو عبادة الاوثان </a:t>
                      </a:r>
                      <a:endParaRPr kumimoji="0" lang="ar-EG" sz="30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 Vous êtes morts, en effet, et votre vie est cachée avec le Christ en Dieu. Quand le Christ, votre vie, paraîtra, alors vous aussi, vous paraîtrez avec lui en pleine gloire. 5 Faites donc mourir ce qui en vous appartient à la terre: débauche, impureté, passion, désir mauvais et cette cupidité, qui est une idolâtrie.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 For you died, and your life is hidden with Christ in God. 4 When Christ who is our life appears, then you also will appear with Him in glory. 5 Therefore put to death your members which are on the earth: fornication, uncleanness, passion, evil desire, and covetousness, which is idolatry. </a:t>
                      </a:r>
                      <a:endParaRPr kumimoji="0" lang="en-GB"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60065" name="Group 65"/>
          <p:cNvGraphicFramePr>
            <a:graphicFrameLocks noGrp="1"/>
          </p:cNvGraphicFramePr>
          <p:nvPr/>
        </p:nvGraphicFramePr>
        <p:xfrm>
          <a:off x="34925" y="44450"/>
          <a:ext cx="9145588" cy="6163056"/>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الامور التي من اجلها يأتي غضب الله على ابناء المعصية الذين بينهم انتم ايضا سلكتم قبلا حين كنتم تعيشون فيها.واما الآن فاطرحوا عنكم انتم ايضا الكل الغضب السخط الخبث التجديف الكلام القبيح من افواهكم.</a:t>
                      </a:r>
                      <a:endParaRPr kumimoji="0" lang="ar-EG" sz="3200" b="0" i="0" u="none" strike="noStrike" cap="none" normalizeH="0" baseline="0" dirty="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6 Voilà ce qui attire la colère de Dieu, 6 voilà quelle était votre conduite autrefois, ce qui faisait votre vie. 8 Maintenant donc, vous aussi, débarrassez-vous de tout cela: colère, irritation, méchanceté, injures, grossièreté sortie de vos lèvres.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 Because of these things the wrath of God is coming upon the sons of disobedience, 7 in which you yourselves once walked when you lived in them. 8 But now you yourselves are to put off all these: anger, wrath, malice, blasphemy, filthy language out of your mouth. </a:t>
                      </a:r>
                      <a:endParaRPr kumimoji="0" lang="en-GB"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61075" name="Group 51"/>
          <p:cNvGraphicFramePr>
            <a:graphicFrameLocks noGrp="1"/>
          </p:cNvGraphicFramePr>
          <p:nvPr/>
        </p:nvGraphicFramePr>
        <p:xfrm>
          <a:off x="34925" y="44450"/>
          <a:ext cx="9145588" cy="6121401"/>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تكذبوا بعضكم على بعض اذ خلعتم الانسان العتيق مع اعماله  ولبستم الجديد الذي يتجدد للمعرفة حسب صورة خالقه</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Plus de mensonge entre vous, car vous vous êtes dépouillés du vieil homme, avec ses pratiques, 10 et vous avez revêtu l'homme nouveau, celui qui, pour accéder à la connaissance, ne cesse d'être renouvelé à l'image de son créateur;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Do not lie to one another, since you have put off the old man with his deeds, 10 and have put on the new man who is renewed in knowledge according to the image of Him who created him, </a:t>
                      </a:r>
                      <a:endParaRPr kumimoji="0" lang="en-GB"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62101" name="Group 53"/>
          <p:cNvGraphicFramePr>
            <a:graphicFrameLocks noGrp="1"/>
          </p:cNvGraphicFramePr>
          <p:nvPr/>
        </p:nvGraphicFramePr>
        <p:xfrm>
          <a:off x="34925" y="44450"/>
          <a:ext cx="9145588" cy="6632575"/>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حيث ليس يوناني ويهودي ختان وغرلة بربري وسكيثي عبد حر بل المسيح الكل وفي الكل  فالبسوا كمختاري الله القديسين المحبوبين احشاء رأفات ولطفا وتواضعا ووداعة وطول اناة</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là, il n'y a plus Grec et Juif, circoncis et incirconcis, barbare, Scythe, esclave, homme libre, mais Christ: il est tout et en tous. 12 Puisque vous êtes élus, sanctifiés, aimés par Dieu, revêtez donc des sentiments de compassion, de bienveillance, d'humilité, de douceur, de patience.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where there is neither Greek nor Jew, circumcised nor uncircumcised, barbarian, Scythian, slave nor free, but Christ is all and in all. 12 Therefore, as the elect of God, holy and beloved, put on tender mercies, kindness, humility, meekness, longsuffering; </a:t>
                      </a:r>
                      <a:endParaRPr kumimoji="0" lang="en-GB"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00182" name="Group 22"/>
          <p:cNvGraphicFramePr>
            <a:graphicFrameLocks noGrp="1"/>
          </p:cNvGraphicFramePr>
          <p:nvPr/>
        </p:nvGraphicFramePr>
        <p:xfrm>
          <a:off x="34925" y="44450"/>
          <a:ext cx="9145588" cy="649833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محتملين بعضكم بعضا ومسامحين بعضكم بعضا ان كان لاحد على احد شكوى.كما غفر لكم المسيح هكذا انتم ايضا. وعلى جميع هذه البسوا المحبة التي هي رباط الكمال</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43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Supportez-vous les uns les autres, et si l'un a un grief contre l'autre, pardonnez-vous mutuellement; comme le Seigneur vous a pardonnés, faites de même, vous aussi. 14 Et par dessus tout, revêtez l'amour: c'est le lien parfait.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bearing with one another, and forgiving one another, if anyone has a complaint against another; even as Christ forgave you, so you also must do. 14 But above all these things put on love, which is the bond of perfection. </a:t>
                      </a:r>
                      <a:endParaRPr kumimoji="0" lang="en-GB"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01228" name="Group 44"/>
          <p:cNvGraphicFramePr>
            <a:graphicFrameLocks noGrp="1"/>
          </p:cNvGraphicFramePr>
          <p:nvPr/>
        </p:nvGraphicFramePr>
        <p:xfrm>
          <a:off x="34925" y="44450"/>
          <a:ext cx="9145588" cy="5953126"/>
        </p:xfrm>
        <a:graphic>
          <a:graphicData uri="http://schemas.openxmlformats.org/drawingml/2006/table">
            <a:tbl>
              <a:tblPr rtl="1"/>
              <a:tblGrid>
                <a:gridCol w="5545138">
                  <a:extLst>
                    <a:ext uri="{9D8B030D-6E8A-4147-A177-3AD203B41FA5}">
                      <a16:colId xmlns:a16="http://schemas.microsoft.com/office/drawing/2014/main" val="20000"/>
                    </a:ext>
                  </a:extLst>
                </a:gridCol>
                <a:gridCol w="3600450">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وليملك في قلوبكم سلام الله الذي اليه دعيتم في جسد واحد.وكونوا شاكرين لتسكن فيكم كلمة المسيح بغنى وانتم بكل حكمة</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132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Que règne en vos coeurs la paix du Christ, à laquelle vous avez été appelés tous en un seul corps. Vivez dans la reconnaissance.16 Que la Parole du Christ habite parmi vous dans toute sa richesse: instruisez-vous et avertissez-vous les uns les autres avec pleine sagesse;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And let the peace of God rule in your hearts, to which also you were called in one body; and be thankful. 16 Let the word of Christ dwell in you richly in all wisdom, </a:t>
                      </a:r>
                      <a:endParaRPr kumimoji="0" lang="en-GB"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02230" name="Group 22"/>
          <p:cNvGraphicFramePr>
            <a:graphicFrameLocks noGrp="1"/>
          </p:cNvGraphicFramePr>
          <p:nvPr/>
        </p:nvGraphicFramePr>
        <p:xfrm>
          <a:off x="34925" y="44450"/>
          <a:ext cx="9145588" cy="6627559"/>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معلّمون ومنذرون بعضكم بعضا بمزامير وتسابيح واغاني روحية بنعمة مترنمين في قلوبكم للرب وكل ما عملتم بقول او فعل فاعملوا الكل باسم الرب يسوع شاكرين الله والآب به</a:t>
                      </a:r>
                      <a:endParaRPr kumimoji="0" lang="ar-EG"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dirty="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78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chantez à Dieu, dans vos cœurs, votre reconnaissance, par des psaumes, des hymnes et des chants inspirés par l'Esprit. 17 Tout ce que vous pouvez dire ou faire, faites-le au nom du Seigneur Jésus, en rendant grâce par lui à Dieu le Père.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teaching and admonishing one another in psalms and hymns and spiritual songs, singing with grace in your hearts to the Lord. 17 And whatever you do in word or deed, do all in the name of the Lord Jesus, giving thanks to God the Father through Him.</a:t>
                      </a:r>
                      <a:endParaRPr kumimoji="0" lang="en-GB"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38"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8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2"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19456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194564"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8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71344" name="Group 80"/>
          <p:cNvGraphicFramePr>
            <a:graphicFrameLocks noGrp="1"/>
          </p:cNvGraphicFramePr>
          <p:nvPr/>
        </p:nvGraphicFramePr>
        <p:xfrm>
          <a:off x="-36513" y="-26988"/>
          <a:ext cx="9145588" cy="6156960"/>
        </p:xfrm>
        <a:graphic>
          <a:graphicData uri="http://schemas.openxmlformats.org/drawingml/2006/table">
            <a:tbl>
              <a:tblPr rtl="1"/>
              <a:tblGrid>
                <a:gridCol w="4824412">
                  <a:extLst>
                    <a:ext uri="{9D8B030D-6E8A-4147-A177-3AD203B41FA5}">
                      <a16:colId xmlns:a16="http://schemas.microsoft.com/office/drawing/2014/main" val="20000"/>
                    </a:ext>
                  </a:extLst>
                </a:gridCol>
                <a:gridCol w="4321176">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الكاثوليكون من رسالة </a:t>
                      </a:r>
                      <a:r>
                        <a:rPr kumimoji="0" lang="ar-EG" sz="3200" b="0" i="0" u="sng" strike="noStrike" cap="none" normalizeH="0" baseline="0">
                          <a:ln>
                            <a:noFill/>
                          </a:ln>
                          <a:solidFill>
                            <a:srgbClr val="FF9933"/>
                          </a:solidFill>
                          <a:effectLst/>
                          <a:latin typeface="Arial" charset="0"/>
                          <a:cs typeface="Arial" charset="0"/>
                        </a:rPr>
                        <a:t>يوحنا</a:t>
                      </a:r>
                      <a:r>
                        <a:rPr kumimoji="0" lang="ar-SA" sz="3200" b="0" i="0" u="sng" strike="noStrike" cap="none" normalizeH="0" baseline="0">
                          <a:ln>
                            <a:noFill/>
                          </a:ln>
                          <a:solidFill>
                            <a:srgbClr val="FF9933"/>
                          </a:solidFill>
                          <a:effectLst/>
                          <a:latin typeface="Arial" charset="0"/>
                          <a:cs typeface="Arial" charset="0"/>
                        </a:rPr>
                        <a:t> الرسول</a:t>
                      </a:r>
                      <a:r>
                        <a:rPr kumimoji="0" lang="ar-EG" sz="3200" b="0" i="0" u="sng" strike="noStrike" cap="none" normalizeH="0" baseline="0">
                          <a:ln>
                            <a:noFill/>
                          </a:ln>
                          <a:solidFill>
                            <a:srgbClr val="FF9933"/>
                          </a:solidFill>
                          <a:effectLst/>
                          <a:latin typeface="Arial" charset="0"/>
                          <a:cs typeface="Arial" charset="0"/>
                        </a:rPr>
                        <a:t> الأولى</a:t>
                      </a:r>
                      <a:r>
                        <a:rPr kumimoji="0" lang="ar-SA" sz="3200" b="0" i="0" u="sng" strike="noStrike" cap="none" normalizeH="0" baseline="0">
                          <a:ln>
                            <a:noFill/>
                          </a:ln>
                          <a:solidFill>
                            <a:srgbClr val="FF9933"/>
                          </a:solidFill>
                          <a:effectLst/>
                          <a:latin typeface="Arial" charset="0"/>
                          <a:cs typeface="Arial" charset="0"/>
                        </a:rPr>
                        <a:t> </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3 : </a:t>
                      </a:r>
                      <a:r>
                        <a:rPr kumimoji="0" lang="ar-EG" sz="3200" b="0" i="0" u="sng" strike="noStrike" cap="none" normalizeH="0" baseline="0">
                          <a:ln>
                            <a:noFill/>
                          </a:ln>
                          <a:solidFill>
                            <a:srgbClr val="FF9933"/>
                          </a:solidFill>
                          <a:effectLst/>
                          <a:latin typeface="Arial" charset="0"/>
                          <a:cs typeface="Arial" charset="0"/>
                        </a:rPr>
                        <a:t>13</a:t>
                      </a:r>
                      <a:r>
                        <a:rPr kumimoji="0" lang="ar-SA" sz="3200" b="0" i="0" u="sng" strike="noStrike" cap="none" normalizeH="0" baseline="0">
                          <a:ln>
                            <a:noFill/>
                          </a:ln>
                          <a:solidFill>
                            <a:srgbClr val="FF9933"/>
                          </a:solidFill>
                          <a:effectLst/>
                          <a:latin typeface="Arial" charset="0"/>
                          <a:cs typeface="Arial" charset="0"/>
                        </a:rPr>
                        <a:t> ـ </a:t>
                      </a:r>
                      <a:r>
                        <a:rPr kumimoji="0" lang="ar-EG" sz="3200" b="0" i="0" u="sng" strike="noStrike" cap="none" normalizeH="0" baseline="0">
                          <a:ln>
                            <a:noFill/>
                          </a:ln>
                          <a:solidFill>
                            <a:srgbClr val="FF9933"/>
                          </a:solidFill>
                          <a:effectLst/>
                          <a:latin typeface="Arial" charset="0"/>
                          <a:cs typeface="Arial" charset="0"/>
                        </a:rPr>
                        <a:t>24</a:t>
                      </a:r>
                      <a:r>
                        <a:rPr kumimoji="0" lang="ar-SA" sz="3200" b="0" i="0" u="sng" strike="noStrike" cap="none" normalizeH="0" baseline="0">
                          <a:ln>
                            <a:noFill/>
                          </a:ln>
                          <a:solidFill>
                            <a:srgbClr val="FF9933"/>
                          </a:solidFill>
                          <a:effectLst/>
                          <a:latin typeface="Arial" charset="0"/>
                          <a:cs typeface="Arial" charset="0"/>
                        </a:rPr>
                        <a:t> )</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تتعجبوا يا اخوتي ان كان العالم يبغضكم.  نحن نعلم اننا قد انتقلنا من الموت الى الحياة لاننا نحب الاخوة.من لا يحب اخاه يبق في الموت.</a:t>
                      </a: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9751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1 Jean 3:13 - 24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Ne vous étonnez pas, frères, si le monde vous hait. 14 Nous, nous savons que nous sommes passés de la mort à la vie, puisque nous aimons nos frères. Qui n'aime pas demeure dans la mort.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1 John 3:13-24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Do not marvel, my brethren, if the world hates you. 14 We know that we have passed from death to life, because we love the brethren. He who does not love his brother abides in death.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22c</a:t>
            </a:r>
          </a:p>
        </p:txBody>
      </p:sp>
    </p:spTree>
  </p:cSld>
  <p:clrMapOvr>
    <a:masterClrMapping/>
  </p:clrMapOvr>
</p:sld>
</file>

<file path=ppt/slides/slide8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72346" name="Group 58"/>
          <p:cNvGraphicFramePr>
            <a:graphicFrameLocks noGrp="1"/>
          </p:cNvGraphicFramePr>
          <p:nvPr/>
        </p:nvGraphicFramePr>
        <p:xfrm>
          <a:off x="34925" y="44450"/>
          <a:ext cx="9145588" cy="5913120"/>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كل من يبغض اخاه فهو قاتل نفس.وانتم تعلمون ان كل قاتل نفس ليس له حياة ابدية ثابتة فيه. بهذا قد عرفنا المحبة ان ذاك وضع نفسه لاجلنا فنحن ينبغي لنا ان نضع نفوسنا لاجل الاخوة.</a:t>
                      </a:r>
                      <a:endParaRPr kumimoji="0" lang="ar-EG"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Quiconque hait son frère est un meurtrier. Et, vous le savez, aucun meurtrier n'a la vie éternelle demeurant en lui. 16 C'est à ceci que désormais nous connaissons l'amour: lui, Jésus, a donné sa vie pour nous; nous aussi, nous devons donner notre vie pour nos frères.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Whoever hates his brother is a murderer, and you know that no murderer has eternal life abiding in him. 16 By this we know love, because He laid down His life for us. And we also ought to lay down our lives for the brethren.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73366" name="Group 54"/>
          <p:cNvGraphicFramePr>
            <a:graphicFrameLocks noGrp="1"/>
          </p:cNvGraphicFramePr>
          <p:nvPr/>
        </p:nvGraphicFramePr>
        <p:xfrm>
          <a:off x="34925" y="44450"/>
          <a:ext cx="9145588" cy="6230303"/>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من كان له معيشة العالم ونظر اخاه محتاجا واغلق احشاءه عنه فكيف تثبت محبة الله فيه. يا اولادي لا نحب بالكلام ولا باللسان بل بالعمل والحق</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Si quelqu'un possède les biens de ce monde et voit son frère dans le besoin, et qu'il se ferme à toute compassion, comment l'amour de Dieu demeurerait-il en lui? 18 Mes petits enfants, n'aimons pas en paroles et de langue, mais en acte et dans la vérité;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But whoever has this world's goods, and sees his brother in need, and shuts up his heart from him, how does the love of God abide in him? 18 My little children, let us not love in word or in tongue, but in deed and in truth.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74391" name="Group 55"/>
          <p:cNvGraphicFramePr>
            <a:graphicFrameLocks noGrp="1"/>
          </p:cNvGraphicFramePr>
          <p:nvPr/>
        </p:nvGraphicFramePr>
        <p:xfrm>
          <a:off x="34925" y="44450"/>
          <a:ext cx="9145588" cy="6339840"/>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وبهذا نعرف اننا من الحق ونسكن قلوبنا قدامه. لانه ان لامتنا قلوبنا فالله اعظم من قلوبنا ويعلم كل شيء ايها الاحباء ان لم تلمنا قلوبنا فلنا ثقة من نحو الله</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à cela nous reconnaîtrons que nous sommes de la vérité, et devant lui nous apaiserons notre coeur, 20 car, si notre coeur nous accuse, Dieu est plus grand que notre coeur et il discerne tout. 21 Mes bien-aimés, si notre coeur ne nous accuse pas, nous nous adressons à Dieu avec assurance;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And by this we know that we are of the truth, and shall assure our hearts before Him. 20 For if our heart condemns us, God is greater than our heart, and knows all things. 21 Beloved, if our heart does not condemn us, we have confidence toward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15846" name="Group 38"/>
          <p:cNvGraphicFramePr>
            <a:graphicFrameLocks noGrp="1"/>
          </p:cNvGraphicFramePr>
          <p:nvPr/>
        </p:nvGraphicFramePr>
        <p:xfrm>
          <a:off x="34925" y="44450"/>
          <a:ext cx="9145588" cy="633984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ومهما سألنا ننال منه لاننا نحفظ وصاياه ونعمل الاعمال المرضية امامه. وهذه هي وصيته ان نؤمن باسم ابنه يسوع المسيح ونحب بعضنا بعضا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et quoi que nous demandions, nous l'obtenons de lui parce que nous gardons ses commandements et faisons ce qui lui agrée.23  Et voici son commandement: adhérer avec foi à son Fils Jésus Christ et nous aimer les uns les autres,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And whatever we ask we receive from Him, because we keep His commandments and do those things that are pleasing in His sight. 23 And this is His commandment: that we should believe on the name of His Son Jesus Christ and love one another,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03256" name="Group 24"/>
          <p:cNvGraphicFramePr>
            <a:graphicFrameLocks noGrp="1"/>
          </p:cNvGraphicFramePr>
          <p:nvPr/>
        </p:nvGraphicFramePr>
        <p:xfrm>
          <a:off x="34925" y="44450"/>
          <a:ext cx="9145588" cy="5901754"/>
        </p:xfrm>
        <a:graphic>
          <a:graphicData uri="http://schemas.openxmlformats.org/drawingml/2006/table">
            <a:tbl>
              <a:tblPr rtl="1"/>
              <a:tblGrid>
                <a:gridCol w="4755923">
                  <a:extLst>
                    <a:ext uri="{9D8B030D-6E8A-4147-A177-3AD203B41FA5}">
                      <a16:colId xmlns:a16="http://schemas.microsoft.com/office/drawing/2014/main" val="20000"/>
                    </a:ext>
                  </a:extLst>
                </a:gridCol>
                <a:gridCol w="438966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كما اعطانا وصية. ومن يحفظ وصاياه يثبت فيه وهو فيه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وبهذا نعرف انه يثبت فينا من الروح الذي اعطانا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comme il nous en a donné le commandement. 24 Celui qui garde ses commandements demeure en Dieu et Dieu en lui. Par là nous reconnaissons qu'il demeure en nous, grâce à l'Esprit dont il nous a fait don.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as He gave us commandment. 24 Now he who keeps His commandments abides in Him, and He in him. And by this we know that He abides in us, by the Spirit whom He has given us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ext Box 2"/>
          <p:cNvSpPr txBox="1">
            <a:spLocks noChangeArrowheads="1"/>
          </p:cNvSpPr>
          <p:nvPr/>
        </p:nvSpPr>
        <p:spPr bwMode="auto">
          <a:xfrm>
            <a:off x="6324600" y="1258888"/>
            <a:ext cx="2667000" cy="585787"/>
          </a:xfrm>
          <a:prstGeom prst="rect">
            <a:avLst/>
          </a:prstGeom>
          <a:noFill/>
          <a:ln w="9525">
            <a:noFill/>
            <a:miter lim="800000"/>
            <a:headEnd/>
            <a:tailEnd/>
          </a:ln>
        </p:spPr>
        <p:txBody>
          <a:bodyPr>
            <a:spAutoFit/>
          </a:bodyPr>
          <a:lstStyle/>
          <a:p>
            <a:pPr algn="just" rtl="0">
              <a:lnSpc>
                <a:spcPct val="90000"/>
              </a:lnSpc>
              <a:spcBef>
                <a:spcPct val="20000"/>
              </a:spcBef>
            </a:pPr>
            <a:endParaRPr lang="en-US" sz="3600">
              <a:latin typeface="Coptic1" pitchFamily="2" charset="0"/>
              <a:cs typeface="Times New Roman" pitchFamily="18" charset="0"/>
            </a:endParaRPr>
          </a:p>
        </p:txBody>
      </p:sp>
      <p:sp>
        <p:nvSpPr>
          <p:cNvPr id="202755" name="Text Box 3"/>
          <p:cNvSpPr txBox="1">
            <a:spLocks noChangeArrowheads="1"/>
          </p:cNvSpPr>
          <p:nvPr/>
        </p:nvSpPr>
        <p:spPr bwMode="auto">
          <a:xfrm>
            <a:off x="0" y="1295400"/>
            <a:ext cx="3352800" cy="701675"/>
          </a:xfrm>
          <a:prstGeom prst="rect">
            <a:avLst/>
          </a:prstGeom>
          <a:noFill/>
          <a:ln w="9525">
            <a:noFill/>
            <a:miter lim="800000"/>
            <a:headEnd/>
            <a:tailEnd/>
          </a:ln>
        </p:spPr>
        <p:txBody>
          <a:bodyPr>
            <a:spAutoFit/>
          </a:bodyPr>
          <a:lstStyle/>
          <a:p>
            <a:pPr algn="just" rtl="0">
              <a:spcBef>
                <a:spcPct val="20000"/>
              </a:spcBef>
            </a:pPr>
            <a:endParaRPr lang="en-US" sz="4000"/>
          </a:p>
        </p:txBody>
      </p:sp>
      <p:sp>
        <p:nvSpPr>
          <p:cNvPr id="202756" name="Rectangle 4"/>
          <p:cNvSpPr>
            <a:spLocks noGrp="1" noChangeArrowheads="1"/>
          </p:cNvSpPr>
          <p:nvPr>
            <p:ph type="title"/>
          </p:nvPr>
        </p:nvSpPr>
        <p:spPr>
          <a:xfrm>
            <a:off x="434975" y="0"/>
            <a:ext cx="8458200" cy="685800"/>
          </a:xfrm>
          <a:solidFill>
            <a:srgbClr val="33CCCC"/>
          </a:solidFill>
          <a:ln>
            <a:solidFill>
              <a:schemeClr val="tx1"/>
            </a:solidFill>
          </a:ln>
        </p:spPr>
        <p:txBody>
          <a:bodyPr/>
          <a:lstStyle/>
          <a:p>
            <a:pPr eaLnBrk="1" hangingPunct="1"/>
            <a:r>
              <a:rPr lang="en-US" sz="3200">
                <a:solidFill>
                  <a:schemeClr val="bg1"/>
                </a:solidFill>
              </a:rPr>
              <a:t>THE RESURRECTION PRAXIS RESPONSE</a:t>
            </a:r>
          </a:p>
        </p:txBody>
      </p:sp>
      <p:graphicFrame>
        <p:nvGraphicFramePr>
          <p:cNvPr id="4744197" name="Group 5"/>
          <p:cNvGraphicFramePr>
            <a:graphicFrameLocks noGrp="1"/>
          </p:cNvGraphicFramePr>
          <p:nvPr>
            <p:ph type="tbl" idx="1"/>
          </p:nvPr>
        </p:nvGraphicFramePr>
        <p:xfrm>
          <a:off x="0" y="765175"/>
          <a:ext cx="9144000" cy="5495544"/>
        </p:xfrm>
        <a:graphic>
          <a:graphicData uri="http://schemas.openxmlformats.org/drawingml/2006/table">
            <a:tbl>
              <a:tblPr/>
              <a:tblGrid>
                <a:gridCol w="2362200">
                  <a:extLst>
                    <a:ext uri="{9D8B030D-6E8A-4147-A177-3AD203B41FA5}">
                      <a16:colId xmlns:a16="http://schemas.microsoft.com/office/drawing/2014/main" val="20000"/>
                    </a:ext>
                  </a:extLst>
                </a:gridCol>
                <a:gridCol w="2743200">
                  <a:extLst>
                    <a:ext uri="{9D8B030D-6E8A-4147-A177-3AD203B41FA5}">
                      <a16:colId xmlns:a16="http://schemas.microsoft.com/office/drawing/2014/main" val="20001"/>
                    </a:ext>
                  </a:extLst>
                </a:gridCol>
                <a:gridCol w="2362200">
                  <a:extLst>
                    <a:ext uri="{9D8B030D-6E8A-4147-A177-3AD203B41FA5}">
                      <a16:colId xmlns:a16="http://schemas.microsoft.com/office/drawing/2014/main" val="20002"/>
                    </a:ext>
                  </a:extLst>
                </a:gridCol>
                <a:gridCol w="1676400">
                  <a:extLst>
                    <a:ext uri="{9D8B030D-6E8A-4147-A177-3AD203B41FA5}">
                      <a16:colId xmlns:a16="http://schemas.microsoft.com/office/drawing/2014/main" val="20003"/>
                    </a:ext>
                  </a:extLst>
                </a:gridCol>
              </a:tblGrid>
              <a:tr h="5373688">
                <a:tc>
                  <a:txBody>
                    <a:bodyPr/>
                    <a:lstStyle/>
                    <a:p>
                      <a:pPr marL="0" marR="0" lvl="0" indent="0" algn="l" defTabSz="914400" rtl="1"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a:ln>
                            <a:noFill/>
                          </a:ln>
                          <a:solidFill>
                            <a:schemeClr val="bg1"/>
                          </a:solidFill>
                          <a:effectLst/>
                          <a:latin typeface="Arial" charset="0"/>
                          <a:cs typeface="Arial" charset="0"/>
                        </a:rPr>
                        <a:t>Hail to His </a:t>
                      </a:r>
                      <a:r>
                        <a:rPr kumimoji="0" lang="en-US" sz="2800" b="0" i="0" u="none" strike="noStrike" cap="none" normalizeH="0" baseline="0">
                          <a:ln>
                            <a:noFill/>
                          </a:ln>
                          <a:solidFill>
                            <a:schemeClr val="bg1"/>
                          </a:solidFill>
                          <a:effectLst/>
                          <a:latin typeface="Arial" charset="0"/>
                          <a:cs typeface="Arial" charset="0"/>
                        </a:rPr>
                        <a:t>Resurrection</a:t>
                      </a:r>
                      <a:r>
                        <a:rPr kumimoji="0" lang="en-US" sz="3200" b="0" i="0" u="none" strike="noStrike" cap="none" normalizeH="0" baseline="0">
                          <a:ln>
                            <a:noFill/>
                          </a:ln>
                          <a:solidFill>
                            <a:schemeClr val="bg1"/>
                          </a:solidFill>
                          <a:effectLst/>
                          <a:latin typeface="Arial" charset="0"/>
                          <a:cs typeface="Arial" charset="0"/>
                        </a:rPr>
                        <a:t>: He, Who has risen from the dead: in order to save us: from our sins.</a:t>
                      </a:r>
                    </a:p>
                  </a:txBody>
                  <a:tcPr horzOverflow="overflow">
                    <a:lnL cap="flat">
                      <a:noFill/>
                    </a:lnL>
                    <a:lnR>
                      <a:noFill/>
                    </a:lnR>
                    <a:lnT cap="flat">
                      <a:noFill/>
                    </a:lnT>
                    <a:lnB cap="flat">
                      <a:noFill/>
                    </a:lnB>
                    <a:lnTlToBr>
                      <a:noFill/>
                    </a:lnTlToBr>
                    <a:lnBlToTr>
                      <a:noFill/>
                    </a:lnBlToTr>
                    <a:noFill/>
                  </a:tcPr>
                </a:tc>
                <a:tc>
                  <a:txBody>
                    <a:bodyPr/>
                    <a:lstStyle/>
                    <a:p>
                      <a:pPr marL="0" marR="0" lvl="0" indent="0" algn="l" defTabSz="914400" rtl="1"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a:ln>
                            <a:noFill/>
                          </a:ln>
                          <a:solidFill>
                            <a:schemeClr val="bg1"/>
                          </a:solidFill>
                          <a:effectLst/>
                          <a:latin typeface="Coptic" pitchFamily="2" charset="0"/>
                          <a:cs typeface="Arial" charset="0"/>
                        </a:rPr>
                        <a:t>&lt;ere tefa~nac-tacic: e~taftwnf e~bolqen n/eymwout: san~tefcw] m~mon: e~bolqen nennobi.</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l" defTabSz="914400" rtl="1" eaLnBrk="1" fontAlgn="base" latinLnBrk="0" hangingPunct="1">
                        <a:lnSpc>
                          <a:spcPct val="90000"/>
                        </a:lnSpc>
                        <a:spcBef>
                          <a:spcPct val="20000"/>
                        </a:spcBef>
                        <a:spcAft>
                          <a:spcPct val="0"/>
                        </a:spcAft>
                        <a:buClrTx/>
                        <a:buSzTx/>
                        <a:buFontTx/>
                        <a:buNone/>
                        <a:tabLst/>
                      </a:pPr>
                      <a:r>
                        <a:rPr kumimoji="0" lang="fr-CA" sz="4000" b="0" i="0" u="none" strike="noStrike" cap="none" normalizeH="0" baseline="0">
                          <a:ln>
                            <a:noFill/>
                          </a:ln>
                          <a:solidFill>
                            <a:schemeClr val="bg1"/>
                          </a:solidFill>
                          <a:effectLst/>
                          <a:latin typeface="Arial" charset="0"/>
                          <a:cs typeface="Arial" charset="0"/>
                        </a:rPr>
                        <a:t>Salut </a:t>
                      </a:r>
                      <a:r>
                        <a:rPr kumimoji="0" lang="en-US" sz="4000" b="0" i="0" u="none" strike="noStrike" cap="none" normalizeH="0" baseline="0">
                          <a:ln>
                            <a:noFill/>
                          </a:ln>
                          <a:solidFill>
                            <a:schemeClr val="bg1"/>
                          </a:solidFill>
                          <a:effectLst/>
                          <a:latin typeface="Arial" charset="0"/>
                          <a:cs typeface="Arial" charset="0"/>
                        </a:rPr>
                        <a:t>à</a:t>
                      </a:r>
                      <a:r>
                        <a:rPr kumimoji="0" lang="fr-CA" sz="4000" b="0" i="0" u="none" strike="noStrike" cap="none" normalizeH="0" baseline="0">
                          <a:ln>
                            <a:noFill/>
                          </a:ln>
                          <a:solidFill>
                            <a:schemeClr val="bg1"/>
                          </a:solidFill>
                          <a:effectLst/>
                          <a:latin typeface="Arial" charset="0"/>
                          <a:cs typeface="Arial" charset="0"/>
                        </a:rPr>
                        <a:t> sa </a:t>
                      </a:r>
                      <a:r>
                        <a:rPr kumimoji="0" lang="fr-CA" sz="3400" b="0" i="0" u="none" strike="noStrike" cap="none" normalizeH="0" baseline="0">
                          <a:ln>
                            <a:noFill/>
                          </a:ln>
                          <a:solidFill>
                            <a:schemeClr val="bg1"/>
                          </a:solidFill>
                          <a:effectLst/>
                          <a:latin typeface="Arial" charset="0"/>
                          <a:cs typeface="Arial" charset="0"/>
                        </a:rPr>
                        <a:t>résurrection</a:t>
                      </a:r>
                      <a:r>
                        <a:rPr kumimoji="0" lang="fr-CA" sz="4000" b="0" i="0" u="none" strike="noStrike" cap="none" normalizeH="0" baseline="0">
                          <a:ln>
                            <a:noFill/>
                          </a:ln>
                          <a:solidFill>
                            <a:schemeClr val="bg1"/>
                          </a:solidFill>
                          <a:effectLst/>
                          <a:latin typeface="Arial" charset="0"/>
                          <a:cs typeface="Arial" charset="0"/>
                        </a:rPr>
                        <a:t> d’entre les morts pour nous sauver de nos péchés</a:t>
                      </a:r>
                    </a:p>
                  </a:txBody>
                  <a:tcPr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4000" b="0" i="0" u="none" strike="noStrike" cap="none" normalizeH="0" baseline="0">
                          <a:ln>
                            <a:noFill/>
                          </a:ln>
                          <a:solidFill>
                            <a:schemeClr val="bg1"/>
                          </a:solidFill>
                          <a:effectLst/>
                          <a:latin typeface="Arial" charset="0"/>
                          <a:cs typeface="Arial" charset="0"/>
                        </a:rPr>
                        <a:t>السلام لقيامته</a:t>
                      </a:r>
                      <a:r>
                        <a:rPr kumimoji="0" lang="en-CA" sz="4000" b="0" i="0" u="none" strike="noStrike" cap="none" normalizeH="0" baseline="0">
                          <a:ln>
                            <a:noFill/>
                          </a:ln>
                          <a:solidFill>
                            <a:schemeClr val="bg1"/>
                          </a:solidFill>
                          <a:effectLst/>
                          <a:latin typeface="Arial" charset="0"/>
                          <a:cs typeface="Arial" charset="0"/>
                        </a:rPr>
                        <a:t>  </a:t>
                      </a:r>
                      <a:r>
                        <a:rPr kumimoji="0" lang="ar-SA" sz="4000" b="0" i="0" u="none" strike="noStrike" cap="none" normalizeH="0" baseline="0">
                          <a:ln>
                            <a:noFill/>
                          </a:ln>
                          <a:solidFill>
                            <a:schemeClr val="bg1"/>
                          </a:solidFill>
                          <a:effectLst/>
                          <a:latin typeface="Arial" charset="0"/>
                          <a:cs typeface="Arial" charset="0"/>
                        </a:rPr>
                        <a:t> لما قام </a:t>
                      </a:r>
                      <a:r>
                        <a:rPr kumimoji="0" lang="en-CA" sz="4000" b="0" i="0" u="none" strike="noStrike" cap="none" normalizeH="0" baseline="0">
                          <a:ln>
                            <a:noFill/>
                          </a:ln>
                          <a:solidFill>
                            <a:schemeClr val="bg1"/>
                          </a:solidFill>
                          <a:effectLst/>
                          <a:latin typeface="Arial" charset="0"/>
                          <a:cs typeface="Arial" charset="0"/>
                        </a:rPr>
                        <a:t> </a:t>
                      </a:r>
                      <a:r>
                        <a:rPr kumimoji="0" lang="ar-SA" sz="4000" b="0" i="0" u="none" strike="noStrike" cap="none" normalizeH="0" baseline="0">
                          <a:ln>
                            <a:noFill/>
                          </a:ln>
                          <a:solidFill>
                            <a:schemeClr val="bg1"/>
                          </a:solidFill>
                          <a:effectLst/>
                          <a:latin typeface="Arial" charset="0"/>
                          <a:cs typeface="Arial" charset="0"/>
                        </a:rPr>
                        <a:t>من بين الأموات حتي خلصنا من خطايانا.</a:t>
                      </a:r>
                      <a:endParaRPr kumimoji="0" lang="en-US" sz="4000" b="0" i="0" u="none" strike="noStrike" cap="none" normalizeH="0" baseline="0">
                        <a:ln>
                          <a:noFill/>
                        </a:ln>
                        <a:solidFill>
                          <a:schemeClr val="bg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02762" name="Picture 18" descr="ressurection"/>
          <p:cNvPicPr>
            <a:picLocks noChangeAspect="1" noChangeArrowheads="1"/>
          </p:cNvPicPr>
          <p:nvPr/>
        </p:nvPicPr>
        <p:blipFill>
          <a:blip r:embed="rId2" cstate="print"/>
          <a:srcRect/>
          <a:stretch>
            <a:fillRect/>
          </a:stretch>
        </p:blipFill>
        <p:spPr bwMode="auto">
          <a:xfrm>
            <a:off x="1042988" y="5256213"/>
            <a:ext cx="1260475" cy="1628775"/>
          </a:xfrm>
          <a:prstGeom prst="rect">
            <a:avLst/>
          </a:prstGeom>
          <a:noFill/>
          <a:ln w="9525">
            <a:noFill/>
            <a:miter lim="800000"/>
            <a:headEnd/>
            <a:tailEnd/>
          </a:ln>
        </p:spPr>
      </p:pic>
    </p:spTree>
  </p:cSld>
  <p:clrMapOvr>
    <a:masterClrMapping/>
  </p:clrMapOvr>
  <p:transition/>
</p:sld>
</file>

<file path=ppt/slides/slide8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45218" name="Group 2"/>
          <p:cNvGraphicFramePr>
            <a:graphicFrameLocks noGrp="1"/>
          </p:cNvGraphicFramePr>
          <p:nvPr>
            <p:ph type="tbl" idx="1"/>
          </p:nvPr>
        </p:nvGraphicFramePr>
        <p:xfrm>
          <a:off x="228600" y="76200"/>
          <a:ext cx="8686800" cy="6035040"/>
        </p:xfrm>
        <a:graphic>
          <a:graphicData uri="http://schemas.openxmlformats.org/drawingml/2006/table">
            <a:tbl>
              <a:tblPr/>
              <a:tblGrid>
                <a:gridCol w="2209800">
                  <a:extLst>
                    <a:ext uri="{9D8B030D-6E8A-4147-A177-3AD203B41FA5}">
                      <a16:colId xmlns:a16="http://schemas.microsoft.com/office/drawing/2014/main" val="20000"/>
                    </a:ext>
                  </a:extLst>
                </a:gridCol>
                <a:gridCol w="2209800">
                  <a:extLst>
                    <a:ext uri="{9D8B030D-6E8A-4147-A177-3AD203B41FA5}">
                      <a16:colId xmlns:a16="http://schemas.microsoft.com/office/drawing/2014/main" val="20001"/>
                    </a:ext>
                  </a:extLst>
                </a:gridCol>
                <a:gridCol w="2286000">
                  <a:extLst>
                    <a:ext uri="{9D8B030D-6E8A-4147-A177-3AD203B41FA5}">
                      <a16:colId xmlns:a16="http://schemas.microsoft.com/office/drawing/2014/main" val="20002"/>
                    </a:ext>
                  </a:extLst>
                </a:gridCol>
                <a:gridCol w="1981200">
                  <a:extLst>
                    <a:ext uri="{9D8B030D-6E8A-4147-A177-3AD203B41FA5}">
                      <a16:colId xmlns:a16="http://schemas.microsoft.com/office/drawing/2014/main" val="20003"/>
                    </a:ext>
                  </a:extLst>
                </a:gridCol>
              </a:tblGrid>
              <a:tr h="4114800">
                <a:tc>
                  <a:txBody>
                    <a:bodyPr/>
                    <a:lstStyle/>
                    <a:p>
                      <a:pPr marL="0" marR="0" lvl="0" indent="0" algn="l" defTabSz="914400" rtl="1" eaLnBrk="1" fontAlgn="base" latinLnBrk="0" hangingPunct="1">
                        <a:lnSpc>
                          <a:spcPct val="100000"/>
                        </a:lnSpc>
                        <a:spcBef>
                          <a:spcPct val="0"/>
                        </a:spcBef>
                        <a:spcAft>
                          <a:spcPct val="0"/>
                        </a:spcAft>
                        <a:buClrTx/>
                        <a:buSzTx/>
                        <a:buFontTx/>
                        <a:buNone/>
                        <a:tabLst/>
                      </a:pPr>
                      <a:r>
                        <a:rPr kumimoji="0" lang="en-US" sz="3000" b="0" i="0" u="none" strike="noStrike" cap="none" normalizeH="0" baseline="0">
                          <a:ln>
                            <a:noFill/>
                          </a:ln>
                          <a:solidFill>
                            <a:schemeClr val="bg1"/>
                          </a:solidFill>
                          <a:effectLst/>
                          <a:latin typeface="Arial" charset="0"/>
                          <a:cs typeface="Arial" charset="0"/>
                        </a:rPr>
                        <a:t>Blessed are You truly: with Your Good Father: and the Holy Spirit: for You have come and saved us. Have mercy on us.</a:t>
                      </a:r>
                      <a:endParaRPr kumimoji="0" lang="en-GB" sz="3000" b="0" i="0" u="none" strike="noStrike" cap="none" normalizeH="0" baseline="0">
                        <a:ln>
                          <a:noFill/>
                        </a:ln>
                        <a:solidFill>
                          <a:schemeClr val="bg1"/>
                        </a:solidFill>
                        <a:effectLst/>
                        <a:latin typeface="Arial" charset="0"/>
                        <a:cs typeface="Arial" charset="0"/>
                      </a:endParaRPr>
                    </a:p>
                  </a:txBody>
                  <a:tcPr horzOverflow="overflow">
                    <a:lnL cap="flat">
                      <a:noFill/>
                    </a:lnL>
                    <a:lnR>
                      <a:noFill/>
                    </a:lnR>
                    <a:lnT cap="flat">
                      <a:noFill/>
                    </a:lnT>
                    <a:lnB cap="flat">
                      <a:noFill/>
                    </a:lnB>
                    <a:lnTlToBr>
                      <a:noFill/>
                    </a:lnTlToBr>
                    <a:lnBlToTr>
                      <a:noFill/>
                    </a:lnBlToTr>
                    <a:noFill/>
                  </a:tcPr>
                </a:tc>
                <a:tc>
                  <a:txBody>
                    <a:bodyPr/>
                    <a:lstStyle/>
                    <a:p>
                      <a:pPr marL="0" marR="0" lvl="0" indent="0" algn="l" defTabSz="914400" rtl="1" eaLnBrk="1" fontAlgn="base" latinLnBrk="0" hangingPunct="1">
                        <a:lnSpc>
                          <a:spcPct val="100000"/>
                        </a:lnSpc>
                        <a:spcBef>
                          <a:spcPct val="0"/>
                        </a:spcBef>
                        <a:spcAft>
                          <a:spcPct val="0"/>
                        </a:spcAft>
                        <a:buClrTx/>
                        <a:buSzTx/>
                        <a:buFontTx/>
                        <a:buNone/>
                        <a:tabLst/>
                      </a:pPr>
                      <a:r>
                        <a:rPr kumimoji="0" lang="en-US" sz="3200" b="0" i="0" u="none" strike="noStrike" cap="none" normalizeH="0" baseline="0">
                          <a:ln>
                            <a:noFill/>
                          </a:ln>
                          <a:solidFill>
                            <a:schemeClr val="bg1"/>
                          </a:solidFill>
                          <a:effectLst/>
                          <a:latin typeface="Coptic" pitchFamily="2" charset="0"/>
                          <a:cs typeface="Arial" charset="0"/>
                        </a:rPr>
                        <a:t>K~c~marwout a~l/ywc: nem Pekiwt n~a~gayoc: nem Pip~neuma eyouab: je aki~ akcw] m~mon nai nan.</a:t>
                      </a:r>
                    </a:p>
                  </a:txBody>
                  <a:tcPr horzOverflow="overflow">
                    <a:lnL>
                      <a:noFill/>
                    </a:lnL>
                    <a:lnR>
                      <a:noFill/>
                    </a:lnR>
                    <a:lnT cap="flat">
                      <a:noFill/>
                    </a:lnT>
                    <a:lnB cap="flat">
                      <a:noFill/>
                    </a:lnB>
                    <a:lnTlToBr>
                      <a:noFill/>
                    </a:lnTlToBr>
                    <a:lnBlToTr>
                      <a:noFill/>
                    </a:lnBlToTr>
                    <a:noFill/>
                  </a:tcPr>
                </a:tc>
                <a:tc>
                  <a:txBody>
                    <a:bodyPr/>
                    <a:lstStyle/>
                    <a:p>
                      <a:pPr marL="0" marR="0" lvl="0" indent="0" algn="l" defTabSz="914400" rtl="1" eaLnBrk="1" fontAlgn="base" latinLnBrk="0" hangingPunct="1">
                        <a:lnSpc>
                          <a:spcPct val="100000"/>
                        </a:lnSpc>
                        <a:spcBef>
                          <a:spcPct val="0"/>
                        </a:spcBef>
                        <a:spcAft>
                          <a:spcPct val="0"/>
                        </a:spcAft>
                        <a:buClrTx/>
                        <a:buSzTx/>
                        <a:buFontTx/>
                        <a:buNone/>
                        <a:tabLst/>
                      </a:pPr>
                      <a:r>
                        <a:rPr kumimoji="0" lang="fr-CA" sz="3200" b="0" i="0" u="none" strike="noStrike" cap="none" normalizeH="0" baseline="0">
                          <a:ln>
                            <a:noFill/>
                          </a:ln>
                          <a:solidFill>
                            <a:schemeClr val="bg1"/>
                          </a:solidFill>
                          <a:effectLst/>
                          <a:latin typeface="Arial" charset="0"/>
                          <a:cs typeface="Arial" charset="0"/>
                        </a:rPr>
                        <a:t>Tu es béni en vérité avec </a:t>
                      </a:r>
                      <a:br>
                        <a:rPr kumimoji="0" lang="fr-CA" sz="3200" b="0" i="0" u="none" strike="noStrike" cap="none" normalizeH="0" baseline="0">
                          <a:ln>
                            <a:noFill/>
                          </a:ln>
                          <a:solidFill>
                            <a:schemeClr val="bg1"/>
                          </a:solidFill>
                          <a:effectLst/>
                          <a:latin typeface="Arial" charset="0"/>
                          <a:cs typeface="Arial" charset="0"/>
                        </a:rPr>
                      </a:br>
                      <a:r>
                        <a:rPr kumimoji="0" lang="fr-CA" sz="3200" b="0" i="0" u="none" strike="noStrike" cap="none" normalizeH="0" baseline="0">
                          <a:ln>
                            <a:noFill/>
                          </a:ln>
                          <a:solidFill>
                            <a:schemeClr val="bg1"/>
                          </a:solidFill>
                          <a:effectLst/>
                          <a:latin typeface="Arial" charset="0"/>
                          <a:cs typeface="Arial" charset="0"/>
                        </a:rPr>
                        <a:t>Ton bon Père et Le Saint Esprit, car Tu es venu</a:t>
                      </a:r>
                    </a:p>
                    <a:p>
                      <a:pPr marL="0" marR="0" lvl="0" indent="0" algn="l" defTabSz="914400" rtl="1" eaLnBrk="1" fontAlgn="base" latinLnBrk="0" hangingPunct="1">
                        <a:lnSpc>
                          <a:spcPct val="100000"/>
                        </a:lnSpc>
                        <a:spcBef>
                          <a:spcPct val="0"/>
                        </a:spcBef>
                        <a:spcAft>
                          <a:spcPct val="0"/>
                        </a:spcAft>
                        <a:buClrTx/>
                        <a:buSzTx/>
                        <a:buFontTx/>
                        <a:buNone/>
                        <a:tabLst/>
                      </a:pPr>
                      <a:r>
                        <a:rPr kumimoji="0" lang="fr-CA" sz="3200" b="0" i="0" u="none" strike="noStrike" cap="none" normalizeH="0" baseline="0">
                          <a:ln>
                            <a:noFill/>
                          </a:ln>
                          <a:solidFill>
                            <a:schemeClr val="bg1"/>
                          </a:solidFill>
                          <a:effectLst/>
                          <a:latin typeface="Arial" charset="0"/>
                          <a:cs typeface="Arial" charset="0"/>
                        </a:rPr>
                        <a:t>et Tu nous as sauvé.</a:t>
                      </a:r>
                      <a:r>
                        <a:rPr kumimoji="0" lang="en-US" sz="3200" b="0" i="0" u="none" strike="noStrike" cap="none" normalizeH="0" baseline="0">
                          <a:ln>
                            <a:noFill/>
                          </a:ln>
                          <a:solidFill>
                            <a:schemeClr val="bg1"/>
                          </a:solidFill>
                          <a:effectLst/>
                          <a:latin typeface="Arial" charset="0"/>
                          <a:cs typeface="Arial" charset="0"/>
                        </a:rPr>
                        <a:t> </a:t>
                      </a:r>
                    </a:p>
                  </a:txBody>
                  <a:tcPr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EG" sz="4000" b="0" i="0" u="none" strike="noStrike" cap="none" normalizeH="0" baseline="0">
                          <a:ln>
                            <a:noFill/>
                          </a:ln>
                          <a:solidFill>
                            <a:schemeClr val="bg1"/>
                          </a:solidFill>
                          <a:effectLst/>
                          <a:latin typeface="Arial" charset="0"/>
                          <a:cs typeface="Arial" charset="0"/>
                        </a:rPr>
                        <a:t>مُبَاركٌ أنتَ بالحقيقة مع أبيكَ الصالح والروح القدس     لأنكَ </a:t>
                      </a:r>
                      <a:r>
                        <a:rPr kumimoji="0" lang="en-US" sz="4000" b="0" i="0" u="none" strike="noStrike" cap="none" normalizeH="0" baseline="0">
                          <a:ln>
                            <a:noFill/>
                          </a:ln>
                          <a:solidFill>
                            <a:schemeClr val="bg1"/>
                          </a:solidFill>
                          <a:effectLst/>
                          <a:latin typeface="Arial" charset="0"/>
                          <a:cs typeface="Arial" charset="0"/>
                        </a:rPr>
                        <a:t> </a:t>
                      </a:r>
                      <a:r>
                        <a:rPr kumimoji="0" lang="ar-EG" sz="4000" b="0" i="0" u="none" strike="noStrike" cap="none" normalizeH="0" baseline="0">
                          <a:ln>
                            <a:noFill/>
                          </a:ln>
                          <a:solidFill>
                            <a:schemeClr val="bg1"/>
                          </a:solidFill>
                          <a:effectLst/>
                          <a:latin typeface="Arial" charset="0"/>
                          <a:cs typeface="Arial" charset="0"/>
                        </a:rPr>
                        <a:t>أتيت وخلصتنا.</a:t>
                      </a:r>
                      <a:r>
                        <a:rPr kumimoji="0" lang="en-CA" sz="4000" b="0" i="0" u="none" strike="noStrike" cap="none" normalizeH="0" baseline="0">
                          <a:ln>
                            <a:noFill/>
                          </a:ln>
                          <a:solidFill>
                            <a:schemeClr val="bg1"/>
                          </a:solidFill>
                          <a:effectLst/>
                          <a:latin typeface="Arial" charset="0"/>
                          <a:cs typeface="Arial" charset="0"/>
                        </a:rPr>
                        <a:t> </a:t>
                      </a: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03783" name="Picture 15" descr="ressurection"/>
          <p:cNvPicPr>
            <a:picLocks noChangeAspect="1" noChangeArrowheads="1"/>
          </p:cNvPicPr>
          <p:nvPr/>
        </p:nvPicPr>
        <p:blipFill>
          <a:blip r:embed="rId2" cstate="print"/>
          <a:srcRect/>
          <a:stretch>
            <a:fillRect/>
          </a:stretch>
        </p:blipFill>
        <p:spPr bwMode="auto">
          <a:xfrm>
            <a:off x="7769225" y="5041900"/>
            <a:ext cx="1482725" cy="1916113"/>
          </a:xfrm>
          <a:prstGeom prst="rect">
            <a:avLst/>
          </a:prstGeom>
          <a:noFill/>
          <a:ln w="9525">
            <a:noFill/>
            <a:miter lim="800000"/>
            <a:headEnd/>
            <a:tailEnd/>
          </a:ln>
        </p:spPr>
      </p:pic>
    </p:spTree>
  </p:cSld>
  <p:clrMapOvr>
    <a:masterClrMapping/>
  </p:clrMapOvr>
  <p:transition/>
</p:sld>
</file>

<file path=ppt/slides/slide8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2"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20480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204804"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204805"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8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80555" name="Group 75"/>
          <p:cNvGraphicFramePr>
            <a:graphicFrameLocks noGrp="1"/>
          </p:cNvGraphicFramePr>
          <p:nvPr/>
        </p:nvGraphicFramePr>
        <p:xfrm>
          <a:off x="34925" y="-11408"/>
          <a:ext cx="9145588" cy="6583680"/>
        </p:xfrm>
        <a:graphic>
          <a:graphicData uri="http://schemas.openxmlformats.org/drawingml/2006/table">
            <a:tbl>
              <a:tblPr rtl="1"/>
              <a:tblGrid>
                <a:gridCol w="5184775">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الإبركسيس فصل من أعمال آبائنا الرسل الأطهار</a:t>
                      </a:r>
                      <a:r>
                        <a:rPr kumimoji="0" lang="ar-EG"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a:t>
                      </a:r>
                      <a:r>
                        <a:rPr kumimoji="0" lang="en-US" sz="3200" b="0" i="0" u="sng" strike="noStrike" cap="none" normalizeH="0" baseline="0" dirty="0">
                          <a:ln>
                            <a:noFill/>
                          </a:ln>
                          <a:solidFill>
                            <a:srgbClr val="FF9933"/>
                          </a:solidFill>
                          <a:effectLst/>
                          <a:latin typeface="Arial" charset="0"/>
                          <a:cs typeface="Arial" charset="0"/>
                        </a:rPr>
                        <a:t>10:37-43</a:t>
                      </a:r>
                      <a:r>
                        <a:rPr kumimoji="0" lang="ar-SA" sz="3200" b="0" i="0" u="sng" strike="noStrike" cap="none" normalizeH="0" baseline="0" dirty="0">
                          <a:ln>
                            <a:noFill/>
                          </a:ln>
                          <a:solidFill>
                            <a:srgbClr val="FF9933"/>
                          </a:solidFill>
                          <a:effectLst/>
                          <a:latin typeface="Arial" charset="0"/>
                          <a:cs typeface="Arial" charset="0"/>
                        </a:rPr>
                        <a:t>)</a:t>
                      </a:r>
                      <a:endParaRPr kumimoji="0" lang="en-US"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انتم تعلمون الامر الذي صار في كل اليهودية مبتدئا من الجليل بعد المعمودية التي كرز بها يوحنا. يسوع الذي من الناصرة كيف مسحه الله بالروح القدس والقوة</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8812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Act</a:t>
                      </a:r>
                      <a:r>
                        <a:rPr kumimoji="0" lang="fr-CA" sz="2800" b="0" i="0" u="sng" strike="noStrike" cap="none" normalizeH="0" baseline="0" dirty="0">
                          <a:ln>
                            <a:noFill/>
                          </a:ln>
                          <a:solidFill>
                            <a:srgbClr val="FF9933"/>
                          </a:solidFill>
                          <a:effectLst/>
                          <a:latin typeface="Arial" charset="0"/>
                          <a:cs typeface="Times New Roman" pitchFamily="18" charset="0"/>
                        </a:rPr>
                        <a:t>e</a:t>
                      </a:r>
                      <a:r>
                        <a:rPr kumimoji="0" lang="en-US" sz="2800" b="0" i="0" u="sng" strike="noStrike" cap="none" normalizeH="0" baseline="0" dirty="0">
                          <a:ln>
                            <a:noFill/>
                          </a:ln>
                          <a:solidFill>
                            <a:srgbClr val="FF9933"/>
                          </a:solidFill>
                          <a:effectLst/>
                          <a:latin typeface="Arial" charset="0"/>
                          <a:cs typeface="Times New Roman" pitchFamily="18" charset="0"/>
                        </a:rPr>
                        <a:t>s 10:37-43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37 Vous le savez. L'événement a gagné la Judée entière; il a commencé par la Galilée, après le baptême que proclamait Jean; 38 ce Jésus issu de Nazareth, vous savez comment Dieu lui a conféré l'onction d'Esprit Saint et de puissance;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Acts 10:37-43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37 that word you know, which was proclaimed throughout all Judea, and began from Galilee after the baptism which John preached: 38 how God anointed Jesus of Nazareth with the Holy Spirit and with power,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22a</a:t>
            </a:r>
          </a:p>
        </p:txBody>
      </p:sp>
    </p:spTree>
  </p:cSld>
  <p:clrMapOvr>
    <a:masterClrMapping/>
  </p:clrMapOvr>
</p:sld>
</file>

<file path=ppt/slides/slide8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81555" name="Group 51"/>
          <p:cNvGraphicFramePr>
            <a:graphicFrameLocks noGrp="1"/>
          </p:cNvGraphicFramePr>
          <p:nvPr/>
        </p:nvGraphicFramePr>
        <p:xfrm>
          <a:off x="34925" y="44450"/>
          <a:ext cx="9145588" cy="6369685"/>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جال يصنع خيرا ويشفي جميع المتسلط عليهم ابليس لان الله كان معه.  ونحن شهود بكل ما فعل في كورة اليهودية وفي اورشليم.الذي ايضا قتلوه معلقين اياه على خشبة.</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est passé partout en bienfaiteur, il guérissait tous ceux que le diable tenait asservis, car Dieu était avec lui.39 Et nous autres sommes témoins de toute son oeuvre sur le territoire des Juifs comme à Jérusalem. Lui qu'ils ont supprimé en le pendant au bois,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who went about doing good and healing all who were oppressed by the devil, for God was with Him. 39 And we are witnesses of all things which He did both in the land of the Jews and in Jerusalem, whom they killed by hanging on a tree.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82567" name="Group 39"/>
          <p:cNvGraphicFramePr>
            <a:graphicFrameLocks noGrp="1"/>
          </p:cNvGraphicFramePr>
          <p:nvPr/>
        </p:nvGraphicFramePr>
        <p:xfrm>
          <a:off x="34925" y="115888"/>
          <a:ext cx="9145588" cy="5804218"/>
        </p:xfrm>
        <a:graphic>
          <a:graphicData uri="http://schemas.openxmlformats.org/drawingml/2006/table">
            <a:tbl>
              <a:tblPr rtl="1"/>
              <a:tblGrid>
                <a:gridCol w="5113338">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هذا اقامه الله في اليوم الثالث واعطى ان يصير ظاهرا  ليس لجميع الشعب بل لشهود سبق الله فانتخبهم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لنا نحن الذين اكلنا وشربنا معه بعد قيامته من الاموات.</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40 Dieu l'a ressuscité le troisième jour, et lui a donné de manifester sa présence, 41 non pas au peuple en général, mais bien à des témoins nommés d'avance par Dieu, à nous qui avons mangé avec lui et bu avec lui après sa résurrection d'entre les morts.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40 Him God raised up on the third day, and showed Him openly, 41 not to all the people, but to witnesses chosen before by God, even to us who ate and drank with Him after He arose from the dead.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16884" name="Group 52"/>
          <p:cNvGraphicFramePr>
            <a:graphicFrameLocks noGrp="1"/>
          </p:cNvGraphicFramePr>
          <p:nvPr/>
        </p:nvGraphicFramePr>
        <p:xfrm>
          <a:off x="34925" y="115888"/>
          <a:ext cx="9145588" cy="6369685"/>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واوصانا ان نكرز للشعب ونشهد بان هذا هو المعين من الله ديانا للاحياء والاموات. له يشهد جميع الانبياء ان كل من يؤمن به ينال باسمه غفران الخطايا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42 Enfin, il nous a prescrit de proclamer au peuple et de porter ce témoignage: c'est lui que Dieu a désigné comme juge des vivants et des morts;43 c'est à lui que tous les prophètes rendent le témoignage que voici: le pardon des péchés est accordé par son Nom à quiconque met en lui sa foi.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42 And He commanded us to preach to the people, and to testify that it is He who was ordained by God to be Judge of the living and the dead. 43 To Him all the prophets witness that, through His name, whoever believes in Him will receive remission of sins.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Rectangle 2"/>
          <p:cNvSpPr>
            <a:spLocks noChangeArrowheads="1"/>
          </p:cNvSpPr>
          <p:nvPr/>
        </p:nvSpPr>
        <p:spPr bwMode="auto">
          <a:xfrm>
            <a:off x="250825" y="142852"/>
            <a:ext cx="8642350" cy="4647426"/>
          </a:xfrm>
          <a:prstGeom prst="rect">
            <a:avLst/>
          </a:prstGeom>
          <a:noFill/>
          <a:ln w="9525">
            <a:noFill/>
            <a:miter lim="800000"/>
            <a:headEnd/>
            <a:tailEnd/>
          </a:ln>
        </p:spPr>
        <p:txBody>
          <a:bodyPr>
            <a:spAutoFit/>
          </a:bodyPr>
          <a:lstStyle/>
          <a:p>
            <a:pPr algn="ctr"/>
            <a:r>
              <a:rPr lang="en-US" sz="3600" dirty="0">
                <a:solidFill>
                  <a:srgbClr val="FF9900"/>
                </a:solidFill>
              </a:rPr>
              <a:t>The word of the Lord shall grow, multiply, be mighty and be confirmed in the holy church of God. Amen</a:t>
            </a:r>
          </a:p>
          <a:p>
            <a:pPr algn="ctr"/>
            <a:r>
              <a:rPr lang="ar-SA" sz="4000" dirty="0">
                <a:solidFill>
                  <a:srgbClr val="FF9900"/>
                </a:solidFill>
              </a:rPr>
              <a:t>لم تَزَلْ كَلِمَةُ الربِّ تَنمُو وتكثر وتَعتَزوتَثبت،</a:t>
            </a:r>
            <a:r>
              <a:rPr lang="ar-EG" sz="4000" dirty="0">
                <a:solidFill>
                  <a:srgbClr val="FF9900"/>
                </a:solidFill>
              </a:rPr>
              <a:t>        </a:t>
            </a:r>
            <a:r>
              <a:rPr lang="ar-SA" sz="4000" dirty="0">
                <a:solidFill>
                  <a:srgbClr val="FF9900"/>
                </a:solidFill>
              </a:rPr>
              <a:t> في </a:t>
            </a:r>
            <a:r>
              <a:rPr lang="ar-EG" sz="4000" dirty="0">
                <a:solidFill>
                  <a:srgbClr val="FF9900"/>
                </a:solidFill>
              </a:rPr>
              <a:t>كنيسة </a:t>
            </a:r>
            <a:r>
              <a:rPr lang="ar-SA" sz="4000" dirty="0">
                <a:solidFill>
                  <a:srgbClr val="FF9900"/>
                </a:solidFill>
              </a:rPr>
              <a:t>اللـه المُقدَّسة. آمين.</a:t>
            </a:r>
            <a:endParaRPr lang="fr-CA" sz="4000" dirty="0">
              <a:solidFill>
                <a:srgbClr val="FF9900"/>
              </a:solidFill>
            </a:endParaRPr>
          </a:p>
          <a:p>
            <a:pPr algn="ctr" rtl="0"/>
            <a:r>
              <a:rPr lang="fr-CA" sz="3600" dirty="0">
                <a:solidFill>
                  <a:srgbClr val="FF9900"/>
                </a:solidFill>
              </a:rPr>
              <a:t>Que la parole de Dieu croisse, multiplie et soit affermis dans la sainte église de Dieu. Amen</a:t>
            </a:r>
          </a:p>
        </p:txBody>
      </p:sp>
      <p:grpSp>
        <p:nvGrpSpPr>
          <p:cNvPr id="2" name="Group 2"/>
          <p:cNvGrpSpPr/>
          <p:nvPr/>
        </p:nvGrpSpPr>
        <p:grpSpPr>
          <a:xfrm>
            <a:off x="142844" y="4357694"/>
            <a:ext cx="2571768" cy="2357454"/>
            <a:chOff x="2352028" y="1337316"/>
            <a:chExt cx="4364177" cy="3377568"/>
          </a:xfrm>
        </p:grpSpPr>
        <p:pic>
          <p:nvPicPr>
            <p:cNvPr id="4" name="Picture 3" descr="resurc.jpg"/>
            <p:cNvPicPr>
              <a:picLocks noChangeAspect="1"/>
            </p:cNvPicPr>
            <p:nvPr/>
          </p:nvPicPr>
          <p:blipFill>
            <a:blip r:embed="rId2" cstate="print"/>
            <a:srcRect r="4456"/>
            <a:stretch>
              <a:fillRect/>
            </a:stretch>
          </p:blipFill>
          <p:spPr>
            <a:xfrm>
              <a:off x="3428992" y="1337316"/>
              <a:ext cx="2237038" cy="3020378"/>
            </a:xfrm>
            <a:prstGeom prst="rect">
              <a:avLst/>
            </a:prstGeom>
          </p:spPr>
        </p:pic>
        <p:pic>
          <p:nvPicPr>
            <p:cNvPr id="5" name="Picture 3"/>
            <p:cNvPicPr>
              <a:picLocks noChangeAspect="1" noChangeArrowheads="1"/>
            </p:cNvPicPr>
            <p:nvPr/>
          </p:nvPicPr>
          <p:blipFill>
            <a:blip r:embed="rId3" cstate="print"/>
            <a:srcRect l="19608" r="16666"/>
            <a:stretch>
              <a:fillRect/>
            </a:stretch>
          </p:blipFill>
          <p:spPr bwMode="auto">
            <a:xfrm rot="21269777">
              <a:off x="2352028" y="2521055"/>
              <a:ext cx="928694" cy="2193829"/>
            </a:xfrm>
            <a:prstGeom prst="rect">
              <a:avLst/>
            </a:prstGeom>
            <a:noFill/>
            <a:ln w="9525">
              <a:noFill/>
              <a:miter lim="800000"/>
              <a:headEnd/>
              <a:tailEnd/>
            </a:ln>
            <a:effectLst/>
          </p:spPr>
        </p:pic>
        <p:pic>
          <p:nvPicPr>
            <p:cNvPr id="6" name="Picture 3"/>
            <p:cNvPicPr>
              <a:picLocks noChangeAspect="1" noChangeArrowheads="1"/>
            </p:cNvPicPr>
            <p:nvPr/>
          </p:nvPicPr>
          <p:blipFill>
            <a:blip r:embed="rId3" cstate="print"/>
            <a:srcRect l="19608" r="16666"/>
            <a:stretch>
              <a:fillRect/>
            </a:stretch>
          </p:blipFill>
          <p:spPr bwMode="auto">
            <a:xfrm rot="351600">
              <a:off x="5787511" y="2521055"/>
              <a:ext cx="928694" cy="2193829"/>
            </a:xfrm>
            <a:prstGeom prst="rect">
              <a:avLst/>
            </a:prstGeom>
            <a:noFill/>
            <a:ln w="9525">
              <a:noFill/>
              <a:miter lim="800000"/>
              <a:headEnd/>
              <a:tailEnd/>
            </a:ln>
            <a:effectLst/>
          </p:spPr>
        </p:pic>
      </p:grpSp>
      <p:sp>
        <p:nvSpPr>
          <p:cNvPr id="7" name="Text Box 2">
            <a:hlinkClick r:id="" action="ppaction://macro?name=GoToHeavenlyHosts"/>
          </p:cNvPr>
          <p:cNvSpPr txBox="1">
            <a:spLocks noChangeArrowheads="1"/>
          </p:cNvSpPr>
          <p:nvPr/>
        </p:nvSpPr>
        <p:spPr bwMode="auto">
          <a:xfrm>
            <a:off x="4464080" y="5554181"/>
            <a:ext cx="4465638" cy="1089529"/>
          </a:xfrm>
          <a:prstGeom prst="rect">
            <a:avLst/>
          </a:prstGeom>
          <a:solidFill>
            <a:srgbClr val="3333FF"/>
          </a:solidFill>
          <a:ln w="57150" cmpd="thickThin">
            <a:solidFill>
              <a:schemeClr val="tx1"/>
            </a:solidFill>
            <a:miter lim="800000"/>
            <a:headEnd/>
            <a:tailEnd/>
          </a:ln>
        </p:spPr>
        <p:txBody>
          <a:bodyPr>
            <a:spAutoFit/>
          </a:bodyPr>
          <a:lstStyle/>
          <a:p>
            <a:pPr algn="ctr" rtl="0">
              <a:lnSpc>
                <a:spcPct val="90000"/>
              </a:lnSpc>
            </a:pPr>
            <a:r>
              <a:rPr lang="en-CA" sz="2400" b="1" dirty="0">
                <a:solidFill>
                  <a:schemeClr val="bg1"/>
                </a:solidFill>
              </a:rPr>
              <a:t>O heavenly Hosts</a:t>
            </a:r>
          </a:p>
          <a:p>
            <a:pPr algn="ctr">
              <a:lnSpc>
                <a:spcPct val="90000"/>
              </a:lnSpc>
            </a:pPr>
            <a:r>
              <a:rPr lang="ar-EG" sz="2400" b="1" dirty="0">
                <a:solidFill>
                  <a:schemeClr val="bg1"/>
                </a:solidFill>
              </a:rPr>
              <a:t>يا كل الصفوف السمائيين</a:t>
            </a:r>
            <a:endParaRPr lang="en-CA" sz="2400" b="1" dirty="0">
              <a:solidFill>
                <a:schemeClr val="bg1"/>
              </a:solidFill>
            </a:endParaRPr>
          </a:p>
          <a:p>
            <a:pPr algn="ctr">
              <a:lnSpc>
                <a:spcPct val="90000"/>
              </a:lnSpc>
            </a:pPr>
            <a:r>
              <a:rPr lang="fr-CA" sz="2400" b="1" dirty="0">
                <a:solidFill>
                  <a:schemeClr val="bg1"/>
                </a:solidFill>
              </a:rPr>
              <a:t>O chœurs célestes</a:t>
            </a:r>
            <a:endParaRPr lang="en-CA" sz="2400" b="1" dirty="0">
              <a:solidFill>
                <a:schemeClr val="bg1"/>
              </a:solidFill>
            </a:endParaRPr>
          </a:p>
        </p:txBody>
      </p:sp>
      <p:pic>
        <p:nvPicPr>
          <p:cNvPr id="8" name="Picture 3" descr="pointing"/>
          <p:cNvPicPr>
            <a:picLocks noChangeAspect="1" noChangeArrowheads="1"/>
          </p:cNvPicPr>
          <p:nvPr/>
        </p:nvPicPr>
        <p:blipFill>
          <a:blip r:embed="rId4" cstate="print"/>
          <a:srcRect/>
          <a:stretch>
            <a:fillRect/>
          </a:stretch>
        </p:blipFill>
        <p:spPr bwMode="auto">
          <a:xfrm>
            <a:off x="3047998" y="5754099"/>
            <a:ext cx="1238250" cy="628650"/>
          </a:xfrm>
          <a:prstGeom prst="rect">
            <a:avLst/>
          </a:prstGeom>
          <a:noFill/>
          <a:ln w="9525">
            <a:noFill/>
            <a:miter lim="800000"/>
            <a:headEnd/>
            <a:tailEnd/>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0-#ppt_w/2"/>
                                          </p:val>
                                        </p:tav>
                                        <p:tav tm="100000">
                                          <p:val>
                                            <p:strVal val="#ppt_x"/>
                                          </p:val>
                                        </p:tav>
                                      </p:tavLst>
                                    </p:anim>
                                    <p:anim calcmode="lin" valueType="num">
                                      <p:cBhvr additive="base">
                                        <p:cTn id="8" dur="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70"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8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89737" name="Group 41"/>
          <p:cNvGraphicFramePr>
            <a:graphicFrameLocks noGrp="1"/>
          </p:cNvGraphicFramePr>
          <p:nvPr/>
        </p:nvGraphicFramePr>
        <p:xfrm>
          <a:off x="34925" y="-26988"/>
          <a:ext cx="9074150" cy="6610414"/>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en-US" sz="3600" b="0" i="0" u="sng" strike="noStrike" cap="none" normalizeH="0" baseline="0">
                          <a:ln>
                            <a:noFill/>
                          </a:ln>
                          <a:solidFill>
                            <a:srgbClr val="FF9933"/>
                          </a:solidFill>
                          <a:effectLst/>
                          <a:latin typeface="Arial" charset="0"/>
                          <a:cs typeface="Arial" charset="0"/>
                        </a:rPr>
                        <a:t>115:12-13</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الرب قد ذكرنا فيبارك.يبارك بيت اسرائيل يبارك بيت هرون.  يبارك متقي الرب الصغار مع الكبار. هللويا</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8974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Psaume </a:t>
                      </a:r>
                      <a:r>
                        <a:rPr kumimoji="0" lang="en-US" sz="3200" b="0" i="0" u="sng" strike="noStrike" cap="none" normalizeH="0" baseline="0">
                          <a:ln>
                            <a:noFill/>
                          </a:ln>
                          <a:solidFill>
                            <a:srgbClr val="FF9933"/>
                          </a:solidFill>
                          <a:effectLst/>
                          <a:latin typeface="Arial" charset="0"/>
                          <a:cs typeface="Times New Roman" pitchFamily="18" charset="0"/>
                        </a:rPr>
                        <a:t>115:12-13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Le Seigneur se souvient de nous; il bénira. Il bénira la maison d'Israël, il bénira la  maison d'Aaron,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il bénira ceux qui craignent  le Seigneur, les petits comme les grands,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115:12-13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The Lord has been mindful of us; He will bless us; He will bless the house of Israel; He will bless the house of Aaron.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He will bless those who fear the Lord, Both small and great.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22pg</a:t>
            </a:r>
          </a:p>
        </p:txBody>
      </p:sp>
    </p:spTree>
  </p:cSld>
  <p:clrMapOvr>
    <a:masterClrMapping/>
  </p:clrMapOvr>
</p:sld>
</file>

<file path=ppt/slides/slide8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90802" name="Group 82"/>
          <p:cNvGraphicFramePr>
            <a:graphicFrameLocks noGrp="1"/>
          </p:cNvGraphicFramePr>
          <p:nvPr/>
        </p:nvGraphicFramePr>
        <p:xfrm>
          <a:off x="-36513" y="44450"/>
          <a:ext cx="9217026" cy="6736080"/>
        </p:xfrm>
        <a:graphic>
          <a:graphicData uri="http://schemas.openxmlformats.org/drawingml/2006/table">
            <a:tbl>
              <a:tblPr rtl="1"/>
              <a:tblGrid>
                <a:gridCol w="4608513">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sng" strike="noStrike" cap="none" normalizeH="0" baseline="0" dirty="0">
                          <a:ln>
                            <a:noFill/>
                          </a:ln>
                          <a:solidFill>
                            <a:srgbClr val="FF9933"/>
                          </a:solidFill>
                          <a:effectLst/>
                          <a:latin typeface="Arial" charset="0"/>
                          <a:cs typeface="Arial" charset="0"/>
                        </a:rPr>
                        <a:t>يوحنا ( 4 : 1 – 42 )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فلما علم الرب ان الفريسيين سمعوا ان يسوع يصيّر ويعمد تلاميذ اكثر من يوحنا. مع ان يسوع نفسه لم يكن يعمد بل تلاميذه. ترك اليهودية ومضى ايضا الى الجليل.</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Jean 4:1-42</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Quand Jésus apprit que les Pharisiens avaient entendu dire qu'il faisait plus de disciples et en baptisait plus que Jean, 2  à vrai dire, Jésus lui-même ne baptisait pas, mais ses disciples  -  il quitta la Judée et regagna la Galilée.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John 4:1-42</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Therefore, when the Lord knew that the Pharisees had heard that Jesus made and baptized more disciples than John 2 (though Jesus Himself did not baptize, but His disciples), 3 He left Judea and departed again to Galilee.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22g</a:t>
            </a:r>
          </a:p>
        </p:txBody>
      </p:sp>
    </p:spTree>
  </p:cSld>
  <p:clrMapOvr>
    <a:masterClrMapping/>
  </p:clrMapOvr>
</p:sld>
</file>

<file path=ppt/slides/slide8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91799" name="Group 55"/>
          <p:cNvGraphicFramePr>
            <a:graphicFrameLocks noGrp="1"/>
          </p:cNvGraphicFramePr>
          <p:nvPr/>
        </p:nvGraphicFramePr>
        <p:xfrm>
          <a:off x="34925" y="44450"/>
          <a:ext cx="9145588" cy="6900672"/>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لا بد له ان يجتاز السامرة.فأتى الى مدينة من السامرة يقال لها سوخار بقرب الضيعة التي وهبها يعقوب ليوسف ابنه. وكانت هناك بئر يعقوب.فاذ كان يسوع قد تعب من السفر جلس هكذا على البئر.وكان نحو الساعة السادسة.</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Or, il lui fallait traverser la Samarie. C'est ainsi qu'il parvint dans une ville de Samarie appelée Sychar, non loin de la terre donnée par Jacob à son fils Joseph, 6 là même où se trouve le puits de Jacob. Fatigué du chemin, Jésus était assis tout simplement au bord du puits. C'était environ la sixième heure.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But He needed to go through Samaria. 5 So He came to a city of Samaria which is called Sychar, near the plot of ground that Jacob gave to his son Joseph. 6 Now Jacob's well was there. Jesus therefore, being wearied from His journey, sat thus by the well. It was about the sixth hour.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92835" name="Group 67"/>
          <p:cNvGraphicFramePr>
            <a:graphicFrameLocks noGrp="1"/>
          </p:cNvGraphicFramePr>
          <p:nvPr/>
        </p:nvGraphicFramePr>
        <p:xfrm>
          <a:off x="34925" y="44450"/>
          <a:ext cx="9074150" cy="6441123"/>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فجاءت امرأة من السامرة لتستقي ماء.فقال لها يسوع اعطيني لاشرب.</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تلاميذه كانوا قد مضوا الى المدينة ليبتاعوا طعاما. فقالت له المرأة السامرية كيف تطلب مني لتشرب وانت يهودي وانا امرأة سامرية.</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Arrive une femme de Samarie pour puiser de l'eau. Jésus lui dit: "Donne-moi à boire.8 Ses disciples, en effet, étaient allés à la ville pour acheter de quoi manger. Mais cette femme, cette samaritaine, lui dit: "Comment? Toi, un Juif, tu me demandes à boire à moi, une Samaritaine!"</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A woman of Samaria came to draw water. Jesus said to her, Give Me a drink. 8 For His disciples had gone away into the city to buy food. 9 Then the woman of Samaria said to Him, How is it that You, being a Jew, ask a drink from me, a Samaritan woman?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35295" name="Group 31"/>
          <p:cNvGraphicFramePr>
            <a:graphicFrameLocks noGrp="1"/>
          </p:cNvGraphicFramePr>
          <p:nvPr/>
        </p:nvGraphicFramePr>
        <p:xfrm>
          <a:off x="34925" y="44450"/>
          <a:ext cx="9074150" cy="608742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اليهود لا يعاملون السامريين.  اجاب يسوع وقال لها لو كنت تعلمين عطية الله ومن هو الذي يقول لك اعطيني لاشرب لطلبت انت منه فاعطاك ماء حيّا.</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Les Juifs, en effet, ne veulent rien avoir en commun avec les Samaritains. 10 Jésus lui répondit: "Si tu connaissais le don de Dieu et qui est celui qui te dit: "Donne-moi à boire", c'est toi qui aurais demandé et il t'aurait donné de l'eau vive."</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Jews have no dealings with Samaritans. 10 Jesus answered and said to her, If you knew the gift of God, and who it is who says to you, `Give Me a drink,' you would have asked Him, and He would have given you living water.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41105" name="Group 49"/>
          <p:cNvGraphicFramePr>
            <a:graphicFrameLocks noGrp="1"/>
          </p:cNvGraphicFramePr>
          <p:nvPr/>
        </p:nvGraphicFramePr>
        <p:xfrm>
          <a:off x="34925" y="44450"/>
          <a:ext cx="9074150" cy="6014403"/>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قالت له المرأة يا سيد لا دلو لك والبئر عميقة.فمن اين لك الماء الحي.</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ألعلك اعظم من ابينا يعقوب الذي اعطانا البئر وشرب منها هو وبنوه ومواشيه.</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La femme lui dit: "Seigneur, tu n'as pas même un seau et le puits est profond; d'où la tiens-tu donc, cette eau vive? 12  Serais-tu plus grand, toi, que notre père Jacob qui nous a donné le puits et qui, lui-même, y a bu ainsi que ses fils et ses bêtes?"</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The woman said to Him, Sir, You have nothing to draw with, and the well is deep. Where then do You get that living water? 12 Are You greater than our father Jacob, who gave us the well, and drank from it himself, as well as his sons and his livestock?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42138" name="Group 58"/>
          <p:cNvGraphicFramePr>
            <a:graphicFrameLocks noGrp="1"/>
          </p:cNvGraphicFramePr>
          <p:nvPr/>
        </p:nvGraphicFramePr>
        <p:xfrm>
          <a:off x="34925" y="44450"/>
          <a:ext cx="9074150" cy="6158865"/>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اجاب يسوع وقال لها.كل من يشرب من هذا الماء يعطش ايضا.  ولكن من يشرب من الماء الذي اعطيه انا فلن يعطش الى الابد.بل الماء الذي اعطيه يصير فيه ينبوع ماء ينبع الى حياة ابدية.</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Jésus lui répondit: "Quiconque boit cette eau-ci aura encore soif;14  mais celui qui boira de l'eau que je lui donnerai n'aura plus jamais soif; au contraire, l'eau que je lui donnerai deviendra en lui une source jaillissant en vie éternelle."</a:t>
                      </a:r>
                      <a:endParaRPr kumimoji="0" lang="ar-EG" sz="2000" b="1"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Jesus answered and said to her, Whoever drinks of this water will thirst again, 14 but whoever drinks of the water that I shall give him will never thirst. But the water that I shall give him will become in him a fountain of water springing up into everlasting life.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27114" name="Group 42"/>
          <p:cNvGraphicFramePr>
            <a:graphicFrameLocks noGrp="1"/>
          </p:cNvGraphicFramePr>
          <p:nvPr/>
        </p:nvGraphicFramePr>
        <p:xfrm>
          <a:off x="34925" y="44450"/>
          <a:ext cx="9074150" cy="633984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قالت له المرأة يا سيد اعطني هذا الماء لكي لا اعطش ولا آتي الى هنا لاستقي.قال لها يسوع اذهبي وادعي زوجك وتعالي الى ههنا. اجابت المرأة وقالت ليس لي زوج.قال لها يسوع حسنا قلت ليس لي زوج.</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La femme lui dit: "Seigneur, donne-moi cette eau pour que je n'aie plus soif et que je n'aie plus à venir puiser ici." 16 Jésus lui dit: "Va, appelle ton mari et reviens ici. 17  La femme lui répondit: "Je n'ai pas de mari."  Jésus lui dit: "Tu dis bien: "je n'ai pas de mari";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The woman said to Him, Sir, give me this water, that I may not thirst, nor come here to draw. 16 Jesus said to her, Go, call your husband, and come here. 17 The woman answered and said, I have no husband. Jesus said to her, You have well said, `I have no husband,'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28135" name="Group 39"/>
          <p:cNvGraphicFramePr>
            <a:graphicFrameLocks noGrp="1"/>
          </p:cNvGraphicFramePr>
          <p:nvPr/>
        </p:nvGraphicFramePr>
        <p:xfrm>
          <a:off x="34925" y="44450"/>
          <a:ext cx="9074150" cy="6766560"/>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لانه كان لك خمسة ازواج والذي لك الآن ليس هو زوجك.هذا قلت بالصدق. قالت له المرأة يا سيد ارى انك نبي. آباؤنا سجدوا في هذا الجبل وانتم تقولون ان في اورشليم الموضع الذي ينبغي ان يسجد فيه.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tu en as eu cinq et l'homme que tu as maintenant n'est pas ton mari. En cela tu as dit vrai." 19 Seigneur, lui dit la femme, je vois que tu es un prophète. Nos pères ont adoré sur cette montagne et vous, vous affirmez qu'à Jérusalem se trouve le lieu où il faut adorer."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for you have had five husbands, and the one whom you now have is not your husband; in that you spoke truly. 19 The woman said to Him, Sir, I perceive that You are a prophet. 20 Our fathers worshiped on this mountain, and you Jews say that in Jerusalem is the place where one ought to worship.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29157" name="Group 37"/>
          <p:cNvGraphicFramePr>
            <a:graphicFrameLocks noGrp="1"/>
          </p:cNvGraphicFramePr>
          <p:nvPr/>
        </p:nvGraphicFramePr>
        <p:xfrm>
          <a:off x="34925" y="44450"/>
          <a:ext cx="9074150" cy="6498336"/>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قال لها يسوع يا امرأة صدقيني انه تأتي ساعة لا في هذا الجبل ولا في اورشليم تسجدون للآب. انتم تسجدون لما لستم تعلمون.اما نحن فنسجد لما نعلم.لان الخلاص هو من اليهود.</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Jésus lui dit: "Crois-moi, femme, l'heure vient où ce n'est ni sur cette montagne ni à Jérusalem que vous adorerez le Père. 22 Vous adorez ce que vous ne connaissez pas; nous adorons ce que nous connaissons, car le salut vient des Juifs.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Jesus said to her, Woman, believe Me, the hour is coming when you will neither on this mountain, nor in Jerusalem, worship the Father. 22 You worship what you do not know; we know what we worship, for salvation is of the Jews.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05301" name="Group 21"/>
          <p:cNvGraphicFramePr>
            <a:graphicFrameLocks noGrp="1"/>
          </p:cNvGraphicFramePr>
          <p:nvPr/>
        </p:nvGraphicFramePr>
        <p:xfrm>
          <a:off x="34925" y="44450"/>
          <a:ext cx="9074150" cy="6171554"/>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ولكن تأتي ساعة وهي الآن حين الساجدون الحقيقيون يسجدون للآب بالروح والحق.لان الآب طالب مثل هؤلاء الساجدين له. الله روح</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والذين يسجدون له فبالروح والحق ينبغي ان يسجدوا.</a:t>
                      </a:r>
                      <a:r>
                        <a:rPr kumimoji="0" lang="ar-EG"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Mais l'heure vient, elle est là, où les vrais adorateurs adoreront le Père en esprit et en vérité; tels sont, en effet, les adorateurs que cherche le Père.24 Dieu est esprit et c'est pourquoi ceux qui l'adorent doivent adorer en esprit et en vérité."</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23 But the hour is coming, and now is, when the true worshipers will worship the Father in spirit and truth; for the Father is seeking such to worship Him. 24 God is Spirit, and those who worship Him must worship in spirit and truth.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06337" name="Group 33"/>
          <p:cNvGraphicFramePr>
            <a:graphicFrameLocks noGrp="1"/>
          </p:cNvGraphicFramePr>
          <p:nvPr/>
        </p:nvGraphicFramePr>
        <p:xfrm>
          <a:off x="34925" y="44450"/>
          <a:ext cx="9074150" cy="6547104"/>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قالت له المرأة انا اعلم ان مسيا الذي يقال له المسيح يأتي.فمتى جاء ذاك يخبرنا بكل شيء. قال لها يسوع انا الذي اكلمك هو وعند ذلك جاء تلاميذه وكانوا يتعجبون انه يتكلم مع امرأة.ولكن لم يقل احد ماذا تطلب</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La femme lui dit: "Je sais qu'un Messie doit venir - celui qu'on appelle Christ. Lorsqu'il viendra, il nous annoncera toutes choses. 26 Jésus lui dit: "Je le suis, moi qui te parle.27 Sur quoi les disciples arrivèrent. Ils s'étonnaient que Jésus parlât avec une femme; cependant personne ne lui dit "Que cherches-tu?"</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The woman said to Him, I know that Messiah is coming (who is called Christ). When He comes, He will tell us all things. 26 Jesus said to her, I who speak to you am He. 27 And at this point His disciples came, and they marveled that He talked with a woman; yet no one said, What do You seek?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07370" name="Group 42"/>
          <p:cNvGraphicFramePr>
            <a:graphicFrameLocks noGrp="1"/>
          </p:cNvGraphicFramePr>
          <p:nvPr/>
        </p:nvGraphicFramePr>
        <p:xfrm>
          <a:off x="34925" y="44450"/>
          <a:ext cx="9074150" cy="6931152"/>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او لماذا تتكلم معها. فتركت المرأة جرتها ومضت الى المدينة وقالت للناس هلموا انظروا انسانا قال لي كل ما فعلت.ألعل هذا هو المسيح.  فخرجوا من المدينة وأتوا اليه وفي اثناء ذلك سأله تلاميذه قائلين يا معلّم كل.</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ou "Pourquoi lui parles-tu?"  La femme alors, abandonnant sa cruche, s'en fut à la ville et dit aux gens: 29 "Venez donc voir un homme qui m'a dit tout ce que j'ai fait. Ne serait-il pas le Christ?" 30 Ils sortirent de la ville et allèrent vers lui. 31 Entre temps, les disciples le pressaient: "Rabbi, mange donc."</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or, Why are You talking with her? 28 The woman then left her waterpot, went her way into the city, and said to the men, 29 Come, see a Man who told me all things that I ever did. Could this be the Christ? 30 Then they went out of the city and came to Him. 31 In the meantime His disciples urged Him, saying, Rabbi, eat.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08377" name="Group 25"/>
          <p:cNvGraphicFramePr>
            <a:graphicFrameLocks noGrp="1"/>
          </p:cNvGraphicFramePr>
          <p:nvPr/>
        </p:nvGraphicFramePr>
        <p:xfrm>
          <a:off x="34925" y="44450"/>
          <a:ext cx="9074150" cy="6339840"/>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لهم انا لي طعام لآكل لستم تعرفونه انتم. فقال التلاميذ بعضهم لبعض ألعل احدا اتاه بشيء ليأكل. قال لهم يسوع طعامي ان اعمل مشيئة الذي ارسلني واتمم عمله.</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32 Mais il leur dit: "J'ai à manger une nourriture que vous ne connaissez pas." Sur quoi les disciples se dirent entre eux: "Quelqu'un lui aurait-il donné à manger? 34 Jésus  leur dit: "Ma nourriture, c'est de faire la volonté de celui qui m'a envoyé et d'accomplir son oeuvre.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32 But He said to them, I have food to eat of which you do not know. 33 Therefore the disciples said to one another, Has anyone brought Him anything to eat? 34 Jesus said to them, My food is to do the will of Him who sent Me, and to finish His work.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09409" name="Group 33"/>
          <p:cNvGraphicFramePr>
            <a:graphicFrameLocks noGrp="1"/>
          </p:cNvGraphicFramePr>
          <p:nvPr/>
        </p:nvGraphicFramePr>
        <p:xfrm>
          <a:off x="34925" y="44450"/>
          <a:ext cx="9074150" cy="6611226"/>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أما تقولون انه يكون اربعة اشهر ثم يأتي الحصاد.ها انا اقول لكم ارفعوا اعينكم وانظروا الحقول انها قد ابيضّت للحصاد.  والحاصد يأخذ اجرة ويجمع ثمرا للحياة الابدية لكي يفرح الزارع والحاصد معا.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35 Ne dites-vous pas vous-mêmes: "Encore quatre mois et viendra la moisson"?  Mais moi je vous dis: levez les yeux et regardez; déjà les champs sont blancs pour la moisson! 36 Déjà le moissonneur reçoit son salaire et amasse du fruit pour la vie éternelle, si bien que celui qui sème et celui qui moissonne se réjouissent ensemble.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35 Do you not say, `There are still four months and then comes the harvest'? Behold, I say to you, lift up your eyes and look at the fields, for they are already white for harvest! 36 And he who reaps receives wages, and gathers fruit for eternal life, that both he who sows and he who reaps may rejoice together.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10443" name="Group 43"/>
          <p:cNvGraphicFramePr>
            <a:graphicFrameLocks noGrp="1"/>
          </p:cNvGraphicFramePr>
          <p:nvPr/>
        </p:nvGraphicFramePr>
        <p:xfrm>
          <a:off x="34925" y="44450"/>
          <a:ext cx="9074150" cy="6766560"/>
        </p:xfrm>
        <a:graphic>
          <a:graphicData uri="http://schemas.openxmlformats.org/drawingml/2006/table">
            <a:tbl>
              <a:tblPr rtl="1"/>
              <a:tblGrid>
                <a:gridCol w="4758189">
                  <a:extLst>
                    <a:ext uri="{9D8B030D-6E8A-4147-A177-3AD203B41FA5}">
                      <a16:colId xmlns:a16="http://schemas.microsoft.com/office/drawing/2014/main" val="20000"/>
                    </a:ext>
                  </a:extLst>
                </a:gridCol>
                <a:gridCol w="4315961">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لانه في هذا يصدق القول ان واحدا يزرع وآخر يحصد. انا ارسلتكم لتحصدوا ما لم تتعبوا فيه.آخرون تعبوا وانتم قد دخلتم على تعبهم</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فآمن به من تلك المدينةكثيرون من السامريين بسبب كلام المرأة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37 Car en ceci le proverbe est vrai, qui dit: "l'un sème, l'autre moissonne. 38 Je vous ai envoyés moissonner ce qui ne vous a coûté aucune peine; d'autres ont peiné et vous avez pénétré dans ce qui leur a coûté tant de peine.</a:t>
                      </a:r>
                      <a:r>
                        <a:rPr kumimoji="0" lang="ar-EG" sz="2800" b="0" i="0" u="none" strike="noStrike" cap="none" normalizeH="0" baseline="0" dirty="0">
                          <a:ln>
                            <a:noFill/>
                          </a:ln>
                          <a:solidFill>
                            <a:schemeClr val="bg1"/>
                          </a:solidFill>
                          <a:effectLst/>
                          <a:latin typeface="Arial" charset="0"/>
                          <a:cs typeface="Arial" charset="0"/>
                        </a:rPr>
                        <a:t> </a:t>
                      </a:r>
                      <a:r>
                        <a:rPr kumimoji="0" lang="fr-FR" sz="2800" b="0" i="0" u="none" strike="noStrike" cap="none" normalizeH="0" baseline="0" dirty="0">
                          <a:ln>
                            <a:noFill/>
                          </a:ln>
                          <a:solidFill>
                            <a:schemeClr val="bg1"/>
                          </a:solidFill>
                          <a:effectLst/>
                          <a:latin typeface="Arial" charset="0"/>
                          <a:cs typeface="Arial" charset="0"/>
                        </a:rPr>
                        <a:t>39 Beaucoup de Samaritains de cette ville avaient cru en lui à cause de la parole de la femme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37 For in this the saying is true: `One sows and another reaps.' 38 I sent you to reap that for which you have not labored; others have labored, and you have entered into their labors. 39 And many of the Samaritans of that city believed in Him because of the word of the woman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11464" name="Group 40"/>
          <p:cNvGraphicFramePr>
            <a:graphicFrameLocks noGrp="1"/>
          </p:cNvGraphicFramePr>
          <p:nvPr/>
        </p:nvGraphicFramePr>
        <p:xfrm>
          <a:off x="34925" y="44450"/>
          <a:ext cx="9074150" cy="5766816"/>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التي كانت تشهد انه قال لي كل ما فعلت.فلما جاء اليه السامريون سألوه ان يمكث عندهم.فمكث هناك يومين.  فآمن به اكثر جدا بسبب كلامه.</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qui attestait: "Il m'a dit tout ce que j'ai fait.</a:t>
                      </a:r>
                      <a:r>
                        <a:rPr kumimoji="0" lang="ar-EG" sz="2800" b="0" i="0" u="none" strike="noStrike" cap="none" normalizeH="0" baseline="0" dirty="0">
                          <a:ln>
                            <a:noFill/>
                          </a:ln>
                          <a:solidFill>
                            <a:schemeClr val="bg1"/>
                          </a:solidFill>
                          <a:effectLst/>
                          <a:latin typeface="Arial" charset="0"/>
                          <a:cs typeface="Arial" charset="0"/>
                        </a:rPr>
                        <a:t> </a:t>
                      </a:r>
                      <a:r>
                        <a:rPr kumimoji="0" lang="fr-FR" sz="2800" b="0" i="0" u="none" strike="noStrike" cap="none" normalizeH="0" baseline="0" dirty="0">
                          <a:ln>
                            <a:noFill/>
                          </a:ln>
                          <a:solidFill>
                            <a:schemeClr val="bg1"/>
                          </a:solidFill>
                          <a:effectLst/>
                          <a:latin typeface="Arial" charset="0"/>
                          <a:cs typeface="Arial" charset="0"/>
                        </a:rPr>
                        <a:t>40 Aussi lorsqu'ils  furent arrivés près de lui, les Samaritains le prièrent de demeurer parmi eux. Et il y demeura deux jours.41 Bien plus nombreux encore furent ceux qui crurent à cause de sa parole à lui; </a:t>
                      </a:r>
                      <a:endParaRPr kumimoji="0" lang="ar-EG"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who testified, He told me all that I ever did. 40 So when the Samaritans had come to Him, they urged Him to stay with them; and He stayed there two days. 41 And many more believed because of His own word.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93825" name="Group 33"/>
          <p:cNvGraphicFramePr>
            <a:graphicFrameLocks noGrp="1"/>
          </p:cNvGraphicFramePr>
          <p:nvPr/>
        </p:nvGraphicFramePr>
        <p:xfrm>
          <a:off x="34925" y="44450"/>
          <a:ext cx="9074150" cy="6338888"/>
        </p:xfrm>
        <a:graphic>
          <a:graphicData uri="http://schemas.openxmlformats.org/drawingml/2006/table">
            <a:tbl>
              <a:tblPr rtl="1"/>
              <a:tblGrid>
                <a:gridCol w="4668837">
                  <a:extLst>
                    <a:ext uri="{9D8B030D-6E8A-4147-A177-3AD203B41FA5}">
                      <a16:colId xmlns:a16="http://schemas.microsoft.com/office/drawing/2014/main" val="20000"/>
                    </a:ext>
                  </a:extLst>
                </a:gridCol>
                <a:gridCol w="44053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وقالوا للمرأة اننا لسنا بعد بسبب كلامك نؤمن.لاننا نحن قد سمعنا ونعلم ان هذا هو بالحقيقة المسيح مخلّص العالم</a:t>
                      </a:r>
                      <a:r>
                        <a:rPr kumimoji="0" lang="ar-EG" sz="3200" b="0" i="0" u="none" strike="noStrike" cap="none" normalizeH="0" baseline="0" dirty="0">
                          <a:ln>
                            <a:noFill/>
                          </a:ln>
                          <a:solidFill>
                            <a:schemeClr val="bg1"/>
                          </a:solidFill>
                          <a:effectLst/>
                          <a:latin typeface="Arial" charset="0"/>
                          <a:cs typeface="Arial" charset="0"/>
                        </a:rPr>
                        <a:t> </a:t>
                      </a:r>
                      <a:r>
                        <a:rPr kumimoji="0" lang="ar-EG" sz="3200" b="0" i="0" u="none" strike="noStrike" cap="none" normalizeH="0" baseline="0" dirty="0">
                          <a:ln>
                            <a:noFill/>
                          </a:ln>
                          <a:solidFill>
                            <a:srgbClr val="FF9933"/>
                          </a:solidFill>
                          <a:effectLst/>
                          <a:latin typeface="Arial" charset="0"/>
                          <a:cs typeface="Arial" charset="0"/>
                        </a:rPr>
                        <a:t>( والمجد للـه دائماً )</a:t>
                      </a:r>
                      <a:endParaRPr kumimoji="0" lang="en-CA" sz="32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42 et ils disaient à la femme: "Ce n'est plus seulement à cause de tes dires que nous croyons; nous l'avons entendu nous-mêmes et nous savons qu'il est vraiment le Sauveur du monde.</a:t>
                      </a:r>
                      <a:endParaRPr kumimoji="0" lang="ar-EG"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1" i="0" u="none" strike="noStrike" cap="none" normalizeH="0" baseline="0" dirty="0">
                          <a:ln>
                            <a:noFill/>
                          </a:ln>
                          <a:solidFill>
                            <a:srgbClr val="FF9900"/>
                          </a:solidFill>
                          <a:effectLst/>
                          <a:latin typeface="Arial" charset="0"/>
                          <a:cs typeface="Arial" charset="0"/>
                        </a:rPr>
                        <a:t>(</a:t>
                      </a: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42 Then they said to the woman, Now we believe, not because of what you said, for we ourselves have heard Him and we know that this is indeed the Christ, the Savior of the world.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4"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pic>
        <p:nvPicPr>
          <p:cNvPr id="5" name="Picture 3" descr="pointing"/>
          <p:cNvPicPr>
            <a:picLocks noChangeAspect="1" noChangeArrowheads="1"/>
          </p:cNvPicPr>
          <p:nvPr/>
        </p:nvPicPr>
        <p:blipFill>
          <a:blip r:embed="rId2" cstate="print"/>
          <a:srcRect/>
          <a:stretch>
            <a:fillRect/>
          </a:stretch>
        </p:blipFill>
        <p:spPr bwMode="auto">
          <a:xfrm>
            <a:off x="2643174" y="5929330"/>
            <a:ext cx="1238250" cy="628650"/>
          </a:xfrm>
          <a:prstGeom prst="rect">
            <a:avLst/>
          </a:prstGeom>
          <a:noFill/>
        </p:spPr>
      </p:pic>
      <p:sp>
        <p:nvSpPr>
          <p:cNvPr id="6"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29314" name="Group 2"/>
          <p:cNvGraphicFramePr>
            <a:graphicFrameLocks noGrp="1"/>
          </p:cNvGraphicFramePr>
          <p:nvPr/>
        </p:nvGraphicFramePr>
        <p:xfrm>
          <a:off x="539750" y="404813"/>
          <a:ext cx="8424863" cy="566318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9900"/>
                          </a:solidFill>
                          <a:effectLst/>
                          <a:latin typeface="Arial" charset="0"/>
                          <a:cs typeface="Arial" charset="0"/>
                        </a:rPr>
                        <a:t>Monday of the forth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dirty="0">
                          <a:ln>
                            <a:noFill/>
                          </a:ln>
                          <a:solidFill>
                            <a:srgbClr val="FF9900"/>
                          </a:solidFill>
                          <a:effectLst/>
                          <a:latin typeface="Arial" charset="0"/>
                          <a:cs typeface="Arial" charset="0"/>
                        </a:rPr>
                        <a:t>يوم الأثنين من الإسبوع الرابع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dirty="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dirty="0">
                          <a:ln>
                            <a:noFill/>
                          </a:ln>
                          <a:solidFill>
                            <a:srgbClr val="FF9900"/>
                          </a:solidFill>
                          <a:effectLst/>
                          <a:latin typeface="Arial" charset="0"/>
                          <a:cs typeface="Arial" charset="0"/>
                        </a:rPr>
                        <a:t>Lundi de la quatrième semaine de la </a:t>
                      </a:r>
                      <a:r>
                        <a:rPr kumimoji="0" lang="fr-FR" sz="4000" b="0" i="0" u="none" strike="noStrike" cap="none" normalizeH="0" baseline="0" dirty="0" err="1">
                          <a:ln>
                            <a:noFill/>
                          </a:ln>
                          <a:solidFill>
                            <a:srgbClr val="FF9900"/>
                          </a:solidFill>
                          <a:effectLst/>
                          <a:latin typeface="Arial" charset="0"/>
                          <a:cs typeface="Arial" charset="0"/>
                        </a:rPr>
                        <a:t>Resurrection</a:t>
                      </a:r>
                      <a:endParaRPr kumimoji="0" lang="fr-FR" sz="4000" b="0" i="0" u="none" strike="noStrike" cap="none" normalizeH="0" baseline="0" dirty="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8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2450"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872451"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8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33422" name="Group 14"/>
          <p:cNvGraphicFramePr>
            <a:graphicFrameLocks noGrp="1"/>
          </p:cNvGraphicFramePr>
          <p:nvPr/>
        </p:nvGraphicFramePr>
        <p:xfrm>
          <a:off x="34925" y="44450"/>
          <a:ext cx="9001125" cy="6049963"/>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عشية </a:t>
                      </a:r>
                      <a:r>
                        <a:rPr kumimoji="0" lang="en-US" sz="3600" b="0" i="0" u="sng" strike="noStrike" cap="none" normalizeH="0" baseline="0" dirty="0">
                          <a:ln>
                            <a:noFill/>
                          </a:ln>
                          <a:solidFill>
                            <a:srgbClr val="FF9933"/>
                          </a:solidFill>
                          <a:effectLst/>
                          <a:latin typeface="Arial" charset="0"/>
                          <a:cs typeface="Arial" charset="0"/>
                        </a:rPr>
                        <a:t>43:5</a:t>
                      </a:r>
                    </a:p>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لماذا انت منحنية يا نفسي ولماذا تئنين فيّ.ترجي الله لاني بعد احمده خلاص وجهي والهي</a:t>
                      </a:r>
                      <a:r>
                        <a:rPr kumimoji="0" lang="ar-EG" sz="3200" b="0" i="0" u="none" strike="noStrike" cap="none" normalizeH="0" baseline="0" dirty="0">
                          <a:ln>
                            <a:noFill/>
                          </a:ln>
                          <a:solidFill>
                            <a:schemeClr val="bg1"/>
                          </a:solidFill>
                          <a:effectLst/>
                          <a:latin typeface="Arial" charset="0"/>
                          <a:cs typeface="Arial" charset="0"/>
                        </a:rPr>
                        <a:t>       </a:t>
                      </a:r>
                      <a:r>
                        <a:rPr kumimoji="0" lang="ar-SA" sz="3200" b="1" i="0" u="none" strike="noStrike" cap="none" normalizeH="0" baseline="0" dirty="0">
                          <a:ln>
                            <a:noFill/>
                          </a:ln>
                          <a:solidFill>
                            <a:schemeClr val="bg1"/>
                          </a:solidFill>
                          <a:effectLst/>
                          <a:latin typeface="Arial" charset="0"/>
                          <a:cs typeface="Arial" charset="0"/>
                        </a:rPr>
                        <a:t>هللويا.</a:t>
                      </a:r>
                      <a:endParaRPr kumimoji="0" lang="en-CA"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43:5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Pourquoi te replier, mon âme, et gémir  sur moi, Espère en Dieu. Oui, je le célébrerai encore, lui et sa face qui sauve,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Psalms 43:5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 Why are you cast down, O my soul? And why are you disquieted within me? Hope in God; For I shall yet praise Him, The help of my countenance and my God.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23pv</a:t>
            </a:r>
          </a:p>
        </p:txBody>
      </p:sp>
    </p:spTree>
  </p:cSld>
  <p:clrMapOvr>
    <a:masterClrMapping/>
  </p:clrMapOvr>
</p:sld>
</file>

<file path=ppt/slides/slide8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33422" name="Group 14"/>
          <p:cNvGraphicFramePr>
            <a:graphicFrameLocks noGrp="1"/>
          </p:cNvGraphicFramePr>
          <p:nvPr/>
        </p:nvGraphicFramePr>
        <p:xfrm>
          <a:off x="34925" y="44450"/>
          <a:ext cx="9001125" cy="6879084"/>
        </p:xfrm>
        <a:graphic>
          <a:graphicData uri="http://schemas.openxmlformats.org/drawingml/2006/table">
            <a:tbl>
              <a:tblPr rtl="1"/>
              <a:tblGrid>
                <a:gridCol w="4758870">
                  <a:extLst>
                    <a:ext uri="{9D8B030D-6E8A-4147-A177-3AD203B41FA5}">
                      <a16:colId xmlns:a16="http://schemas.microsoft.com/office/drawing/2014/main" val="20000"/>
                    </a:ext>
                  </a:extLst>
                </a:gridCol>
                <a:gridCol w="424225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EG" sz="3200" b="0" i="0" u="sng" strike="noStrike" cap="none" normalizeH="0" baseline="0" dirty="0">
                          <a:ln>
                            <a:noFill/>
                          </a:ln>
                          <a:solidFill>
                            <a:srgbClr val="FF9933"/>
                          </a:solidFill>
                          <a:effectLst/>
                          <a:latin typeface="Arial" charset="0"/>
                          <a:cs typeface="Arial" charset="0"/>
                        </a:rPr>
                        <a:t>مرقس ( 16 : 17 – 20 )</a:t>
                      </a:r>
                      <a:endParaRPr kumimoji="0" lang="en-US"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3000" b="0" i="0" u="none" strike="noStrike" cap="none" normalizeH="0" baseline="0" dirty="0">
                          <a:ln>
                            <a:noFill/>
                          </a:ln>
                          <a:solidFill>
                            <a:schemeClr val="bg1"/>
                          </a:solidFill>
                          <a:effectLst/>
                          <a:latin typeface="Arial" charset="0"/>
                          <a:cs typeface="Arial" charset="0"/>
                        </a:rPr>
                        <a:t>وهذه الآيات تتبع المؤمنين.يخرجون الشياطين باسمي ويتكلمون بألسنة جديدة.</a:t>
                      </a:r>
                      <a:r>
                        <a:rPr kumimoji="0" lang="ar-EG" sz="3000" b="0" i="0" u="none" strike="noStrike" cap="none" normalizeH="0" baseline="0" dirty="0">
                          <a:ln>
                            <a:noFill/>
                          </a:ln>
                          <a:solidFill>
                            <a:schemeClr val="bg1"/>
                          </a:solidFill>
                          <a:effectLst/>
                          <a:latin typeface="Arial" charset="0"/>
                          <a:cs typeface="Arial" charset="0"/>
                        </a:rPr>
                        <a:t> </a:t>
                      </a:r>
                      <a:r>
                        <a:rPr kumimoji="0" lang="ar-SA" sz="3000" b="0" i="0" u="none" strike="noStrike" cap="none" normalizeH="0" baseline="0" dirty="0">
                          <a:ln>
                            <a:noFill/>
                          </a:ln>
                          <a:solidFill>
                            <a:schemeClr val="bg1"/>
                          </a:solidFill>
                          <a:effectLst/>
                          <a:latin typeface="Arial" charset="0"/>
                          <a:cs typeface="Arial" charset="0"/>
                        </a:rPr>
                        <a:t>يحملون حيّات وان شربوا شيئا مميتا لا يضرهم ويضعون ايديهم على المرضى فيبرأون</a:t>
                      </a: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Marc 16:17-20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bg1"/>
                          </a:solidFill>
                          <a:effectLst/>
                          <a:latin typeface="Arial" charset="0"/>
                          <a:cs typeface="Arial" charset="0"/>
                        </a:rPr>
                        <a:t>17 Voici les miracles qui accompagneront ceux qui auront cru: en mon nom, ils chasseront les démons; ils parleront de nouvelles langues;18 ils saisiront des serpents; s’ils boivent quelque breuvage mortel, il ne leur fera point de mal; ils imposeront les mains aux malades, et les malades, seront guéris.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Mark 16:17-20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600" b="0" i="0" u="none" strike="noStrike" cap="none" normalizeH="0" baseline="0" dirty="0">
                          <a:ln>
                            <a:noFill/>
                          </a:ln>
                          <a:solidFill>
                            <a:schemeClr val="bg1"/>
                          </a:solidFill>
                          <a:effectLst/>
                          <a:latin typeface="Arial" charset="0"/>
                          <a:cs typeface="Arial" charset="0"/>
                        </a:rPr>
                        <a:t>17 And these signs will follow those who believe: In My name they will cast out demons; they will speak with new tongues; 18 they will take up serpents; and if they drink anything deadly, it will by no means hurt them; they will lay hands on the sick, and they will recover.</a:t>
                      </a:r>
                      <a:endParaRPr kumimoji="0" lang="en-US" sz="26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itle 3"/>
          <p:cNvSpPr>
            <a:spLocks noGrp="1"/>
          </p:cNvSpPr>
          <p:nvPr>
            <p:ph type="ctrTitle"/>
          </p:nvPr>
        </p:nvSpPr>
        <p:spPr/>
        <p:txBody>
          <a:bodyPr/>
          <a:lstStyle/>
          <a:p>
            <a:r>
              <a:rPr lang="en-CA" dirty="0"/>
              <a:t>23v</a:t>
            </a:r>
          </a:p>
        </p:txBody>
      </p:sp>
    </p:spTree>
  </p:cSld>
  <p:clrMapOvr>
    <a:masterClrMapping/>
  </p:clrMapOvr>
</p:sld>
</file>

<file path=ppt/slides/slide8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37523" name="Group 19"/>
          <p:cNvGraphicFramePr>
            <a:graphicFrameLocks noGrp="1"/>
          </p:cNvGraphicFramePr>
          <p:nvPr/>
        </p:nvGraphicFramePr>
        <p:xfrm>
          <a:off x="34925" y="115888"/>
          <a:ext cx="9074150" cy="6238482"/>
        </p:xfrm>
        <a:graphic>
          <a:graphicData uri="http://schemas.openxmlformats.org/drawingml/2006/table">
            <a:tbl>
              <a:tblPr rtl="1"/>
              <a:tblGrid>
                <a:gridCol w="4184199">
                  <a:extLst>
                    <a:ext uri="{9D8B030D-6E8A-4147-A177-3AD203B41FA5}">
                      <a16:colId xmlns:a16="http://schemas.microsoft.com/office/drawing/2014/main" val="20000"/>
                    </a:ext>
                  </a:extLst>
                </a:gridCol>
                <a:gridCol w="4889951">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ثم ان الرب بعدما كلمهم ارتفع الى السماء وجلس عن يمين الله. واما هم فخرجوا وكرزوا في كل مكان والرب يعمل معهم ويثبت الكلام بالآيات التابعة.آمين </a:t>
                      </a:r>
                      <a:r>
                        <a:rPr kumimoji="0" lang="ar-SA" sz="2800" b="1" i="0" u="none" strike="noStrike" cap="none" normalizeH="0" baseline="0" dirty="0">
                          <a:ln>
                            <a:noFill/>
                          </a:ln>
                          <a:solidFill>
                            <a:srgbClr val="FF9900"/>
                          </a:solidFill>
                          <a:effectLst/>
                          <a:latin typeface="Arial" charset="0"/>
                          <a:cs typeface="Arial" charset="0"/>
                        </a:rPr>
                        <a:t>( والمجد للـه دائماً )</a:t>
                      </a:r>
                      <a:endParaRPr kumimoji="0" lang="en-CA" sz="28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a:ln>
                            <a:noFill/>
                          </a:ln>
                          <a:solidFill>
                            <a:schemeClr val="bg1"/>
                          </a:solidFill>
                          <a:effectLst/>
                          <a:latin typeface="Arial" charset="0"/>
                          <a:cs typeface="Arial" charset="0"/>
                        </a:rPr>
                        <a:t>19 </a:t>
                      </a:r>
                      <a:r>
                        <a:rPr kumimoji="0" lang="fr-FR" sz="2800" b="0" i="0" u="none" strike="noStrike" cap="none" normalizeH="0" baseline="0">
                          <a:ln>
                            <a:noFill/>
                          </a:ln>
                          <a:solidFill>
                            <a:schemeClr val="bg1"/>
                          </a:solidFill>
                          <a:effectLst/>
                          <a:latin typeface="Arial" charset="0"/>
                          <a:cs typeface="Arial" charset="0"/>
                        </a:rPr>
                        <a:t>Donc le Seigneur Jésus, après leur avoir parlé, fut enlevé au ciel et s'assit à la droite de Dieu. Quant à eux, ils partirent prêcher partout: le Seigneur agissait avec eux et confirmait la Parole par les signes qui l'accompagnaient.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CA" sz="2000" b="1" i="0" u="none" strike="noStrike" cap="none" normalizeH="0" baseline="0">
                          <a:ln>
                            <a:noFill/>
                          </a:ln>
                          <a:solidFill>
                            <a:srgbClr val="FF9900"/>
                          </a:solidFill>
                          <a:effectLst/>
                          <a:latin typeface="Arial" charset="0"/>
                          <a:cs typeface="Arial" charset="0"/>
                        </a:rPr>
                        <a:t>(Gloire à Dieu éternellement.)</a:t>
                      </a:r>
                      <a:endParaRPr kumimoji="0" lang="en-US" sz="20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19 So then, after the Lord had spoken to them, He was received up into heaven, and sat down at the right hand of God. 20 And they went out and preached everywhere, the Lord working with them and confirming the word through the accompanying signs. Amen. </a:t>
                      </a:r>
                      <a:endParaRPr kumimoji="0" lang="en-US" sz="2800" b="0" i="0" u="none" strike="noStrike" cap="none" normalizeH="0" baseline="0" dirty="0">
                        <a:ln>
                          <a:noFill/>
                        </a:ln>
                        <a:solidFill>
                          <a:schemeClr val="bg1"/>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875526"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8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6546"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876547"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8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41602" name="Group 2"/>
          <p:cNvGraphicFramePr>
            <a:graphicFrameLocks noGrp="1"/>
          </p:cNvGraphicFramePr>
          <p:nvPr/>
        </p:nvGraphicFramePr>
        <p:xfrm>
          <a:off x="34925" y="44450"/>
          <a:ext cx="9145588" cy="6194426"/>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43:3</a:t>
                      </a:r>
                      <a:r>
                        <a:rPr kumimoji="0" lang="ar-EG" sz="3600" b="0" i="0" u="sng" strike="noStrike" cap="none" normalizeH="0" baseline="0">
                          <a:ln>
                            <a:noFill/>
                          </a:ln>
                          <a:solidFill>
                            <a:srgbClr val="FF9933"/>
                          </a:solidFill>
                          <a:effectLst/>
                          <a:latin typeface="Arial" charset="0"/>
                          <a:cs typeface="Arial" charset="0"/>
                        </a:rPr>
                        <a:t>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ارسل نورك وحقك هما يهديانني وياتيان بي الى جبل قدسك والى مساكنك.</a:t>
                      </a:r>
                      <a:r>
                        <a:rPr kumimoji="0" lang="ar-SA" sz="2800" b="1"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43:3</a:t>
                      </a:r>
                    </a:p>
                    <a:p>
                      <a:pPr marL="0" marR="0" lvl="0" indent="0" algn="l" defTabSz="914400" rtl="1"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Envoie ta lumière et ta vérité: elles me guideront, me feront parvenir à ta montagne sainte et à tes demeures, </a:t>
                      </a:r>
                    </a:p>
                    <a:p>
                      <a:pPr marL="0" marR="0" lvl="0" indent="0" algn="l" defTabSz="914400" rtl="1"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43:3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Oh, send out Your light and Your truth! Let them lead me; Let them bring me to Your holy hill And to Your tabernacle.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23pm</a:t>
            </a:r>
          </a:p>
        </p:txBody>
      </p:sp>
    </p:spTree>
  </p:cSld>
  <p:clrMapOvr>
    <a:masterClrMapping/>
  </p:clrMapOvr>
</p:sld>
</file>

<file path=ppt/slides/slide8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43663" name="Group 15"/>
          <p:cNvGraphicFramePr>
            <a:graphicFrameLocks noGrp="1"/>
          </p:cNvGraphicFramePr>
          <p:nvPr/>
        </p:nvGraphicFramePr>
        <p:xfrm>
          <a:off x="34925" y="44450"/>
          <a:ext cx="9074150" cy="6480176"/>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مرقس ( 4 : 30 – 34 )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بماذا نشبّه ملكوت الله او باي مثل نمثله. مثل حبة خردل متى زرعت في الارض فهي اصغر جميع البزور التي على الارض.</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4:30-34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Il disait: "A quoi allons-nous comparer le Royaume de Dieu, ou par quelle parabole allons-nous le représenter? C'est comme une graine de moutarde: quand on la sème en terre,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4:30-34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30 Then He said, To what shall we liken the kingdom of God? Or with what parable shall we picture it? 31 It is like a mustard seed which, when it is sown on the ground, is smaller than all the seeds on earth;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23m</a:t>
            </a:r>
          </a:p>
        </p:txBody>
      </p:sp>
    </p:spTree>
  </p:cSld>
  <p:clrMapOvr>
    <a:masterClrMapping/>
  </p:clrMapOvr>
</p:sld>
</file>

<file path=ppt/slides/slide8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45712" name="Group 16"/>
          <p:cNvGraphicFramePr>
            <a:graphicFrameLocks noGrp="1"/>
          </p:cNvGraphicFramePr>
          <p:nvPr/>
        </p:nvGraphicFramePr>
        <p:xfrm>
          <a:off x="34925" y="115888"/>
          <a:ext cx="9074150" cy="5945505"/>
        </p:xfrm>
        <a:graphic>
          <a:graphicData uri="http://schemas.openxmlformats.org/drawingml/2006/table">
            <a:tbl>
              <a:tblPr rtl="1"/>
              <a:tblGrid>
                <a:gridCol w="5616575">
                  <a:extLst>
                    <a:ext uri="{9D8B030D-6E8A-4147-A177-3AD203B41FA5}">
                      <a16:colId xmlns:a16="http://schemas.microsoft.com/office/drawing/2014/main" val="20000"/>
                    </a:ext>
                  </a:extLst>
                </a:gridCol>
                <a:gridCol w="3457575">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متى زرعت تطلع وتصير اكبر جميع البقول وتصنع اغصانا كبيرة حتى تستطيع طيور السماء ان تتآوى تحت ظلها. وبامثال كثيرة مثل هذه كان يكلمهم حسبما كانوا يستطيعون ان يسمعوا</a:t>
                      </a:r>
                      <a:r>
                        <a:rPr kumimoji="0" lang="ar-EG" sz="3200" b="0" i="0" u="none" strike="noStrike" cap="none" normalizeH="0" baseline="0">
                          <a:ln>
                            <a:noFill/>
                          </a:ln>
                          <a:solidFill>
                            <a:schemeClr val="bg1"/>
                          </a:solidFill>
                          <a:effectLst/>
                          <a:latin typeface="Arial" charset="0"/>
                          <a:cs typeface="Arial" charset="0"/>
                        </a:rPr>
                        <a:t>.</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32 elle est la plus petite de toutes les semences du monde; mais quand on l'a semée, elle monte et devient plus grande que toutes les plantes potagères, et elle pousse de grandes branches, si bien que les oiseaux du ciel peuvent faire leurs nids à son ombre.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32 but when it is sown, it grows up and becomes greater than all herbs, and shoots out large branches, so that the birds of the air may nest under its shade.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47746" name="Group 2"/>
          <p:cNvGraphicFramePr>
            <a:graphicFrameLocks noGrp="1"/>
          </p:cNvGraphicFramePr>
          <p:nvPr/>
        </p:nvGraphicFramePr>
        <p:xfrm>
          <a:off x="34925" y="115888"/>
          <a:ext cx="9074150" cy="6171057"/>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وبدون مثل لم يكن يكلمهم.واما على انفراد فكان يفسر لتلاميذه كل شيء.</a:t>
                      </a: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Par de nombreuses paraboles de ce genre, il leur annonçait la Parole, dans la mesure où ils étaient capables d'entendre. 34 Il ne leur parlait pas sans parabole, mais, en particulier, il expliquait tout à ses disciples.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And with many such parables He spoke the word to them as they were able to hear it. 34 But without a parable He did not speak to them. And when they were alone, He explained all things to His disciples.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880646"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9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1666"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881667"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881668"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881669"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9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51855" name="Group 15"/>
          <p:cNvGraphicFramePr>
            <a:graphicFrameLocks noGrp="1"/>
          </p:cNvGraphicFramePr>
          <p:nvPr/>
        </p:nvGraphicFramePr>
        <p:xfrm>
          <a:off x="34925" y="44450"/>
          <a:ext cx="9074150" cy="6705600"/>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رسالة بولس الرسول إلى أهل</a:t>
                      </a:r>
                      <a:r>
                        <a:rPr kumimoji="0" lang="en-C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رومية ( 4 : 4 - 8</a:t>
                      </a:r>
                      <a:r>
                        <a:rPr kumimoji="0" lang="ar-SA" sz="3600" b="0" i="0" u="sng" strike="noStrike" cap="none" normalizeH="0" baseline="0">
                          <a:ln>
                            <a:noFill/>
                          </a:ln>
                          <a:solidFill>
                            <a:srgbClr val="FF9933"/>
                          </a:solidFill>
                          <a:effectLst/>
                          <a:latin typeface="Arial" charset="0"/>
                          <a:cs typeface="Arial" charset="0"/>
                        </a:rPr>
                        <a:t> ) </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اما الذي يعمل فلا تحسب له الاجرة على سبيل نعمة بل على سبيل دين. واما الذي لا يعمل ولكن يؤمن بالذي يبرر الفاجر فايمانه يحسب له برا.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Romans 4:4-8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Or, à celui qui accomplit des oeuvres, le salaire n'est pas compté comme une grâce, mais comme un dû. Par contre, à celui qui n'accomplit pas d'oeuvres mais croit en celui qui justifie l'impie, sa foi est comptée comme justice.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Romans 4:4-8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Now to him who works, the wages are not counted as grace but as debt. 5 But to him who does not work but believes on Him who justifies the ungodly, his faith is accounted for righteousness,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23m</a:t>
            </a:r>
          </a:p>
        </p:txBody>
      </p:sp>
    </p:spTree>
  </p:cSld>
  <p:clrMapOvr>
    <a:masterClrMapping/>
  </p:clrMapOvr>
</p:sld>
</file>

<file path=ppt/slides/slide9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53903" name="Group 15"/>
          <p:cNvGraphicFramePr>
            <a:graphicFrameLocks noGrp="1"/>
          </p:cNvGraphicFramePr>
          <p:nvPr/>
        </p:nvGraphicFramePr>
        <p:xfrm>
          <a:off x="34925" y="44450"/>
          <a:ext cx="9145588" cy="6514148"/>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كما يقول داود ايضا في تطويب الانسان الذي يحسب له الله برا بدون اعمال. طوبى للذين غفرت آثامهم وسترت خطاياهم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طوبى للرجل الذي لا يحسب له الرب خطية</a:t>
                      </a:r>
                      <a:r>
                        <a:rPr kumimoji="0" lang="ar-EG" sz="3200" b="0" i="0" u="none" strike="noStrike" cap="none" normalizeH="0" baseline="0">
                          <a:ln>
                            <a:noFill/>
                          </a:ln>
                          <a:solidFill>
                            <a:schemeClr val="bg1"/>
                          </a:solidFill>
                          <a:effectLst/>
                          <a:latin typeface="Arial" charset="0"/>
                          <a:cs typeface="Arial" charset="0"/>
                        </a:rPr>
                        <a:t>.</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C'est ainsi que David célèbre le bonheur de l'homme au compte duquel Dieu porte la justice indépendamment des oeuvres: Heureux ceux dont les offenses ont été pardonnées et les péchés remis, Heureux l'homme au compte de qui le Seigneur ne porte pas le péché.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just as David also describes the blessedness of the man to whom God imputes righteousness apart from works: 7 Blessed are those whose lawless deeds are forgiven, And whose sins are covered; 8 Blessed is the man to whom the Lord shall not impute sin.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9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5762"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88576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885764"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9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60047" name="Group 15"/>
          <p:cNvGraphicFramePr>
            <a:graphicFrameLocks noGrp="1"/>
          </p:cNvGraphicFramePr>
          <p:nvPr/>
        </p:nvGraphicFramePr>
        <p:xfrm>
          <a:off x="34925" y="44450"/>
          <a:ext cx="9145588" cy="6338888"/>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a:t>
                      </a:r>
                      <a:r>
                        <a:rPr kumimoji="0" lang="ar-EG" sz="3600" b="0" i="0" u="sng" strike="noStrike" cap="none" normalizeH="0" baseline="0">
                          <a:ln>
                            <a:noFill/>
                          </a:ln>
                          <a:solidFill>
                            <a:srgbClr val="FF9933"/>
                          </a:solidFill>
                          <a:effectLst/>
                          <a:latin typeface="Arial" charset="0"/>
                          <a:cs typeface="Arial" charset="0"/>
                        </a:rPr>
                        <a:t> يوحنا</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الإولى( 3 : 8 – 12 </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من يفعل الخطية فهو من ابليس لان ابليس من البدء يخطئ.لاجل هذا أظهر ابن الله لكي ينقض اعمال ابليس.</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Arial" charset="0"/>
                        </a:rPr>
                        <a:t>1 John 3:8-12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Celui qui commet le péché est du diable, car le diable pèche dès le commencement.</a:t>
                      </a:r>
                      <a:r>
                        <a:rPr kumimoji="0" lang="ar-EG" sz="2800" b="0" i="0" u="none" strike="noStrike" cap="none" normalizeH="0" baseline="0">
                          <a:ln>
                            <a:noFill/>
                          </a:ln>
                          <a:solidFill>
                            <a:schemeClr val="bg1"/>
                          </a:solidFill>
                          <a:effectLst/>
                          <a:latin typeface="Arial" charset="0"/>
                          <a:cs typeface="Arial" charset="0"/>
                        </a:rPr>
                        <a:t> </a:t>
                      </a:r>
                      <a:r>
                        <a:rPr kumimoji="0" lang="fr-FR" sz="2800" b="0" i="0" u="none" strike="noStrike" cap="none" normalizeH="0" baseline="0">
                          <a:ln>
                            <a:noFill/>
                          </a:ln>
                          <a:solidFill>
                            <a:schemeClr val="bg1"/>
                          </a:solidFill>
                          <a:effectLst/>
                          <a:latin typeface="Arial" charset="0"/>
                          <a:cs typeface="Arial" charset="0"/>
                        </a:rPr>
                        <a:t>Voici pourquoi a paru le Fils de Dieu: pour détruire les oeuvres du diable.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John 3:8-12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He who sins is of the devil, for the devil has sinned from the beginning. For this purpose the Son of God was manifested, that He might destroy the works of the devil.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23c</a:t>
            </a:r>
          </a:p>
        </p:txBody>
      </p:sp>
    </p:spTree>
  </p:cSld>
  <p:clrMapOvr>
    <a:masterClrMapping/>
  </p:clrMapOvr>
</p:sld>
</file>

<file path=ppt/slides/slide9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62098" name="Group 18"/>
          <p:cNvGraphicFramePr>
            <a:graphicFrameLocks noGrp="1"/>
          </p:cNvGraphicFramePr>
          <p:nvPr/>
        </p:nvGraphicFramePr>
        <p:xfrm>
          <a:off x="34925" y="115888"/>
          <a:ext cx="9074150" cy="684276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كل من هو مولود من الله لا يفعل خطية لان زرعه يثبت فيه ولا يستطيع ان يخطئ لانه مولود من الله.بهذا اولاد الله ظاهرون واولاد ابليس</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كل من لا يفعل البر فليس من الله وكذا من لا يحب اخاه.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Quiconque est né de Dieu ne commet plus le péché, parce que sa semence demeure en lui; et il ne peut plus pécher, parce qu'il est né de Dieu. A ceci se révèlent les enfants de Dieu et les enfants du diable: quiconque ne pratique pas la justice n'est pas de Dieu, ni celui qui n'aime pas son frère.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Whoever has been born of God does not sin, for His seed remains in him; and he cannot sin, because he has been born of God. 10 In this the children of God and the children of the devil are manifest: Whoever does not practice righteousness is not of God, nor is he who does not love his brother.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64144" name="Group 16"/>
          <p:cNvGraphicFramePr>
            <a:graphicFrameLocks noGrp="1"/>
          </p:cNvGraphicFramePr>
          <p:nvPr/>
        </p:nvGraphicFramePr>
        <p:xfrm>
          <a:off x="34925" y="115888"/>
          <a:ext cx="9074150" cy="6369685"/>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هذا هو الخبر الذي سمعتموه من البدء ان يحب بعضنا بعضا.  ليس كما كان قايين من الشرير وذبح اخاه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ولماذا ذبحه.لان اعماله كانت شريرة واعمال اخيه بارة</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Car tel est le message que vous avez entendu dès le commencement: que nous nous aimions les uns les autres. Non comme Caïn: étant du Mauvais, il égorgea son frère. Et pourquoi l'égorgea-t-il? Ses oeuvres étaient mauvaises, tandis que celles de son frère étaient justes.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For this is the message that you heard from the beginning, that we should love one another, 12 not as Cain who was of the wicked one and murdered his brother. And why did he murder him? Because his works were evil and his brother's righteous.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882"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89088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890884"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890885"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9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70293" name="Group 21"/>
          <p:cNvGraphicFramePr>
            <a:graphicFrameLocks noGrp="1"/>
          </p:cNvGraphicFramePr>
          <p:nvPr/>
        </p:nvGraphicFramePr>
        <p:xfrm>
          <a:off x="107950" y="115888"/>
          <a:ext cx="9036050" cy="6729984"/>
        </p:xfrm>
        <a:graphic>
          <a:graphicData uri="http://schemas.openxmlformats.org/drawingml/2006/table">
            <a:tbl>
              <a:tblPr rtl="1"/>
              <a:tblGrid>
                <a:gridCol w="44275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a:ln>
                            <a:noFill/>
                          </a:ln>
                          <a:solidFill>
                            <a:srgbClr val="FF9900"/>
                          </a:solidFill>
                          <a:effectLst/>
                          <a:latin typeface="Arial" charset="0"/>
                          <a:cs typeface="Arial" charset="0"/>
                        </a:rPr>
                        <a:t>الأطهار</a:t>
                      </a:r>
                      <a:r>
                        <a:rPr kumimoji="0" lang="ar-EG" sz="3200" b="0" i="0" u="sng" strike="noStrike" cap="none" normalizeH="0" baseline="0">
                          <a:ln>
                            <a:noFill/>
                          </a:ln>
                          <a:solidFill>
                            <a:srgbClr val="FF9900"/>
                          </a:solidFill>
                          <a:effectLst/>
                          <a:latin typeface="Arial" charset="0"/>
                          <a:cs typeface="Arial" charset="0"/>
                        </a:rPr>
                        <a:t> (</a:t>
                      </a:r>
                      <a:r>
                        <a:rPr kumimoji="0" lang="en-US" sz="3200" b="0" i="0" u="sng" strike="noStrike" cap="none" normalizeH="0" baseline="0">
                          <a:ln>
                            <a:noFill/>
                          </a:ln>
                          <a:solidFill>
                            <a:srgbClr val="FF9933"/>
                          </a:solidFill>
                          <a:effectLst/>
                          <a:latin typeface="Arial" charset="0"/>
                          <a:cs typeface="Arial" charset="0"/>
                        </a:rPr>
                        <a:t>5:21-25</a:t>
                      </a:r>
                      <a:r>
                        <a:rPr kumimoji="0" lang="ar-EG" sz="3200" b="0" i="0" u="sng" strike="noStrike" cap="none" normalizeH="0" baseline="0">
                          <a:ln>
                            <a:noFill/>
                          </a:ln>
                          <a:solidFill>
                            <a:srgbClr val="FF9900"/>
                          </a:solidFill>
                          <a:effectLst/>
                          <a:latin typeface="Arial" charset="0"/>
                          <a:cs typeface="Arial" charset="0"/>
                        </a:rPr>
                        <a:t> </a:t>
                      </a:r>
                      <a:r>
                        <a:rPr kumimoji="0" lang="ar-SA" sz="3200" b="0" i="0" u="sng" strike="noStrike" cap="none" normalizeH="0" baseline="0">
                          <a:ln>
                            <a:noFill/>
                          </a:ln>
                          <a:solidFill>
                            <a:srgbClr val="FF9900"/>
                          </a:solidFill>
                          <a:effectLst/>
                          <a:latin typeface="Arial" charset="0"/>
                          <a:cs typeface="Arial" charset="0"/>
                        </a:rPr>
                        <a:t>)</a:t>
                      </a:r>
                      <a:endParaRPr kumimoji="0" lang="ar-EG"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سمعوا دخلوا الهيكل نحو الصبح وجعلوا يعلّمون</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ثم جاء رئيس الكهنة والذين معه ودعوا المجمع وكل مشيخة بني اسرائيل فارسلوا الى الحبس ليؤتى بهم.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5:21-25</a:t>
                      </a:r>
                    </a:p>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Ils l'écoutèrent; dès le point du jour, ils se rendirent au temple; et là ils enseignaient. Le Grand Prêtre arriva; lui et son entourage convoquèrent le Sanhédrin, assemblée plénière des Israélites, et ils envoyèrent chercher les apôtres à la prison.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5:21-25</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And when they heard that, they entered the temple early in the morning and taught. But the high priest and those with him came and called the council together, with all the elders of the children of Israel, and sent to the prison to have them brought.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23a</a:t>
            </a:r>
          </a:p>
        </p:txBody>
      </p:sp>
    </p:spTree>
  </p:cSld>
  <p:clrMapOvr>
    <a:masterClrMapping/>
  </p:clrMapOvr>
</p:sld>
</file>

<file path=ppt/slides/slide9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72336" name="Group 16"/>
          <p:cNvGraphicFramePr>
            <a:graphicFrameLocks noGrp="1"/>
          </p:cNvGraphicFramePr>
          <p:nvPr/>
        </p:nvGraphicFramePr>
        <p:xfrm>
          <a:off x="107950" y="115888"/>
          <a:ext cx="9036050" cy="6766560"/>
        </p:xfrm>
        <a:graphic>
          <a:graphicData uri="http://schemas.openxmlformats.org/drawingml/2006/table">
            <a:tbl>
              <a:tblPr rtl="1"/>
              <a:tblGrid>
                <a:gridCol w="4932362">
                  <a:extLst>
                    <a:ext uri="{9D8B030D-6E8A-4147-A177-3AD203B41FA5}">
                      <a16:colId xmlns:a16="http://schemas.microsoft.com/office/drawing/2014/main" val="20000"/>
                    </a:ext>
                  </a:extLst>
                </a:gridCol>
                <a:gridCol w="410368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الخدام لما جاءوا لم يجدوهم في السجن فرجعوا واخبروا قائلين اننا وجدنا الحبس مغلقا بكل حرص والحراس واقفين خارجا امام الابواب ولكن لما فتحنا لم نجد في الداخل احدا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a:t>
                      </a:r>
                      <a:r>
                        <a:rPr kumimoji="0" lang="fr-FR" sz="2800" b="0" i="0" u="none" strike="noStrike" cap="none" normalizeH="0" baseline="0">
                          <a:ln>
                            <a:noFill/>
                          </a:ln>
                          <a:solidFill>
                            <a:schemeClr val="bg1"/>
                          </a:solidFill>
                          <a:effectLst/>
                          <a:latin typeface="Arial" charset="0"/>
                          <a:cs typeface="Arial" charset="0"/>
                        </a:rPr>
                        <a:t>Mais les serviteurs, une fois sur place, ne les trouvèrent pas dans le cachot. De retour, ils rendirent compte en ces termes: "Nous avons trouvé la prison soigneusement fermée, et les gardes en faction devant les portes; mais quand nous avons ouvert, nous n'avons trouvé personne à l'intérieur."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But when the officers came and did not find them in the prison, they returned and reported, 23 saying, Indeed we found the prison shut securely, and the guards standing outside before the doors; but when we opened them, we found no one inside!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74385" name="Group 17"/>
          <p:cNvGraphicFramePr>
            <a:graphicFrameLocks noGrp="1"/>
          </p:cNvGraphicFramePr>
          <p:nvPr/>
        </p:nvGraphicFramePr>
        <p:xfrm>
          <a:off x="107950" y="115888"/>
          <a:ext cx="9036050" cy="6900672"/>
        </p:xfrm>
        <a:graphic>
          <a:graphicData uri="http://schemas.openxmlformats.org/drawingml/2006/table">
            <a:tbl>
              <a:tblPr rtl="1"/>
              <a:tblGrid>
                <a:gridCol w="48593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سمع الكاهن وقائد جند الهيكل ورؤساء الكهنة هذه الاقوال ارتابوا من جهتهم ما عسى ان يصير هذا. ثم جاء واحد واخبرهم قائلا هوذا الرجال الذين وضعتموهم في السجن هم في الهيكل واقفين يعلّمون الشعب.</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a:t>
                      </a:r>
                      <a:r>
                        <a:rPr kumimoji="0" lang="fr-FR" sz="2800" b="0" i="0" u="none" strike="noStrike" cap="none" normalizeH="0" baseline="0">
                          <a:ln>
                            <a:noFill/>
                          </a:ln>
                          <a:solidFill>
                            <a:schemeClr val="bg1"/>
                          </a:solidFill>
                          <a:effectLst/>
                          <a:latin typeface="Arial" charset="0"/>
                          <a:cs typeface="Arial" charset="0"/>
                        </a:rPr>
                        <a:t>A l'annonce de ces nouvelles le commandant du temple et les grands prêtres étaient perplexes au sujet des apôtres, se demandant ce qui avait bien pu se passer. Mais quelqu'un vint leur annoncer: "Voici que les hommes que vous aviez jetés en prison se tiennent dans le temple et ils instruisent le peuple.</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Now when the high priest, the captain of the temple, and the chief priests heard these things, they wondered what the outcome would be. 25 So one came and told them, saying, Look, the men whom you put in prison are standing in the temple and teaching the people!.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4978"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9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7026"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9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82562" name="Group 2"/>
          <p:cNvGraphicFramePr>
            <a:graphicFrameLocks noGrp="1"/>
          </p:cNvGraphicFramePr>
          <p:nvPr/>
        </p:nvGraphicFramePr>
        <p:xfrm>
          <a:off x="107950" y="44450"/>
          <a:ext cx="9072563" cy="6194426"/>
        </p:xfrm>
        <a:graphic>
          <a:graphicData uri="http://schemas.openxmlformats.org/drawingml/2006/table">
            <a:tbl>
              <a:tblPr rtl="1"/>
              <a:tblGrid>
                <a:gridCol w="4824413">
                  <a:extLst>
                    <a:ext uri="{9D8B030D-6E8A-4147-A177-3AD203B41FA5}">
                      <a16:colId xmlns:a16="http://schemas.microsoft.com/office/drawing/2014/main" val="20000"/>
                    </a:ext>
                  </a:extLst>
                </a:gridCol>
                <a:gridCol w="42481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ar-EG" sz="3600" b="0" i="0" u="sng" strike="noStrike" cap="none" normalizeH="0" baseline="0">
                          <a:ln>
                            <a:noFill/>
                          </a:ln>
                          <a:solidFill>
                            <a:srgbClr val="FF9933"/>
                          </a:solidFill>
                          <a:effectLst/>
                          <a:latin typeface="Arial" charset="0"/>
                          <a:cs typeface="Times New Roman" pitchFamily="18"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119:105, 135</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سراج لرجلي كلامك ونور لسبيلي.</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اضئ بوجهك على عبدك وعلمني فرائضك.  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Psaume </a:t>
                      </a:r>
                      <a:r>
                        <a:rPr kumimoji="0" lang="en-US" sz="3200" b="0" i="0" u="sng" strike="noStrike" cap="none" normalizeH="0" baseline="0">
                          <a:ln>
                            <a:noFill/>
                          </a:ln>
                          <a:solidFill>
                            <a:srgbClr val="FF9933"/>
                          </a:solidFill>
                          <a:effectLst/>
                          <a:latin typeface="Arial" charset="0"/>
                          <a:cs typeface="Times New Roman" pitchFamily="18" charset="0"/>
                        </a:rPr>
                        <a:t>119:105, 135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105 Ta parole est une lampe pour mes pas, une lumière pour mon sentier.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135 Je suis ton serviteur, donne-moi du discernement, et je connaîtrai tes exigences, </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119:105, 135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105 Your word is a lamp to my feet And a light to my path.</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135 Make Your face shine upon Your servant, And teach me Your statutes.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23pg</a:t>
            </a:r>
          </a:p>
        </p:txBody>
      </p:sp>
    </p:spTree>
  </p:cSld>
  <p:clrMapOvr>
    <a:masterClrMapping/>
  </p:clrMapOvr>
</p:sld>
</file>

<file path=ppt/slides/slide9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84629" name="Group 21"/>
          <p:cNvGraphicFramePr>
            <a:graphicFrameLocks noGrp="1"/>
          </p:cNvGraphicFramePr>
          <p:nvPr/>
        </p:nvGraphicFramePr>
        <p:xfrm>
          <a:off x="34925" y="44450"/>
          <a:ext cx="9145588" cy="6833616"/>
        </p:xfrm>
        <a:graphic>
          <a:graphicData uri="http://schemas.openxmlformats.org/drawingml/2006/table">
            <a:tbl>
              <a:tblPr rtl="1"/>
              <a:tblGrid>
                <a:gridCol w="4248150">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sng" strike="noStrike" cap="none" normalizeH="0" baseline="0">
                          <a:ln>
                            <a:noFill/>
                          </a:ln>
                          <a:solidFill>
                            <a:srgbClr val="FF9933"/>
                          </a:solidFill>
                          <a:effectLst/>
                          <a:latin typeface="Arial" charset="0"/>
                          <a:cs typeface="Arial" charset="0"/>
                        </a:rPr>
                        <a:t>يوحنا ( 8 : 39 – 42 )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اجابوا وقالوا له ابونا هو ابراهيم.قال لهم يسوع لو كنتم اولاد ابراهيم لكنتم تعملون اعمال ابراهيم. ولكنكم الآن تطلبون ان تقتلوني وانا انسان قد كلمكم بالحق الذي سمعه من الله.</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8:39-42</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39 Jésus leur dit: "Si vous êtes enfants d'Abraham, faites donc les oeuvres d'Abraham. Or, vous cherchez maintenant à me faire mourir, moi qui vous ai dit la vérité que j'ai entendue auprès de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8:39-42</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39 They answered and said to Him, Abraham is our father. Jesus said to them, If you were Abraham's children, you would do the works of Abraham. 40 But now you seek to kill Me, a Man who has told you the truth which I heard from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23g</a:t>
            </a:r>
          </a:p>
        </p:txBody>
      </p:sp>
    </p:spTree>
  </p:cSld>
  <p:clrMapOvr>
    <a:masterClrMapping/>
  </p:clrMapOvr>
</p:sld>
</file>

<file path=ppt/slides/slide9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86671" name="Group 15"/>
          <p:cNvGraphicFramePr>
            <a:graphicFrameLocks noGrp="1"/>
          </p:cNvGraphicFramePr>
          <p:nvPr/>
        </p:nvGraphicFramePr>
        <p:xfrm>
          <a:off x="34925" y="44450"/>
          <a:ext cx="9145588" cy="5905501"/>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هذا لم يعمله ابراهيم. انتم تعملون اعمال ابيكم.فقالوا له اننا لم نولد من زنا.لنا اب واحد وهو الله.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cela Abraham ne l'a pas fait. Mais vous, vous faites les oeuvres de votre père." Ils lui répliquèrent: Nous ne sommes pas nés de la prostitution! Nous n'avons qu'un seul père, Dieu!". </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Abraham did not do this. 41 You do the deeds of your father. Then they said to Him, We were not born of fornication; we have one Father--God. </a:t>
                      </a:r>
                      <a:endParaRPr kumimoji="0" lang="en-US"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88706" name="Group 2"/>
          <p:cNvGraphicFramePr>
            <a:graphicFrameLocks noGrp="1"/>
          </p:cNvGraphicFramePr>
          <p:nvPr/>
        </p:nvGraphicFramePr>
        <p:xfrm>
          <a:off x="34925" y="44450"/>
          <a:ext cx="9145588" cy="5905501"/>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لهم يسوع لو كان الله اباكم لكنتم تحبونني لاني خرجت من قبل الله وأتيت.لاني لم آت من نفسي بل ذاك ارسلني.</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Jésus leur dit: "Si Dieu était votre père, vous m'auriez aimé, car c'est de Dieu que je suis sorti et que je viens; je ne suis pas venu de mon propre chef, c'est lui qui m'a envoyé.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42 Jesus said to them, If God were your Father, you would love Me, for I proceeded forth and came from God; nor have I come of Myself, but He sent Me.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2146"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902148"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92802" name="Group 2"/>
          <p:cNvGraphicFramePr>
            <a:graphicFrameLocks noGrp="1"/>
          </p:cNvGraphicFramePr>
          <p:nvPr/>
        </p:nvGraphicFramePr>
        <p:xfrm>
          <a:off x="539750" y="404813"/>
          <a:ext cx="8424863" cy="578510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Tuesday of the Forth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الثلاثاء من الإسبوع الرابع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r>
                        <a:rPr kumimoji="0" lang="fr-FR" sz="4000" b="0" i="0" u="none" strike="noStrike" cap="none" normalizeH="0" baseline="0">
                          <a:ln>
                            <a:noFill/>
                          </a:ln>
                          <a:solidFill>
                            <a:srgbClr val="FF9900"/>
                          </a:solidFill>
                          <a:effectLst/>
                          <a:latin typeface="Arial" charset="0"/>
                          <a:cs typeface="Arial" charset="0"/>
                        </a:rPr>
                        <a:t>Mardi de la quatrième semaine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9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4194"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904195"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9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96911" name="Group 15"/>
          <p:cNvGraphicFramePr>
            <a:graphicFrameLocks noGrp="1"/>
          </p:cNvGraphicFramePr>
          <p:nvPr/>
        </p:nvGraphicFramePr>
        <p:xfrm>
          <a:off x="34925" y="44450"/>
          <a:ext cx="9145588" cy="625456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عشية</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67:1, 2</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ليتحنن الله علينا وليباركنا.لينر بوجهه علينا.سلاه. لكي يعرف في الارض طريقك وفي كل الامم خلاصك.</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67:1, 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Que Dieu nous prenne en pitié et nous bénisse. Qu'il fasse briller sa face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parmi  nous, pour que, sur la terre, on connaisse Ton chemin, et parmi tous les païens ton salut,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67:1, 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67:1 God be merciful to us and bless us, And cause His face to shine upon us.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That Your way may be known on earth, Your salvation among all nations.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24pv</a:t>
            </a:r>
          </a:p>
        </p:txBody>
      </p:sp>
    </p:spTree>
  </p:cSld>
  <p:clrMapOvr>
    <a:masterClrMapping/>
  </p:clrMapOvr>
</p:sld>
</file>

<file path=ppt/slides/slide9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98960" name="Group 16"/>
          <p:cNvGraphicFramePr>
            <a:graphicFrameLocks noGrp="1"/>
          </p:cNvGraphicFramePr>
          <p:nvPr/>
        </p:nvGraphicFramePr>
        <p:xfrm>
          <a:off x="34925" y="44450"/>
          <a:ext cx="9074150" cy="6809169"/>
        </p:xfrm>
        <a:graphic>
          <a:graphicData uri="http://schemas.openxmlformats.org/drawingml/2006/table">
            <a:tbl>
              <a:tblPr rtl="1"/>
              <a:tblGrid>
                <a:gridCol w="4176712">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مرقس ( 4 : 35 – 41 )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لهم في ذلك اليوم لما كان المساء.لنجتز الى العبر. فصرفوا الجمع واخذوه كما كان في السفينة.وكانت معه ايضا سفن اخرى صغيرة.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Mark 4:35-41</a:t>
                      </a:r>
                      <a:endParaRPr kumimoji="0" lang="ar-EG" sz="3200" b="0" i="0" u="sng" strike="noStrike" cap="none" normalizeH="0" baseline="0">
                        <a:ln>
                          <a:noFill/>
                        </a:ln>
                        <a:solidFill>
                          <a:srgbClr val="FF9933"/>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35 Ce jour-là, le soir venu, Jésus leur dit: "Passons sur l'autre rive." Quittant la foule, ils emmènent Jésus dans la barque où il se trouvait, et il y avait d'autres barques avec lui.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4:35-41</a:t>
                      </a:r>
                      <a:endParaRPr kumimoji="0" lang="ar-EG" sz="32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 On the same day, when evening had come, He said to them, Let us cross over to the other side. 36 Now when they had left the multitude, they took Him along in the boat as He was. And other little boats were also with Him.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24v</a:t>
            </a:r>
          </a:p>
        </p:txBody>
      </p:sp>
    </p:spTree>
  </p:cSld>
  <p:clrMapOvr>
    <a:masterClrMapping/>
  </p:clrMapOvr>
</p:sld>
</file>

<file path=ppt/slides/slide9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01008" name="Group 16"/>
          <p:cNvGraphicFramePr>
            <a:graphicFrameLocks noGrp="1"/>
          </p:cNvGraphicFramePr>
          <p:nvPr/>
        </p:nvGraphicFramePr>
        <p:xfrm>
          <a:off x="34925" y="44450"/>
          <a:ext cx="9145588" cy="6441123"/>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فحدث نوء ريح عظيم فكانت الامواج تضرب الى السفينة حتى صارت تمتلئ. وكان هو في المؤخر على وسادة نائما.فأيقظوه وقالوا له يا معلّم أما يهمك اننا نهلك.  فقام وانتهر الريح</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37 </a:t>
                      </a:r>
                      <a:r>
                        <a:rPr kumimoji="0" lang="fr-FR" sz="2800" b="0" i="0" u="none" strike="noStrike" cap="none" normalizeH="0" baseline="0">
                          <a:ln>
                            <a:noFill/>
                          </a:ln>
                          <a:solidFill>
                            <a:schemeClr val="bg1"/>
                          </a:solidFill>
                          <a:effectLst/>
                          <a:latin typeface="Arial" charset="0"/>
                          <a:cs typeface="Arial" charset="0"/>
                        </a:rPr>
                        <a:t>Survient un grand tourbillon de vent. Les vagues se jetaient sur la barque, au point que déjà la barque se remplissait. Et lui, à l'arrière, sur le coussin, dormait. Ils le réveillent et lui disent: "Maître, cela ne te fait rien que nous périssions?" Réveillé, il menaça le vent</a:t>
                      </a:r>
                      <a:endParaRPr kumimoji="0" lang="en-US" sz="2800" b="0" i="0" u="none" strike="noStrike" cap="none" normalizeH="0" baseline="0">
                        <a:ln>
                          <a:noFill/>
                        </a:ln>
                        <a:solidFill>
                          <a:schemeClr val="bg1"/>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37 And a great windstorm arose, and the waves beat into the boat, so that it was already filling. 38 But He was in the stern, asleep on a pillow. And they awoke Him and said to Him, Teacher, do You not care that we are perishing? 39 Then He arose and rebuked the wind,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03058" name="Group 18"/>
          <p:cNvGraphicFramePr>
            <a:graphicFrameLocks noGrp="1"/>
          </p:cNvGraphicFramePr>
          <p:nvPr/>
        </p:nvGraphicFramePr>
        <p:xfrm>
          <a:off x="34925" y="44450"/>
          <a:ext cx="9145588" cy="6931152"/>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للبحر اسكت.ابكم.فسكنت الريح وصار هدوء عظيم. وقال لهم ما بالكم خائفين هكذا.كيف لا ايمان لكم. فخافوا خوفا عظيما وقالوا بعضهم لبعض من هو هذا.فان الريح ايضا والبحر يطيعانه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dit à la mer: "Silence! Tais-toi!" Le vent tomba, et il se fit un grand calme. Jésus leur dit: "Pourquoi avez-vous si peur? Vous n'avez pas encore de foi?" Ils furent saisis d'une grande crainte, et ils se disaient entre eux: "Qui donc est-il, pour que même le vent et la mer lui obéissent?" </a:t>
                      </a:r>
                    </a:p>
                    <a:p>
                      <a:pPr marL="0" marR="0" lvl="0" indent="0" algn="l" defTabSz="914400" rtl="0" eaLnBrk="1" fontAlgn="base" latinLnBrk="0" hangingPunct="1">
                        <a:lnSpc>
                          <a:spcPct val="90000"/>
                        </a:lnSpc>
                        <a:spcBef>
                          <a:spcPct val="0"/>
                        </a:spcBef>
                        <a:spcAft>
                          <a:spcPct val="0"/>
                        </a:spcAft>
                        <a:buClrTx/>
                        <a:buSzTx/>
                        <a:buFontTx/>
                        <a:buNone/>
                        <a:tabLst/>
                      </a:pPr>
                      <a:r>
                        <a:rPr kumimoji="0" lang="fr-CA" sz="2000" b="1" i="0" u="none" strike="noStrike" cap="none" normalizeH="0" baseline="0">
                          <a:ln>
                            <a:noFill/>
                          </a:ln>
                          <a:solidFill>
                            <a:srgbClr val="FF9900"/>
                          </a:solidFill>
                          <a:effectLst/>
                          <a:latin typeface="Arial" charset="0"/>
                          <a:cs typeface="Arial" charset="0"/>
                        </a:rPr>
                        <a:t>(Gloire à Dieu éternellement.)</a:t>
                      </a:r>
                      <a:r>
                        <a:rPr kumimoji="0" lang="fr-FR" sz="2800" b="0" i="0" u="none" strike="noStrike" cap="none" normalizeH="0" baseline="0">
                          <a:ln>
                            <a:noFill/>
                          </a:ln>
                          <a:solidFill>
                            <a:schemeClr val="bg1"/>
                          </a:solidFill>
                          <a:effectLst/>
                          <a:latin typeface="Arial" charset="0"/>
                          <a:cs typeface="Times New Roman" pitchFamily="18" charset="0"/>
                        </a:rPr>
                        <a:t> </a:t>
                      </a:r>
                      <a:endParaRPr kumimoji="0" lang="en-US" sz="2800" b="0" i="0" u="none" strike="noStrike" cap="none" normalizeH="0" baseline="0">
                        <a:ln>
                          <a:noFill/>
                        </a:ln>
                        <a:solidFill>
                          <a:schemeClr val="bg1"/>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said to the sea, Peace, be still! And the wind ceased and there was a great calm. 40 But He said to them, Why are you so fearful? How is it that you have no faith? 41 And they feared exceedingly, and said to one another, Who can this be, that even the wind and the sea obey Him!. </a:t>
                      </a:r>
                    </a:p>
                    <a:p>
                      <a:pPr marL="0" marR="0" lvl="0" indent="0" algn="l" defTabSz="914400" rtl="0" eaLnBrk="1" fontAlgn="base" latinLnBrk="0" hangingPunct="1">
                        <a:lnSpc>
                          <a:spcPct val="90000"/>
                        </a:lnSpc>
                        <a:spcBef>
                          <a:spcPct val="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90829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9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9314"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909315"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9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07152" name="Group 16"/>
          <p:cNvGraphicFramePr>
            <a:graphicFrameLocks noGrp="1"/>
          </p:cNvGraphicFramePr>
          <p:nvPr/>
        </p:nvGraphicFramePr>
        <p:xfrm>
          <a:off x="34925" y="44450"/>
          <a:ext cx="9145588" cy="6110097"/>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67:5-6</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يحمدك الشعوب يا الله يحمدك الشعوب كلهم. الارض اعطت غلتها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يباركنا الله الهنا.</a:t>
                      </a:r>
                      <a:r>
                        <a:rPr kumimoji="0" lang="ar-EG" sz="3600" b="0"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67:5-6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Que les peuples te rendent grâce, Dieu, Que les peuples te rendent grâce, tous ensemble.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Dieu, notre Dieu, nous bénit.  Que Dieu nous bénisse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67:5-6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Let the peoples praise You, O God; Let all the peoples praise You.</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Then the earth shall yield her increase; God, our own God, shall bless us.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24pm</a:t>
            </a:r>
          </a:p>
        </p:txBody>
      </p:sp>
    </p:spTree>
  </p:cSld>
  <p:clrMapOvr>
    <a:masterClrMapping/>
  </p:clrMapOvr>
</p:sld>
</file>

<file path=ppt/slides/slide9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09199" name="Group 15"/>
          <p:cNvGraphicFramePr>
            <a:graphicFrameLocks noGrp="1"/>
          </p:cNvGraphicFramePr>
          <p:nvPr/>
        </p:nvGraphicFramePr>
        <p:xfrm>
          <a:off x="34925" y="-26988"/>
          <a:ext cx="9145588" cy="6696076"/>
        </p:xfrm>
        <a:graphic>
          <a:graphicData uri="http://schemas.openxmlformats.org/drawingml/2006/table">
            <a:tbl>
              <a:tblPr rtl="1"/>
              <a:tblGrid>
                <a:gridCol w="4248150">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20875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مرقس ( 1 : 40 – 44 )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فأتى اليه ابرص يطلب اليه جاثيا وقائلا له ان اردت تقدر ان تطهرني.</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فتحنن يسوع ومد يده ولمسه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Mark 1:40-44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40 Un lépreux s'approche de lui; il le supplie et tombe à genoux en lui disant: "Si tu le veux, tu peux me purifier."  Pris de pitié, Jésus étendit la main et le toucha.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1:40-44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40 Now a leper came to Him, imploring Him, kneeling down to Him and saying to Him, If You are willing, You can make me clean. 41 Then Jesus, moved with compassion, stretched out His hand and touched him,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24m</a:t>
            </a:r>
          </a:p>
        </p:txBody>
      </p:sp>
    </p:spTree>
  </p:cSld>
  <p:clrMapOvr>
    <a:masterClrMapping/>
  </p:clrMapOvr>
</p:sld>
</file>

<file path=ppt/slides/slide9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11248" name="Group 16"/>
          <p:cNvGraphicFramePr>
            <a:graphicFrameLocks noGrp="1"/>
          </p:cNvGraphicFramePr>
          <p:nvPr/>
        </p:nvGraphicFramePr>
        <p:xfrm>
          <a:off x="34925" y="44450"/>
          <a:ext cx="9145588" cy="6697663"/>
        </p:xfrm>
        <a:graphic>
          <a:graphicData uri="http://schemas.openxmlformats.org/drawingml/2006/table">
            <a:tbl>
              <a:tblPr rtl="1"/>
              <a:tblGrid>
                <a:gridCol w="3960813">
                  <a:extLst>
                    <a:ext uri="{9D8B030D-6E8A-4147-A177-3AD203B41FA5}">
                      <a16:colId xmlns:a16="http://schemas.microsoft.com/office/drawing/2014/main" val="20000"/>
                    </a:ext>
                  </a:extLst>
                </a:gridCol>
                <a:gridCol w="51847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له اريد فاطهر. فللوقت وهو يتكلم ذهب عنه البرص وطهر.  فانتهره وارسله للوقت</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lui dit: "Je le veux, sois purifié." 42 	A l'instant, la lèpre le quitta et il fut purifié. S'irritant contre lui, Jésus le renvoya aussitôt. </a:t>
                      </a:r>
                      <a:endParaRPr kumimoji="0" lang="en-US" sz="2800" b="0" i="0" u="none" strike="noStrike" cap="none" normalizeH="0" baseline="0">
                        <a:ln>
                          <a:noFill/>
                        </a:ln>
                        <a:solidFill>
                          <a:schemeClr val="bg1"/>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said to him, I am willing; be cleansed. 42 As soon as He had spoken, immediately the leprosy left him, and he was cleansed. 43 And He strictly warned him and sent him away at once,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13296" name="Group 16"/>
          <p:cNvGraphicFramePr>
            <a:graphicFrameLocks noGrp="1"/>
          </p:cNvGraphicFramePr>
          <p:nvPr/>
        </p:nvGraphicFramePr>
        <p:xfrm>
          <a:off x="34925" y="44450"/>
          <a:ext cx="9145588" cy="6337301"/>
        </p:xfrm>
        <a:graphic>
          <a:graphicData uri="http://schemas.openxmlformats.org/drawingml/2006/table">
            <a:tbl>
              <a:tblPr rtl="1"/>
              <a:tblGrid>
                <a:gridCol w="4103688">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له انظر لا تقل لاحد شيئا بل اذهب أر نفسك للكاهن وقدّم عن تطهيرك ما أمر به موسى شهادة لهم.</a:t>
                      </a: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44 </a:t>
                      </a:r>
                      <a:r>
                        <a:rPr kumimoji="0" lang="fr-FR" sz="2800" b="0" i="0" u="none" strike="noStrike" cap="none" normalizeH="0" baseline="0">
                          <a:ln>
                            <a:noFill/>
                          </a:ln>
                          <a:solidFill>
                            <a:schemeClr val="bg1"/>
                          </a:solidFill>
                          <a:effectLst/>
                          <a:latin typeface="Arial" charset="0"/>
                          <a:cs typeface="Arial" charset="0"/>
                        </a:rPr>
                        <a:t>Il lui dit: "Garde-toi de rien dire à personne, mais va te montrer au prêtre et offre pour ta purification ce que Moïse a prescrit: ils auront là un témoignage.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CA" sz="2000" b="1" i="0" u="none" strike="noStrike" cap="none" normalizeH="0" baseline="0">
                          <a:ln>
                            <a:noFill/>
                          </a:ln>
                          <a:solidFill>
                            <a:srgbClr val="FF9900"/>
                          </a:solidFill>
                          <a:effectLst/>
                          <a:latin typeface="Arial" charset="0"/>
                          <a:cs typeface="Arial" charset="0"/>
                        </a:rPr>
                        <a:t>(Gloire à Dieu éternellement.)</a:t>
                      </a:r>
                      <a:r>
                        <a:rPr kumimoji="0" lang="fr-FR" sz="2000" b="1" i="0" u="none" strike="noStrike" cap="none" normalizeH="0" baseline="0">
                          <a:ln>
                            <a:noFill/>
                          </a:ln>
                          <a:solidFill>
                            <a:srgbClr val="FF9900"/>
                          </a:solidFill>
                          <a:effectLst/>
                          <a:latin typeface="Arial" charset="0"/>
                          <a:cs typeface="Arial" charset="0"/>
                        </a:rPr>
                        <a:t> </a:t>
                      </a:r>
                      <a:endParaRPr kumimoji="0" lang="en-US" sz="20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44 and said to him, See that you say nothing to anyone; but go your way, show yourself to the priest, and offer for your cleansing those things which Moses commanded, as a testimony to them.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91341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9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4434"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914435"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914436"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914437"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9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17392" name="Group 16"/>
          <p:cNvGraphicFramePr>
            <a:graphicFrameLocks noGrp="1"/>
          </p:cNvGraphicFramePr>
          <p:nvPr/>
        </p:nvGraphicFramePr>
        <p:xfrm>
          <a:off x="34925" y="44450"/>
          <a:ext cx="9001125" cy="6361113"/>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رسالة بولس الرسول الى أهل </a:t>
                      </a:r>
                      <a:r>
                        <a:rPr kumimoji="0" lang="ar-EG" sz="3600" b="0" i="0" u="sng" strike="noStrike" cap="none" normalizeH="0" baseline="0">
                          <a:ln>
                            <a:noFill/>
                          </a:ln>
                          <a:solidFill>
                            <a:srgbClr val="FF9933"/>
                          </a:solidFill>
                          <a:effectLst/>
                          <a:latin typeface="Arial" charset="0"/>
                          <a:cs typeface="Arial" charset="0"/>
                        </a:rPr>
                        <a:t>رومية (</a:t>
                      </a:r>
                      <a:r>
                        <a:rPr kumimoji="0" lang="en-US" sz="3600" b="0" i="0" u="sng" strike="noStrike" cap="none" normalizeH="0" baseline="0">
                          <a:ln>
                            <a:noFill/>
                          </a:ln>
                          <a:solidFill>
                            <a:srgbClr val="FF9933"/>
                          </a:solidFill>
                          <a:effectLst/>
                          <a:latin typeface="Arial" charset="0"/>
                          <a:cs typeface="Arial" charset="0"/>
                        </a:rPr>
                        <a:t>3:19-21</a:t>
                      </a:r>
                      <a:r>
                        <a:rPr kumimoji="0" lang="ar-SA"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ونحن نعلم ان كل ما يقوله الناموس فهو يكلم به الذين في الناموس لكي يستد كل فم ويصير كل العالم تحت قصاص من الله.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Arial" charset="0"/>
                        </a:rPr>
                        <a:t>Romains 3:19-21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Or, nous savons que tout ce que dit la loi, elle le dit à ceux qui sont sous la loi, afin que toute bouche soit fermée et que le monde entier soit reconnu coupable devant Dieu. </a:t>
                      </a:r>
                      <a:endParaRPr kumimoji="0" lang="en-US" sz="28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Romans 3:19-21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Now we know that whatever the law says, it says to those who are under the law, that every mouth may be stopped, and all the world may become guilty before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24p</a:t>
            </a:r>
          </a:p>
        </p:txBody>
      </p:sp>
    </p:spTree>
  </p:cSld>
  <p:clrMapOvr>
    <a:masterClrMapping/>
  </p:clrMapOvr>
</p:sld>
</file>

<file path=ppt/slides/slide9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19445" name="Group 21"/>
          <p:cNvGraphicFramePr>
            <a:graphicFrameLocks noGrp="1"/>
          </p:cNvGraphicFramePr>
          <p:nvPr/>
        </p:nvGraphicFramePr>
        <p:xfrm>
          <a:off x="34925" y="44450"/>
          <a:ext cx="9145588" cy="6369685"/>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لانه باعمال الناموس كل ذي جسد لا يتبرر امامه.لان بالناموس معرفة الخطية  واما الآن فقد ظهر بر الله بدون الناموس مشهودا له من الناموس والانبياء.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Voilà pourquoi personne ne sera justifié devant lui par les oeuvres de la loi; la loi, en effet, ne donne que la connaissance du péché. Mais maintenant, indépendamment de la loi, la justice de Dieu a été manifestée; la loi et les prophètes lui rendent témoignage.</a:t>
                      </a:r>
                      <a:r>
                        <a:rPr kumimoji="0" lang="fr-FR" sz="2800" b="0" i="0" u="sng" strike="noStrike" cap="none" normalizeH="0" baseline="0">
                          <a:ln>
                            <a:noFill/>
                          </a:ln>
                          <a:solidFill>
                            <a:srgbClr val="FF9933"/>
                          </a:solidFill>
                          <a:effectLst/>
                          <a:latin typeface="Arial" charset="0"/>
                          <a:cs typeface="Arial" charset="0"/>
                        </a:rPr>
                        <a:t> </a:t>
                      </a: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Therefore by the deeds of the law no flesh will be justified in His sight, for by the law is the knowledge of sin. 21 But now the righteousness of God apart from the law is revealed, being witnessed by the Law and the Prophets,.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9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8530"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91853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918532"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9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25584" name="Group 16"/>
          <p:cNvGraphicFramePr>
            <a:graphicFrameLocks noGrp="1"/>
          </p:cNvGraphicFramePr>
          <p:nvPr/>
        </p:nvGraphicFramePr>
        <p:xfrm>
          <a:off x="34925" y="44450"/>
          <a:ext cx="9074150" cy="6521069"/>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  </a:t>
                      </a:r>
                      <a:r>
                        <a:rPr kumimoji="0" lang="ar-EG" sz="3600" b="0" i="0" u="sng" strike="noStrike" cap="none" normalizeH="0" baseline="0">
                          <a:ln>
                            <a:noFill/>
                          </a:ln>
                          <a:solidFill>
                            <a:srgbClr val="FF9933"/>
                          </a:solidFill>
                          <a:effectLst/>
                          <a:latin typeface="Arial" charset="0"/>
                          <a:cs typeface="Arial" charset="0"/>
                        </a:rPr>
                        <a:t>يوحنا الأولى( 3 : 13 – 17 </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تتعجبوا يا اخوتي ان كان العالم يبغضكم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نحن نعلم اننا قد انتقلنا من الموت الى الحياة لاننا نحب الاخوة.من لا يحب اخاه يبق في الموت.</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1 John 3:13-17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Ne vous étonnez pas, frères, si le monde vous hait. Nous, nous savons que nous sommes passés de la mort dans la vie, puisque nous aimons nos frères. Qui n'aime pas demeure dans la mort. Quiconque hait son frère est un meurtrier.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John 3:13-17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Do not marvel, my brethren, if the world hates you. 14 We know that we have passed from death to life, because we love the brethren. He who does not love his brother abides in death.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24c</a:t>
            </a:r>
          </a:p>
        </p:txBody>
      </p:sp>
    </p:spTree>
  </p:cSld>
  <p:clrMapOvr>
    <a:masterClrMapping/>
  </p:clrMapOvr>
</p:sld>
</file>

<file path=ppt/slides/slide9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27632" name="Group 16"/>
          <p:cNvGraphicFramePr>
            <a:graphicFrameLocks noGrp="1"/>
          </p:cNvGraphicFramePr>
          <p:nvPr/>
        </p:nvGraphicFramePr>
        <p:xfrm>
          <a:off x="34925" y="44450"/>
          <a:ext cx="9074150" cy="655478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3050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كل من يبغض اخاه فهو قاتل نفس</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وانتم تعلمون ان كل قاتل نفس ليس له حياة ابدية ثابتة فيه. بهذا قد عرفنا المحبة ان ذاك وضع نفسه لاجلنا فنحن ينبغي لنا ان نضع نفوسنا لاجل الاخوة.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Et, vous le savez, aucun meurtrier n'a la vie éternelle demeurant en lui. C'est à ceci que désormais nous connaissons l'amour: lui, Jésus, a donné sa vie pour nous; nous aussi, nous devons donner notre vie pour nos frères.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Whoever hates his brother is a murderer, and you know that no murderer has eternal life abiding in him. 16 By this we know love, because He laid down His life for us. And we also ought to lay down our lives for the brethren.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29666" name="Group 2"/>
          <p:cNvGraphicFramePr>
            <a:graphicFrameLocks noGrp="1"/>
          </p:cNvGraphicFramePr>
          <p:nvPr/>
        </p:nvGraphicFramePr>
        <p:xfrm>
          <a:off x="34925" y="44450"/>
          <a:ext cx="9074150" cy="6554788"/>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23050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من كان له معيشة العالم ونظر اخاه محتاجا واغلق احشاءه عنه فكيف تثبت محبة الله فيه.</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Si quelqu'un possède les biens de ce monde et voit son frère dans le besoin, et qu'il se ferme à toute compassion, comment l'amour de Dieu demeurerait-il en lui?</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But whoever has this world's goods, and sees his brother in need, and shuts up his heart from him, how does the love of God abide in him?.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3650"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92365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923652"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923653"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9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35823" name="Group 15"/>
          <p:cNvGraphicFramePr>
            <a:graphicFrameLocks noGrp="1"/>
          </p:cNvGraphicFramePr>
          <p:nvPr/>
        </p:nvGraphicFramePr>
        <p:xfrm>
          <a:off x="107950" y="115888"/>
          <a:ext cx="9036050" cy="6492875"/>
        </p:xfrm>
        <a:graphic>
          <a:graphicData uri="http://schemas.openxmlformats.org/drawingml/2006/table">
            <a:tbl>
              <a:tblPr rtl="1"/>
              <a:tblGrid>
                <a:gridCol w="4572000">
                  <a:extLst>
                    <a:ext uri="{9D8B030D-6E8A-4147-A177-3AD203B41FA5}">
                      <a16:colId xmlns:a16="http://schemas.microsoft.com/office/drawing/2014/main" val="20000"/>
                    </a:ext>
                  </a:extLst>
                </a:gridCol>
                <a:gridCol w="4464050">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a:ln>
                            <a:noFill/>
                          </a:ln>
                          <a:solidFill>
                            <a:srgbClr val="FF9900"/>
                          </a:solidFill>
                          <a:effectLst/>
                          <a:latin typeface="Arial" charset="0"/>
                          <a:cs typeface="Arial" charset="0"/>
                        </a:rPr>
                        <a:t>الأطهار</a:t>
                      </a:r>
                      <a:r>
                        <a:rPr kumimoji="0" lang="ar-EG" sz="3200" b="0" i="0" u="sng" strike="noStrike" cap="none" normalizeH="0" baseline="0">
                          <a:ln>
                            <a:noFill/>
                          </a:ln>
                          <a:solidFill>
                            <a:srgbClr val="FF9933"/>
                          </a:solidFill>
                          <a:effectLst/>
                          <a:latin typeface="Arial" charset="0"/>
                          <a:cs typeface="Arial" charset="0"/>
                        </a:rPr>
                        <a:t> (</a:t>
                      </a:r>
                      <a:r>
                        <a:rPr kumimoji="0" lang="en-US" sz="3200" b="0" i="0" u="sng" strike="noStrike" cap="none" normalizeH="0" baseline="0">
                          <a:ln>
                            <a:noFill/>
                          </a:ln>
                          <a:solidFill>
                            <a:srgbClr val="FF9900"/>
                          </a:solidFill>
                          <a:effectLst/>
                          <a:latin typeface="Arial" charset="0"/>
                          <a:cs typeface="Arial" charset="0"/>
                        </a:rPr>
                        <a:t>5:27-29</a:t>
                      </a:r>
                      <a:r>
                        <a:rPr kumimoji="0" lang="ar-SA" sz="3200" b="0" i="0" u="sng" strike="noStrike" cap="none" normalizeH="0" baseline="0">
                          <a:ln>
                            <a:noFill/>
                          </a:ln>
                          <a:solidFill>
                            <a:srgbClr val="FF9933"/>
                          </a:solidFill>
                          <a:effectLst/>
                          <a:latin typeface="Arial" charset="0"/>
                          <a:cs typeface="Arial" charset="0"/>
                        </a:rPr>
                        <a:t>)</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فلما احضروهم اوقفوهم في المجمع.فسألهم رئيس الكهنة  قائلا أما اوصيناكم وصية ان لا تعلّموا بهذا الاسم.</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5:27-29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Ils les amenèrent donc, les présentèrent au Sanhédrin et le Grand Prêtre les interrogea: "Nous vous avions formellement interdit, leur dit-il, d'enseigner ce nom-là,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5:27-29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And when they had brought them, they set them before the council. And the high priest asked them, 28 saying, Did we not strictly command you not to teach in this name?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24a</a:t>
            </a:r>
          </a:p>
        </p:txBody>
      </p:sp>
    </p:spTree>
  </p:cSld>
  <p:clrMapOvr>
    <a:masterClrMapping/>
  </p:clrMapOvr>
</p:sld>
</file>

<file path=ppt/slides/slide9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37871" name="Group 15"/>
          <p:cNvGraphicFramePr>
            <a:graphicFrameLocks noGrp="1"/>
          </p:cNvGraphicFramePr>
          <p:nvPr/>
        </p:nvGraphicFramePr>
        <p:xfrm>
          <a:off x="107950" y="115888"/>
          <a:ext cx="9036050" cy="6583680"/>
        </p:xfrm>
        <a:graphic>
          <a:graphicData uri="http://schemas.openxmlformats.org/drawingml/2006/table">
            <a:tbl>
              <a:tblPr rtl="1"/>
              <a:tblGrid>
                <a:gridCol w="4572000">
                  <a:extLst>
                    <a:ext uri="{9D8B030D-6E8A-4147-A177-3AD203B41FA5}">
                      <a16:colId xmlns:a16="http://schemas.microsoft.com/office/drawing/2014/main" val="20000"/>
                    </a:ext>
                  </a:extLst>
                </a:gridCol>
                <a:gridCol w="4464050">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وها انتم قد ملأتم اورشليم بتعليمكم وتريدون ان تجلبوا علينا دم هذا الانسان. فاجاب بطرس والرسل وقالوا ينبغي ان يطاع الله اكثر من الناس.</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449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voilà que vous avez rempli Jérusalem de votre doctrine; vous voulez donc faire retomber sur nous le sang de cet homme!" Mais Pierre et les apôtres répondirent: "Il faut obéir à Dieu plutôt qu'aux hommes." </a:t>
                      </a:r>
                      <a:endParaRPr kumimoji="0" lang="en-US" sz="2800" b="0" i="0" u="sng"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look, you have filled Jerusalem with your doctrine, and intend to bring this Man's blood on us! 29 But Peter and the other apostles answered and said: We ought to obey God rather than men.</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6722"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9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8770"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9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46063" name="Group 15"/>
          <p:cNvGraphicFramePr>
            <a:graphicFrameLocks noGrp="1"/>
          </p:cNvGraphicFramePr>
          <p:nvPr/>
        </p:nvGraphicFramePr>
        <p:xfrm>
          <a:off x="34925" y="44450"/>
          <a:ext cx="9145588" cy="6484366"/>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54:1-2</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اللهم باسمك خلصني وبقوتك احكم لي.اسمع يا الله صلاتي اصغ الى كلام فمي.</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54:1-2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Dieu, sauve-moi par ton nom; par ta bravoure, rends-moi justice.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O Dieu, écoute ma prière, prête l'oreille aux paroles de ma bouche,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54:1-2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54:1 Save me, O God, by Your name, And vindicate me by Your strength.</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Hear my prayer, O God; Give ear to the words of my mouth.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24pg</a:t>
            </a:r>
          </a:p>
        </p:txBody>
      </p:sp>
    </p:spTree>
  </p:cSld>
  <p:clrMapOvr>
    <a:masterClrMapping/>
  </p:clrMapOvr>
</p:sld>
</file>

<file path=ppt/slides/slide9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48113" name="Group 17"/>
          <p:cNvGraphicFramePr>
            <a:graphicFrameLocks noGrp="1"/>
          </p:cNvGraphicFramePr>
          <p:nvPr/>
        </p:nvGraphicFramePr>
        <p:xfrm>
          <a:off x="34925" y="44450"/>
          <a:ext cx="9145588" cy="6389434"/>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sng" strike="noStrike" cap="none" normalizeH="0" baseline="0">
                          <a:ln>
                            <a:noFill/>
                          </a:ln>
                          <a:solidFill>
                            <a:srgbClr val="FF9933"/>
                          </a:solidFill>
                          <a:effectLst/>
                          <a:latin typeface="Arial" charset="0"/>
                          <a:cs typeface="Arial" charset="0"/>
                        </a:rPr>
                        <a:t>يوحنا ( 8 : 51 – 55 )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الحق الحق اقول لكم ان كان احد يحفظ كلامي فلن يرى الموت الى الابد. فقال له اليهود الآن علمنا ان بك شيطانا.قد مات ابراهيم والانبياء.</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8:51-55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51 En vérité, en vérité, je vous le dis, si quelqu'un garde ma parole, il ne verra jamais la mort. Les Juifs lui dirent alors: "Nous savons maintenant que tu es un possédé! Abraham est mort, et les prophètes aussi,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8:51-55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51 Most assuredly, I say to you, if anyone keeps My word he shall never see death. 52 Then the Jews said to Him, Now we know that You have a demon! Abraham is dead, and the prophets;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24g</a:t>
            </a:r>
          </a:p>
        </p:txBody>
      </p:sp>
    </p:spTree>
  </p:cSld>
  <p:clrMapOvr>
    <a:masterClrMapping/>
  </p:clrMapOvr>
</p:sld>
</file>

<file path=ppt/slides/slide9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57391" name="Group 15"/>
          <p:cNvGraphicFramePr>
            <a:graphicFrameLocks noGrp="1"/>
          </p:cNvGraphicFramePr>
          <p:nvPr/>
        </p:nvGraphicFramePr>
        <p:xfrm>
          <a:off x="34925" y="44450"/>
          <a:ext cx="9145588" cy="6657023"/>
        </p:xfrm>
        <a:graphic>
          <a:graphicData uri="http://schemas.openxmlformats.org/drawingml/2006/table">
            <a:tbl>
              <a:tblPr rtl="1"/>
              <a:tblGrid>
                <a:gridCol w="5037361">
                  <a:extLst>
                    <a:ext uri="{9D8B030D-6E8A-4147-A177-3AD203B41FA5}">
                      <a16:colId xmlns:a16="http://schemas.microsoft.com/office/drawing/2014/main" val="20000"/>
                    </a:ext>
                  </a:extLst>
                </a:gridCol>
                <a:gridCol w="4108227">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وانت تقول ان كان احد يحفظ كلامي فلن يذوق الموت الى الابد. ألعلك اعظم من ابينا ابراهيم الذي مات.والانبياء ماتوا.من تجعل نفسك.</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اجاب يسوع ان كنت امجد نفسي فليس مجدي شيئا.</a:t>
                      </a:r>
                      <a:r>
                        <a:rPr kumimoji="0" lang="ar-EG" sz="3200" b="0" i="0" u="none" strike="noStrike" cap="none" normalizeH="0" baseline="0" dirty="0">
                          <a:ln>
                            <a:noFill/>
                          </a:ln>
                          <a:solidFill>
                            <a:schemeClr val="bg1"/>
                          </a:solidFill>
                          <a:effectLst/>
                          <a:latin typeface="Arial" charset="0"/>
                          <a:cs typeface="Arial" charset="0"/>
                        </a:rPr>
                        <a:t>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et toi, tu viens dire: Si quelqu'un garde ma parole, il ne fera jamais l'expérience de la mort. 53 Serais-tu plus grand que notre père Abraham, qui est mort? Et les prophètes aussi sont morts! Pour qui te prends-tu donc? Jésus leur répondit: "Si je me glorifiais moi-même, ma gloire ne signifierait rien.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and You say, `If anyone keeps My word he shall never taste death.'53 Are You greater than our father Abraham, who is dead? And the prophets are dead. Whom do You make Yourself out to be? 54 Jesus answered, If I honor Myself, My honor is nothing.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2211" name="Group 19"/>
          <p:cNvGraphicFramePr>
            <a:graphicFrameLocks noGrp="1"/>
          </p:cNvGraphicFramePr>
          <p:nvPr/>
        </p:nvGraphicFramePr>
        <p:xfrm>
          <a:off x="34925" y="44450"/>
          <a:ext cx="9074150" cy="6597777"/>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ابي هو الذي يمجدني الذي تقولون انتم انه الهكم</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ولستم تعرفونه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واما انا فاعرفه.وان قلت اني لست اعرفه اكون مثلكم كاذبا.لكني اعرفه واحفظ قوله.</a:t>
                      </a:r>
                      <a:r>
                        <a:rPr kumimoji="0" lang="ar-EG"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C'est mon Père qui me glorifie, lui dont vous affirmez qu'il est votre Dieu. Vous ne l'avez pas connu tandis que moi, je le connais. Si je disais que je ne le connais pas, je serais, tout comme vous, un menteur; mais je le connais et je garde sa parole.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It is My Father who honors Me, of whom you say that He is your God. 55 Yet you have not known Him, but I know Him. And if I say, `I do not know Him,' I shall be a liar like you; but I do know Him and keep His word.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4914"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934916"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6290" name="Group 2"/>
          <p:cNvGraphicFramePr>
            <a:graphicFrameLocks noGrp="1"/>
          </p:cNvGraphicFramePr>
          <p:nvPr/>
        </p:nvGraphicFramePr>
        <p:xfrm>
          <a:off x="539750" y="404813"/>
          <a:ext cx="8424863" cy="651662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Wednesday of the Forth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الأربعاء من الإسبوع الرابع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Mercredi de la quatrième semaine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9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6962"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936963"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9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0399" name="Group 15"/>
          <p:cNvGraphicFramePr>
            <a:graphicFrameLocks noGrp="1"/>
          </p:cNvGraphicFramePr>
          <p:nvPr/>
        </p:nvGraphicFramePr>
        <p:xfrm>
          <a:off x="34925" y="44450"/>
          <a:ext cx="9145588" cy="6194426"/>
        </p:xfrm>
        <a:graphic>
          <a:graphicData uri="http://schemas.openxmlformats.org/drawingml/2006/table">
            <a:tbl>
              <a:tblPr rtl="1"/>
              <a:tblGrid>
                <a:gridCol w="4248150">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a:t>
                      </a:r>
                      <a:r>
                        <a:rPr kumimoji="0" lang="ar-SA" sz="3600" b="0" i="0" u="sng" strike="noStrike" cap="none" normalizeH="0" baseline="0">
                          <a:ln>
                            <a:noFill/>
                          </a:ln>
                          <a:solidFill>
                            <a:srgbClr val="FF9933"/>
                          </a:solidFill>
                          <a:effectLst/>
                          <a:latin typeface="Arial" charset="0"/>
                          <a:cs typeface="Arial" charset="0"/>
                        </a:rPr>
                        <a:t>عشية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119:49-50</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اذكر لعبدك القول الذي جعلتني انتظره. هذه هي تعزيتي في مذلتي.لان قولك احياني.</a:t>
                      </a:r>
                      <a:r>
                        <a:rPr kumimoji="0" lang="ar-EG" sz="3200" b="0"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Psaume </a:t>
                      </a:r>
                      <a:r>
                        <a:rPr kumimoji="0" lang="en-US" sz="3200" b="0" i="0" u="sng" strike="noStrike" cap="none" normalizeH="0" baseline="0">
                          <a:ln>
                            <a:noFill/>
                          </a:ln>
                          <a:solidFill>
                            <a:srgbClr val="FF9933"/>
                          </a:solidFill>
                          <a:effectLst/>
                          <a:latin typeface="Arial" charset="0"/>
                          <a:cs typeface="Times New Roman" pitchFamily="18" charset="0"/>
                        </a:rPr>
                        <a:t>119:49-50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49 </a:t>
                      </a:r>
                      <a:r>
                        <a:rPr kumimoji="0" lang="fr-FR" sz="2800" b="0" i="0" u="none" strike="noStrike" cap="none" normalizeH="0" baseline="0">
                          <a:ln>
                            <a:noFill/>
                          </a:ln>
                          <a:solidFill>
                            <a:schemeClr val="bg1"/>
                          </a:solidFill>
                          <a:effectLst/>
                          <a:latin typeface="Arial" charset="0"/>
                          <a:cs typeface="Arial" charset="0"/>
                        </a:rPr>
                        <a:t>Rappelle toi la parole dite à ton serviteur, en laquelle tu me fis espérer.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50 C'est ma consolation dans la misère, car tes ordres m'ont fait vivre,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119:49-50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49 Remember the word to Your servant, Upon which You have caused me to hope.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50 This is my comfort in my affliction, For Your word has given me life.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25pv</a:t>
            </a:r>
          </a:p>
        </p:txBody>
      </p:sp>
    </p:spTree>
  </p:cSld>
  <p:clrMapOvr>
    <a:masterClrMapping/>
  </p:clrMapOvr>
</p:sld>
</file>

<file path=ppt/slides/slide9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2448" name="Group 16"/>
          <p:cNvGraphicFramePr>
            <a:graphicFrameLocks noGrp="1"/>
          </p:cNvGraphicFramePr>
          <p:nvPr/>
        </p:nvGraphicFramePr>
        <p:xfrm>
          <a:off x="34925" y="44450"/>
          <a:ext cx="9145588" cy="6879336"/>
        </p:xfrm>
        <a:graphic>
          <a:graphicData uri="http://schemas.openxmlformats.org/drawingml/2006/table">
            <a:tbl>
              <a:tblPr rtl="1"/>
              <a:tblGrid>
                <a:gridCol w="4181931">
                  <a:extLst>
                    <a:ext uri="{9D8B030D-6E8A-4147-A177-3AD203B41FA5}">
                      <a16:colId xmlns:a16="http://schemas.microsoft.com/office/drawing/2014/main" val="20000"/>
                    </a:ext>
                  </a:extLst>
                </a:gridCol>
                <a:gridCol w="4963657">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مرقس ( 6 : 47 – 52 )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bg1"/>
                          </a:solidFill>
                          <a:effectLst/>
                          <a:latin typeface="Arial" charset="0"/>
                          <a:cs typeface="Arial" charset="0"/>
                        </a:rPr>
                        <a:t>ولما صار المساء كانت السفينة في وسط البحر وهو على البر وحده.  ورآهم معذبين في الجذف.لان الريح كانت ضدهم.</a:t>
                      </a:r>
                      <a:r>
                        <a:rPr kumimoji="0" lang="ar-EG" sz="3000" b="0" i="0" u="none" strike="noStrike" cap="none" normalizeH="0" baseline="0" dirty="0">
                          <a:ln>
                            <a:noFill/>
                          </a:ln>
                          <a:solidFill>
                            <a:schemeClr val="bg1"/>
                          </a:solidFill>
                          <a:effectLst/>
                          <a:latin typeface="Arial" charset="0"/>
                          <a:cs typeface="Arial" charset="0"/>
                        </a:rPr>
                        <a:t> </a:t>
                      </a:r>
                      <a:r>
                        <a:rPr kumimoji="0" lang="ar-SA" sz="3000" b="0" i="0" u="none" strike="noStrike" cap="none" normalizeH="0" baseline="0" dirty="0">
                          <a:ln>
                            <a:noFill/>
                          </a:ln>
                          <a:solidFill>
                            <a:schemeClr val="bg1"/>
                          </a:solidFill>
                          <a:effectLst/>
                          <a:latin typeface="Arial" charset="0"/>
                          <a:cs typeface="Arial" charset="0"/>
                        </a:rPr>
                        <a:t>ونحو الهزيع الرابع من الليل اتاهم ماشيا على البحر واراد ان يتجاوزهم. </a:t>
                      </a:r>
                      <a:endParaRPr kumimoji="0" lang="en-CA" sz="30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Mark 6:47-52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kern="1200" cap="none" normalizeH="0" baseline="0" dirty="0">
                          <a:ln>
                            <a:noFill/>
                          </a:ln>
                          <a:solidFill>
                            <a:schemeClr val="bg1"/>
                          </a:solidFill>
                          <a:effectLst/>
                          <a:latin typeface="Arial" charset="0"/>
                          <a:ea typeface="+mn-ea"/>
                          <a:cs typeface="Arial" charset="0"/>
                        </a:rPr>
                        <a:t>47 </a:t>
                      </a:r>
                      <a:r>
                        <a:rPr kumimoji="0" lang="fr-FR" sz="2700" b="0" i="0" u="none" strike="noStrike" kern="1200" cap="none" normalizeH="0" baseline="0" dirty="0">
                          <a:ln>
                            <a:noFill/>
                          </a:ln>
                          <a:solidFill>
                            <a:schemeClr val="bg1"/>
                          </a:solidFill>
                          <a:effectLst/>
                          <a:latin typeface="Arial" charset="0"/>
                          <a:ea typeface="+mn-ea"/>
                          <a:cs typeface="Arial" charset="0"/>
                        </a:rPr>
                        <a:t>Le soir venu, la barque était au milieu de la mer, et lui, seul, à terre. Voyant qu'ils se battaient à ramer contre le vent qui leur était contraire, vers la fin de la nuit, il vient vers eux en marchant sur la mer, et il allait les dépasser.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Mark 6:47-52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47 Now when evening came, the boat was in the middle of the sea; and He was alone on the land. 48 Then He saw them straining at rowing, for the wind was against them. Now about the fourth watch of the night He came to them, walking on the sea, and would have passed them by.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25v</a:t>
            </a:r>
          </a:p>
        </p:txBody>
      </p:sp>
    </p:spTree>
  </p:cSld>
  <p:clrMapOvr>
    <a:masterClrMapping/>
  </p:clrMapOvr>
</p:sld>
</file>

<file path=ppt/slides/slide9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4497" name="Group 17"/>
          <p:cNvGraphicFramePr>
            <a:graphicFrameLocks noGrp="1"/>
          </p:cNvGraphicFramePr>
          <p:nvPr/>
        </p:nvGraphicFramePr>
        <p:xfrm>
          <a:off x="34925" y="44450"/>
          <a:ext cx="9074150" cy="6121401"/>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فلما رأوه ماشيا على البحر ظنوه خيالا فصرخوا. لان الجميع رأوه واضطربوا.</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فللوقت كلمهم وقال لهم ثقوا.انا هو.لا تخافوا.</a:t>
                      </a:r>
                      <a:r>
                        <a:rPr kumimoji="0" lang="ar-EG"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En le voyant marcher sur la mer, ils crurent que c'était un fantôme et ils poussèrent des cris. Car ils le virent tous et ils furent affolés. Mais lui aussitôt leur parla; il leur dit: "Confiance, c'est moi, n'ayez pas peur."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49 And when they saw Him walking on the sea, they supposed it was a ghost, and cried out; 50 for they all saw Him and were troubled. But immediately He talked with them and said to them, Be of good cheer! It is I; do not be afraid.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8591" name="Group 15"/>
          <p:cNvGraphicFramePr>
            <a:graphicFrameLocks noGrp="1"/>
          </p:cNvGraphicFramePr>
          <p:nvPr/>
        </p:nvGraphicFramePr>
        <p:xfrm>
          <a:off x="34925" y="115888"/>
          <a:ext cx="9001125" cy="6315520"/>
        </p:xfrm>
        <a:graphic>
          <a:graphicData uri="http://schemas.openxmlformats.org/drawingml/2006/table">
            <a:tbl>
              <a:tblPr rtl="1"/>
              <a:tblGrid>
                <a:gridCol w="4079878">
                  <a:extLst>
                    <a:ext uri="{9D8B030D-6E8A-4147-A177-3AD203B41FA5}">
                      <a16:colId xmlns:a16="http://schemas.microsoft.com/office/drawing/2014/main" val="20000"/>
                    </a:ext>
                  </a:extLst>
                </a:gridCol>
                <a:gridCol w="4921247">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فصعد اليهم الى السفينة فسكنت الريح.فبهتوا وتعجبوا في انفسهم جدا الى الغاية.لانهم لم يفهموا بالارغفة اذ كانت قلوبهم غليظة.</a:t>
                      </a:r>
                      <a:endParaRPr kumimoji="0" lang="en-US"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rgbClr val="FF9933"/>
                          </a:solidFill>
                          <a:effectLst/>
                          <a:latin typeface="Arial" charset="0"/>
                          <a:cs typeface="Arial" charset="0"/>
                        </a:rPr>
                        <a:t>(والمجد للـه دائماً)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51 Il monta auprès d'eux dans la barque, et le vent tomba. Ils étaient extrêmement bouleversés. 52 En effet, ils n'avaient rien compris à l'affaire des pains, leur cœur était endurci.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1" i="0" u="none" strike="noStrike" cap="none" normalizeH="0" baseline="0" dirty="0">
                          <a:ln>
                            <a:noFill/>
                          </a:ln>
                          <a:solidFill>
                            <a:srgbClr val="FF9900"/>
                          </a:solidFill>
                          <a:effectLst/>
                          <a:latin typeface="Arial" charset="0"/>
                          <a:cs typeface="Arial" charset="0"/>
                        </a:rPr>
                        <a:t>(Gloire à Dieu éternellement.)</a:t>
                      </a:r>
                      <a:endParaRPr kumimoji="0" lang="ar-EG" sz="21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51 Then He went up into the boat to them, and the wind ceased. And they were greatly amazed in themselves beyond measure, and marveled.52 For they had not understood about the loaves, because their heart was hardened.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942086"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9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3106"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943107"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9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72687" name="Group 15"/>
          <p:cNvGraphicFramePr>
            <a:graphicFrameLocks noGrp="1"/>
          </p:cNvGraphicFramePr>
          <p:nvPr/>
        </p:nvGraphicFramePr>
        <p:xfrm>
          <a:off x="34925" y="44450"/>
          <a:ext cx="9145588" cy="625456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119:33-34</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علّمني يا رب طريق فرائضك فاحفظها الى النهاية.  فهمني فالاحظ شريعتك واحفظها بكل قلبي.هللويا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119:33-34</a:t>
                      </a:r>
                      <a:endParaRPr kumimoji="0" lang="ar-EG" sz="36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Seigneur, indique-moi le chemin de tes décrets, et ma récompense sera de les observer.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Rends-moi intelligent, j'observerai ta Loi et je la garderai de tout coeur,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119:33-34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Teach me, O Lord, the way of Your statutes, And I shall keep it to the end.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Give me understanding, and I shall keep Your law; Indeed, I shall observe it with my whole heart.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25pm</a:t>
            </a:r>
          </a:p>
        </p:txBody>
      </p:sp>
    </p:spTree>
  </p:cSld>
  <p:clrMapOvr>
    <a:masterClrMapping/>
  </p:clrMapOvr>
</p:sld>
</file>

<file path=ppt/slides/slide9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74736" name="Group 16"/>
          <p:cNvGraphicFramePr>
            <a:graphicFrameLocks noGrp="1"/>
          </p:cNvGraphicFramePr>
          <p:nvPr/>
        </p:nvGraphicFramePr>
        <p:xfrm>
          <a:off x="34925" y="44450"/>
          <a:ext cx="9145588" cy="6480176"/>
        </p:xfrm>
        <a:graphic>
          <a:graphicData uri="http://schemas.openxmlformats.org/drawingml/2006/table">
            <a:tbl>
              <a:tblPr rtl="1"/>
              <a:tblGrid>
                <a:gridCol w="4176713">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مرقس ( 3 : 31 – 35 )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فجاءت حينئذ اخوته وامه ووقفوا خارجا وارسلوا اليه يدعونه. وكان الجمع جالسا حوله فقالوا له هوذا امك واخوتك خارجا يطلبونك.</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Mark 3:31-35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Arrivent sa mère et ses frères. Restant dehors, ils le firent appeler. La foule était assise autour de lui. On lui dit: "Voici que ta mère et tes frères sont dehors; ils te cherchent."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3:31-35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Then His brothers and His mother came, and standing outside they sent to Him, calling Him. 32 And a multitude was sitting around Him; and they said to Him, Look, Your mother and Your brothers are outside seeking You</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25m</a:t>
            </a:r>
          </a:p>
        </p:txBody>
      </p:sp>
    </p:spTree>
  </p:cSld>
  <p:clrMapOvr>
    <a:masterClrMapping/>
  </p:clrMapOvr>
</p:sld>
</file>

<file path=ppt/slides/slide9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76793" name="Group 25"/>
          <p:cNvGraphicFramePr>
            <a:graphicFrameLocks noGrp="1"/>
          </p:cNvGraphicFramePr>
          <p:nvPr/>
        </p:nvGraphicFramePr>
        <p:xfrm>
          <a:off x="34925" y="115888"/>
          <a:ext cx="9001125" cy="6376416"/>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فاجابهم قائلا من امي واخوتي. ثم نظر حوله الى الجالسين وقال ها امي واخوتي. لان من يصنع مشيئة الله هو اخي واختي وامي</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a:ln>
                            <a:noFill/>
                          </a:ln>
                          <a:solidFill>
                            <a:srgbClr val="FF9933"/>
                          </a:solidFill>
                          <a:effectLst/>
                          <a:latin typeface="Arial" charset="0"/>
                          <a:cs typeface="Arial" charset="0"/>
                        </a:rPr>
                        <a:t>(والمجد للـه دائماً)</a:t>
                      </a:r>
                      <a:endParaRPr kumimoji="0" lang="en-CA" sz="28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Il leur répond: "Qui sont ma mère et mes frères?" Et, parcourant du regard ceux qui étaient assis en cercle autour de lui, il dit: "Voici ma mère et mes frères."35  Quiconque fait la volonté de Dieu, celui–là est mon frère, ma soeur et ma mère.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But He answered them, saying, Who is My mother, or My brothers? 34 And He looked around in a circle at those who sat about Him, and said, Here are My mother and My brothers! 35 For whoever does the will of God is My brother and My sister and mother. </a:t>
                      </a:r>
                      <a:endParaRPr kumimoji="0" lang="en-CA"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946182"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9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7202"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947203"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947204"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947205"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9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80879" name="Group 15"/>
          <p:cNvGraphicFramePr>
            <a:graphicFrameLocks noGrp="1"/>
          </p:cNvGraphicFramePr>
          <p:nvPr/>
        </p:nvGraphicFramePr>
        <p:xfrm>
          <a:off x="34925" y="44450"/>
          <a:ext cx="9145588" cy="662914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رسالة بولس الرسول إلى أهل </a:t>
                      </a:r>
                      <a:r>
                        <a:rPr kumimoji="0" lang="ar-EG" sz="3200" b="0" i="0" u="sng" strike="noStrike" cap="none" normalizeH="0" baseline="0" dirty="0">
                          <a:ln>
                            <a:noFill/>
                          </a:ln>
                          <a:solidFill>
                            <a:srgbClr val="FF9933"/>
                          </a:solidFill>
                          <a:effectLst/>
                          <a:latin typeface="Arial" charset="0"/>
                          <a:cs typeface="Arial" charset="0"/>
                        </a:rPr>
                        <a:t>افسس ( 2 : 13 - 18 )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ولكن الآن في المسيح يسوع انتم الذين كنتم قبلا بعيدين صرتم قريبين بدم المسيح. لانه هو سلامنا الذي جعل الاثنين واحدا ونقض حائط السياج المتوسط</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Ephesians 2:13-18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Mais maintenant; en Jésus Christ, vous qui jadis étiez loin, vous avez été rendus proches par le sang du Christ. C'est lui, en effet, qui est notre paix: de ce qui était divisé, il a fait une unité. Dans sa chair, il a détruit le mur de séparation: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Ephesians 2:13-18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But now in Christ Jesus you who once were far off have been brought near by the blood of Christ. 14 For He Himself is our peace, who has made both one, and has broken down the middle wall of separation,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25p</a:t>
            </a:r>
          </a:p>
        </p:txBody>
      </p:sp>
    </p:spTree>
  </p:cSld>
  <p:clrMapOvr>
    <a:masterClrMapping/>
  </p:clrMapOvr>
</p:sld>
</file>

<file path=ppt/slides/slide9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82928" name="Group 16"/>
          <p:cNvGraphicFramePr>
            <a:graphicFrameLocks noGrp="1"/>
          </p:cNvGraphicFramePr>
          <p:nvPr/>
        </p:nvGraphicFramePr>
        <p:xfrm>
          <a:off x="34925" y="44450"/>
          <a:ext cx="9145588" cy="633984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اي العداوة.مبطلا بجسده ناموس الوصايا في فرائض لكي يخلق الاثنين في نفسه انسانا واحدا جديدا صانعا سلاما ويصالح الاثنين في جسد واحد مع الله بالصليب قاتلا العداوة به.</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la haine. Il a aboli la loi et ses commandements avec leurs observances. Il a voulu ainsi, à partir du Juif et du païen, créer en lui un seul homme nouveau, en établissant la paix, et les réconcilier avec Dieu tous les deux en un seul corps, au moyen de la croix: là, il a tué la haine.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having abolished in His flesh the enmity, that is, the law of commandments contained in ordinances, so as to create in Himself one new man from the two, thus making peace, 16 and that He might reconcile them both to God in one body through the cross, thereby putting to death the enmity.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84974" name="Group 14"/>
          <p:cNvGraphicFramePr>
            <a:graphicFrameLocks noGrp="1"/>
          </p:cNvGraphicFramePr>
          <p:nvPr/>
        </p:nvGraphicFramePr>
        <p:xfrm>
          <a:off x="34925" y="44450"/>
          <a:ext cx="9145588" cy="5905501"/>
        </p:xfrm>
        <a:graphic>
          <a:graphicData uri="http://schemas.openxmlformats.org/drawingml/2006/table">
            <a:tbl>
              <a:tblPr rtl="1"/>
              <a:tblGrid>
                <a:gridCol w="5113338">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فجاء وبشركم بسلام انتم البعيدين والقريبين</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لان به لنا كلينا قدوما في روح واحد الى الآب</a:t>
                      </a:r>
                      <a:r>
                        <a:rPr kumimoji="0" lang="ar-EG" sz="3200" b="0" i="0" u="none" strike="noStrike" cap="none" normalizeH="0" baseline="0">
                          <a:ln>
                            <a:noFill/>
                          </a:ln>
                          <a:solidFill>
                            <a:schemeClr val="bg1"/>
                          </a:solidFill>
                          <a:effectLst/>
                          <a:latin typeface="Arial" charset="0"/>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Il est venu annoncer la paix à vous qui étiez loin, et la paix à ceux qui étaient proches. Et c'est grâce à lui que les uns et les autres, dans un seul Esprit, nous avons l'accès auprès du Père.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And He came and preached peace to you who were afar off and to those who were near. 18 For through Him we both have access by one Spirit to the Father.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9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22"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95232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952324"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9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1120" name="Group 16"/>
          <p:cNvGraphicFramePr>
            <a:graphicFrameLocks noGrp="1"/>
          </p:cNvGraphicFramePr>
          <p:nvPr/>
        </p:nvGraphicFramePr>
        <p:xfrm>
          <a:off x="34925" y="44450"/>
          <a:ext cx="9074150" cy="6770688"/>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25209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  </a:t>
                      </a:r>
                      <a:r>
                        <a:rPr kumimoji="0" lang="ar-EG" sz="3600" b="0" i="0" u="sng" strike="noStrike" cap="none" normalizeH="0" baseline="0">
                          <a:ln>
                            <a:noFill/>
                          </a:ln>
                          <a:solidFill>
                            <a:srgbClr val="FF9933"/>
                          </a:solidFill>
                          <a:effectLst/>
                          <a:latin typeface="Arial" charset="0"/>
                          <a:cs typeface="Arial" charset="0"/>
                        </a:rPr>
                        <a:t>بطرس الأولى (</a:t>
                      </a:r>
                      <a:r>
                        <a:rPr kumimoji="0" lang="en-US" sz="3600" b="0" i="0" u="sng" strike="noStrike" cap="none" normalizeH="0" baseline="0">
                          <a:ln>
                            <a:noFill/>
                          </a:ln>
                          <a:solidFill>
                            <a:srgbClr val="FF9933"/>
                          </a:solidFill>
                          <a:effectLst/>
                          <a:latin typeface="Arial" charset="0"/>
                          <a:cs typeface="Arial" charset="0"/>
                        </a:rPr>
                        <a:t>4:8-13</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قبل كل شيء لتكن محبتكم بعضكم لبعض شديدة لان المحبة تستر كثرة من الخطايا.كونوا مضيفين بعضكم بعضا بلا دمدمة</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1 Pierre 4:8-13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Times New Roman" pitchFamily="18" charset="0"/>
                        </a:rPr>
                        <a:t>8 </a:t>
                      </a:r>
                      <a:r>
                        <a:rPr kumimoji="0" lang="fr-FR" sz="2800" b="0" i="0" u="none" strike="noStrike" cap="none" normalizeH="0" baseline="0">
                          <a:ln>
                            <a:noFill/>
                          </a:ln>
                          <a:solidFill>
                            <a:schemeClr val="bg1"/>
                          </a:solidFill>
                          <a:effectLst/>
                          <a:latin typeface="Arial" charset="0"/>
                          <a:cs typeface="Arial" charset="0"/>
                        </a:rPr>
                        <a:t>Ayez avant tout un amour constant les uns pour les autres, car l'amour couvre une multitude de péchés. Pratiquez l'hospitalité les uns envers les autres, sans murmurer.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Peter 4:8-13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And above all things have fervent love for one another, for love will cover a multitude of sins. 9 Be hospitable to one another without grumbling.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25c</a:t>
            </a:r>
          </a:p>
        </p:txBody>
      </p:sp>
    </p:spTree>
  </p:cSld>
  <p:clrMapOvr>
    <a:masterClrMapping/>
  </p:clrMapOvr>
</p:sld>
</file>

<file path=ppt/slides/slide9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3168" name="Group 16"/>
          <p:cNvGraphicFramePr>
            <a:graphicFrameLocks noGrp="1"/>
          </p:cNvGraphicFramePr>
          <p:nvPr/>
        </p:nvGraphicFramePr>
        <p:xfrm>
          <a:off x="34925" y="44450"/>
          <a:ext cx="9074150" cy="6766560"/>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ليكن كل واحد بحسب ما اخذ موهبة يخدم بها بعضكم بعضا كوكلاء صالحين على نعمة الله المتنوعة. ان كان يتكلم احد فكاقوال الله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وان كان يخدم احد فكانه من قوة يمنحها الله</a:t>
                      </a:r>
                      <a:endParaRPr kumimoji="0" lang="en-US" sz="36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Mettez-vous, chacun selon le don qu'il a reçu, au service les uns des autres, comme de bons administrateurs de la grâce de Dieu, variée en ses effets. Si quelqu'un parle, que ce soit pour transmettre les paroles de Dieu; si quelqu'un assure le service, que ce soit avec la force que Dieu accorde,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As each one has received a gift, minister it to one another, as good stewards of the manifold grace of God. 11 If anyone speaks, let him speak as the oracles of God. If anyone ministers, let him do it as with the ability which God supplies,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5216" name="Group 16"/>
          <p:cNvGraphicFramePr>
            <a:graphicFrameLocks noGrp="1"/>
          </p:cNvGraphicFramePr>
          <p:nvPr/>
        </p:nvGraphicFramePr>
        <p:xfrm>
          <a:off x="34925" y="44450"/>
          <a:ext cx="9074150" cy="6657023"/>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لكي يتمجد الله في كل شيء بيسوع المسيح الذي له المجد والسلطان الى ابد الآبدين.آمين  ايها الاحباء لا تستغربوا البلوى المحرقة التي بينكم حادثة لاجل امتحانكم كانه اصابكم امر غريب</a:t>
                      </a:r>
                      <a:endParaRPr kumimoji="0" lang="en-US" sz="36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afin que par Jésus Christ Dieu soit totalement glorifié, lui à qui appartiennent gloire et domination pour les siècles des siècles, Amen.12 Bien-aimés, ne trouvez pas étrange d'être dans la fournaise de l'épreuve, comme s'il vous arrivait quelque chose d'anormal.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that in all things God may be glorified through Jesus Christ, to whom belong the glory and the dominion forever and ever. Amen. 12 Beloved, do not think it strange concerning the fiery trial which is to try you, as though some strange thing happened to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7250" name="Group 2"/>
          <p:cNvGraphicFramePr>
            <a:graphicFrameLocks noGrp="1"/>
          </p:cNvGraphicFramePr>
          <p:nvPr/>
        </p:nvGraphicFramePr>
        <p:xfrm>
          <a:off x="34925" y="44450"/>
          <a:ext cx="9074150" cy="6121401"/>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بل كما اشتركتم في آلام المسيح افرحوا لكي تفرحوا في استعلان مجده ايضا مبتهجين</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6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Mais, dans la mesure où vous avez part aux souffrances du Christ, réjouissez-vous, afin que, lors de la révélation de sa gloire, vous soyez aussi dans la joie et l'allégresse.</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but rejoice to the extent that you partake of Christ's sufferings, that when His glory is revealed, you may also be glad with exceeding joy.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8466"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95846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958468"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958469"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9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03408" name="Group 16"/>
          <p:cNvGraphicFramePr>
            <a:graphicFrameLocks noGrp="1"/>
          </p:cNvGraphicFramePr>
          <p:nvPr/>
        </p:nvGraphicFramePr>
        <p:xfrm>
          <a:off x="107950" y="115888"/>
          <a:ext cx="9072563" cy="6734810"/>
        </p:xfrm>
        <a:graphic>
          <a:graphicData uri="http://schemas.openxmlformats.org/drawingml/2006/table">
            <a:tbl>
              <a:tblPr rtl="1"/>
              <a:tblGrid>
                <a:gridCol w="4464050">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الإبركسيس فصل من أعمال آبائنا الرسل الأطهار</a:t>
                      </a:r>
                      <a:r>
                        <a:rPr kumimoji="0" lang="ar-EG" sz="3200" b="0" i="0" u="sng" strike="noStrike" cap="none" normalizeH="0" baseline="0">
                          <a:ln>
                            <a:noFill/>
                          </a:ln>
                          <a:solidFill>
                            <a:srgbClr val="FF9900"/>
                          </a:solidFill>
                          <a:effectLst/>
                          <a:latin typeface="Arial" charset="0"/>
                          <a:cs typeface="Arial" charset="0"/>
                        </a:rPr>
                        <a:t> (</a:t>
                      </a:r>
                      <a:r>
                        <a:rPr kumimoji="0" lang="en-US" sz="3200" b="0" i="0" u="sng" strike="noStrike" cap="none" normalizeH="0" baseline="0">
                          <a:ln>
                            <a:noFill/>
                          </a:ln>
                          <a:solidFill>
                            <a:srgbClr val="FF9900"/>
                          </a:solidFill>
                          <a:effectLst/>
                          <a:latin typeface="Arial" charset="0"/>
                          <a:cs typeface="Arial" charset="0"/>
                        </a:rPr>
                        <a:t>20:1-6</a:t>
                      </a:r>
                      <a:r>
                        <a:rPr kumimoji="0" lang="ar-SA" sz="3200" b="0" i="0" u="sng" strike="noStrike" cap="none" normalizeH="0" baseline="0">
                          <a:ln>
                            <a:noFill/>
                          </a:ln>
                          <a:solidFill>
                            <a:srgbClr val="FF9900"/>
                          </a:solidFill>
                          <a:effectLst/>
                          <a:latin typeface="Arial" charset="0"/>
                          <a:cs typeface="Arial" charset="0"/>
                        </a:rPr>
                        <a:t>)</a:t>
                      </a:r>
                      <a:endParaRPr kumimoji="0" lang="ar-EG"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وبعد ما انتهى الشغب دعا بولس التلاميذ وودعهم وخرج ليذهب الى مكدونية. ولما كان قد اجتاز في تلك النواحي ووعظهم بكلام كثير جاء الى هلاس</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20:1-6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Quand le tumulte se fut calmé, Paul fit venir les disciples et les encouragea. Puis il leur dit adieu et prit la route de la Macédoine. 2 Après avoir traversé ces régions et y avoir encouragé longuement les frères, il parvint en Grèce,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20:1-6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20:1 After the uproar had ceased, Paul called the disciples to himself, embraced them, and departed to go to Macedonia. 2 Now when he had gone over that region and encouraged them with many words, he came to Greece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25a</a:t>
            </a:r>
          </a:p>
        </p:txBody>
      </p:sp>
    </p:spTree>
  </p:cSld>
  <p:clrMapOvr>
    <a:masterClrMapping/>
  </p:clrMapOvr>
</p:sld>
</file>

<file path=ppt/slides/slide9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05457" name="Group 17"/>
          <p:cNvGraphicFramePr>
            <a:graphicFrameLocks noGrp="1"/>
          </p:cNvGraphicFramePr>
          <p:nvPr/>
        </p:nvGraphicFramePr>
        <p:xfrm>
          <a:off x="34925" y="44450"/>
          <a:ext cx="9074150" cy="6900672"/>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فصرف ثلاثة اشهر.ثم اذ حصلت مكيدة من اليهود عليه وهو مزمع ان يصعد الى سورية صار رأي ان يرجع على طريق مكدونية.فرافقه الى اسيا سوباترس البيري.ومن اهل تسالونيكي ارسترخس وسكوندس وغايوس الدربي وتيموثاوس.</a:t>
                      </a: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où il passa trois mois. Au moment de prendre la mer pour la Syrie, comme les Juifs complotaient contre lui, il décida de repasser par la Macédoine. Il avait comme compagnons: Sopatros, fils de Pyrrhus, de Bérée; Aristarque et Secundus, de Thessalonique; Gaïus, de Derbé,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and stayed three months. And when the Jews plotted against him as he was about to sail to Syria, he decided to return through Macedonia. 4 And Sopater of Berea accompanied him to Asia--also Aristarchus and Secundus of the Thessalonians, and Gaius of Derbe,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07505" name="Group 17"/>
          <p:cNvGraphicFramePr>
            <a:graphicFrameLocks noGrp="1"/>
          </p:cNvGraphicFramePr>
          <p:nvPr/>
        </p:nvGraphicFramePr>
        <p:xfrm>
          <a:off x="34925" y="44450"/>
          <a:ext cx="9074150" cy="6867843"/>
        </p:xfrm>
        <a:graphic>
          <a:graphicData uri="http://schemas.openxmlformats.org/drawingml/2006/table">
            <a:tbl>
              <a:tblPr rtl="1"/>
              <a:tblGrid>
                <a:gridCol w="5113337">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ومن اهل اسيا تيخيكس وتروفيمس. هؤلاء سبقوا وانتظرونا في ترواس. واما نحن فسافرنا في البحر بعد ايام الفطير من فيلبي ووافيناهم في خمسة ايام الى ترواس حيث صرفنا سبعة ايام</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Timothée, ainsi que Tychique et Trophime, de la province d'Asie. 5 Ce groupe, qui avait pris les devants, nous a attendus à Troas. Quant à nous, partis de Philippes après les jours des pains sans levain, nous nous sommes embarqués pour les rejoindre, cinq jours plus tard, à Troas, où nous avons fait halte pendant une semaine.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Timothy, and Tychicus and Trophimus of Asia. 5 These men, going ahead, waited for us at Troas. 6 But we sailed away from Philippi after the Days of Unleavened Bread, and in five days joined them at Troas, where we stayed seven days.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9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4610"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9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15698" name="Group 18"/>
          <p:cNvGraphicFramePr>
            <a:graphicFrameLocks noGrp="1"/>
          </p:cNvGraphicFramePr>
          <p:nvPr/>
        </p:nvGraphicFramePr>
        <p:xfrm>
          <a:off x="34925" y="44450"/>
          <a:ext cx="9145588" cy="6793992"/>
        </p:xfrm>
        <a:graphic>
          <a:graphicData uri="http://schemas.openxmlformats.org/drawingml/2006/table">
            <a:tbl>
              <a:tblPr rtl="1"/>
              <a:tblGrid>
                <a:gridCol w="4032250">
                  <a:extLst>
                    <a:ext uri="{9D8B030D-6E8A-4147-A177-3AD203B41FA5}">
                      <a16:colId xmlns:a16="http://schemas.microsoft.com/office/drawing/2014/main" val="20000"/>
                    </a:ext>
                  </a:extLst>
                </a:gridCol>
                <a:gridCol w="51133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ar-EG" sz="3600" b="0" i="0" u="sng" strike="noStrike" cap="none" normalizeH="0" baseline="0">
                          <a:ln>
                            <a:noFill/>
                          </a:ln>
                          <a:solidFill>
                            <a:srgbClr val="FF9933"/>
                          </a:solidFill>
                          <a:effectLst/>
                          <a:latin typeface="Arial" charset="0"/>
                          <a:cs typeface="Times New Roman" pitchFamily="18"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74:12-13, 22</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والله ملكي منذ القدم فاعل الخلاص في وسط الارض. انت شققت البحر بقوتك.كسرت رؤوس التنانين على المياه.قم يا الله.اقم دعواك</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اذكر تعيير الجاهل اياك اليوم كله.هللويا</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CA" sz="2800" b="0" i="0" u="sng" strike="noStrike" cap="none" normalizeH="0" baseline="0">
                          <a:ln>
                            <a:noFill/>
                          </a:ln>
                          <a:solidFill>
                            <a:srgbClr val="FF9933"/>
                          </a:solidFill>
                          <a:effectLst/>
                          <a:latin typeface="Arial" charset="0"/>
                          <a:cs typeface="Times New Roman" pitchFamily="18" charset="0"/>
                        </a:rPr>
                        <a:t>Psaume </a:t>
                      </a:r>
                      <a:r>
                        <a:rPr kumimoji="0" lang="en-US" sz="2800" b="0" i="0" u="sng" strike="noStrike" cap="none" normalizeH="0" baseline="0">
                          <a:ln>
                            <a:noFill/>
                          </a:ln>
                          <a:solidFill>
                            <a:srgbClr val="FF9933"/>
                          </a:solidFill>
                          <a:effectLst/>
                          <a:latin typeface="Arial" charset="0"/>
                          <a:cs typeface="Times New Roman" pitchFamily="18" charset="0"/>
                        </a:rPr>
                        <a:t>74:12-13, 22</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Toi pourtant, Dieu, mon roi dès l'origine, et l'auteur des victoires au sein du pays,13 tu as maîtrisé la mer par ta force, 22 Lève-toi, Dieu, défends ma cause. N'oublie pas les clameurs de ceux qui t'invoquent,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74:12-13, 22</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For God is my King from of old, Working salvation in the midst of the earth. 13 You divided the sea by Your strength; You broke the heads of the sea serpents in the waters.22 Arise, O God, plead Your own cause; Remember how the foolish man reproaches You daily.  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25pg</a:t>
            </a:r>
          </a:p>
        </p:txBody>
      </p:sp>
    </p:spTree>
  </p:cSld>
  <p:clrMapOvr>
    <a:masterClrMapping/>
  </p:clrMapOvr>
</p:sld>
</file>

<file path=ppt/slides/slide9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17748" name="Group 20"/>
          <p:cNvGraphicFramePr>
            <a:graphicFrameLocks noGrp="1"/>
          </p:cNvGraphicFramePr>
          <p:nvPr/>
        </p:nvGraphicFramePr>
        <p:xfrm>
          <a:off x="34925" y="44450"/>
          <a:ext cx="9145588" cy="6784848"/>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EG" sz="3200" b="0" i="0" u="sng" strike="noStrike" cap="none" normalizeH="0" baseline="0" dirty="0">
                          <a:ln>
                            <a:noFill/>
                          </a:ln>
                          <a:solidFill>
                            <a:srgbClr val="FF9933"/>
                          </a:solidFill>
                          <a:effectLst/>
                          <a:latin typeface="Arial" charset="0"/>
                          <a:cs typeface="Arial" charset="0"/>
                        </a:rPr>
                        <a:t>يوحنا (</a:t>
                      </a:r>
                      <a:r>
                        <a:rPr kumimoji="0" lang="en-US" sz="3200" b="0" i="0" u="sng" strike="noStrike" cap="none" normalizeH="0" baseline="0" dirty="0">
                          <a:ln>
                            <a:noFill/>
                          </a:ln>
                          <a:solidFill>
                            <a:srgbClr val="FF9933"/>
                          </a:solidFill>
                          <a:effectLst/>
                          <a:latin typeface="Arial" charset="0"/>
                          <a:cs typeface="Arial" charset="0"/>
                        </a:rPr>
                        <a:t>7:14-29</a:t>
                      </a:r>
                      <a:r>
                        <a:rPr kumimoji="0" lang="ar-EG" sz="3200" b="0" i="0" u="sng" strike="noStrike" cap="none" normalizeH="0" baseline="0" dirty="0">
                          <a:ln>
                            <a:noFill/>
                          </a:ln>
                          <a:solidFill>
                            <a:srgbClr val="FF9933"/>
                          </a:solidFill>
                          <a:effectLst/>
                          <a:latin typeface="Arial" charset="0"/>
                          <a:cs typeface="Arial" charset="0"/>
                        </a:rPr>
                        <a:t>)</a:t>
                      </a: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ولما كان العيد قد انتصف صعد يسوع الى الهيكل وكان يعلّم. فتعجب اليهود قائلين كيف هذا يعرف الكتب وهو لم يتعلّم. اجابهم يسوع وقال تعليمي ليس لي بل للذي ارسلني.</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Jean 7:14-29</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a:t>
                      </a:r>
                      <a:r>
                        <a:rPr kumimoji="0" lang="fr-FR" sz="2800" b="0" i="0" u="none" strike="noStrike" cap="none" normalizeH="0" baseline="0">
                          <a:ln>
                            <a:noFill/>
                          </a:ln>
                          <a:solidFill>
                            <a:schemeClr val="bg1"/>
                          </a:solidFill>
                          <a:effectLst/>
                          <a:latin typeface="Arial" charset="0"/>
                          <a:cs typeface="Arial" charset="0"/>
                        </a:rPr>
                        <a:t>Alors qu'on était déjà au milieu de la fête, Jésus monta au temple et il se mit à enseigner. Les Juifs en étaient surpris et ils disaient: "Comment est-il si savant, lui qui n'a pas étudié?" 16 Jésus leur répondit: "Mon enseignement ne vient pas de moi, mais de Celui qui m'a envoyé.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7:14-29</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Now about the middle of the feast Jesus went up into the temple and taught. 15 And the Jews marveled, saying, How does this Man know letters, having never studied? 16 Jesus answered them and said, My doctrine is not Mine, but His who sent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25g</a:t>
            </a:r>
          </a:p>
        </p:txBody>
      </p:sp>
    </p:spTree>
  </p:cSld>
  <p:clrMapOvr>
    <a:masterClrMapping/>
  </p:clrMapOvr>
</p:sld>
</file>

<file path=ppt/slides/slide9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19793" name="Group 17"/>
          <p:cNvGraphicFramePr>
            <a:graphicFrameLocks noGrp="1"/>
          </p:cNvGraphicFramePr>
          <p:nvPr/>
        </p:nvGraphicFramePr>
        <p:xfrm>
          <a:off x="34925" y="44450"/>
          <a:ext cx="9145588" cy="6526836"/>
        </p:xfrm>
        <a:graphic>
          <a:graphicData uri="http://schemas.openxmlformats.org/drawingml/2006/table">
            <a:tbl>
              <a:tblPr rtl="1"/>
              <a:tblGrid>
                <a:gridCol w="4445455">
                  <a:extLst>
                    <a:ext uri="{9D8B030D-6E8A-4147-A177-3AD203B41FA5}">
                      <a16:colId xmlns:a16="http://schemas.microsoft.com/office/drawing/2014/main" val="20000"/>
                    </a:ext>
                  </a:extLst>
                </a:gridCol>
                <a:gridCol w="4700133">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شاء احد ان يعمل مشيئته يعرف التعليم هل هو من الله ام اتكلم انا من نفسي. من يتكلم من نفسه يطلب مجد نفسه.واما من يطلب مجد الذي ارسله فهو صادق وليس فيه ظلم.</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481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Si quelqu'un veut faire la volonté de Dieu, il saura si cet enseignement vient de Dieu ou si je parle de moi-même. Qui parle de lui-même cherche sa propre gloire; seul celui qui cherche la gloire de celui qui l'a envoyé est véridique et il n'y a pas en lui d'imposture.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17 If anyone wants to do His will, he shall know concerning the doctrine, whether it is from God or whether I speak on My own authority. 18 He who speaks from himself seeks his own glory; but He who seeks the glory of the One who sent Him is true, and no unrighteousness is in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21843" name="Group 19"/>
          <p:cNvGraphicFramePr>
            <a:graphicFrameLocks noGrp="1"/>
          </p:cNvGraphicFramePr>
          <p:nvPr/>
        </p:nvGraphicFramePr>
        <p:xfrm>
          <a:off x="34925" y="44450"/>
          <a:ext cx="9145588" cy="6657023"/>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أليس موسى قد اعطاكم الناموس وليس احد منكم يعمل الناموس.لماذا تطلبون ان تقتلوني اجاب الجمع وقالوا بك شيطان.من يطلب ان يقتلك.  اجاب يسوع وقال لهم عملا واحدا عملت فتتعجبون جميعا.</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481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N'est-ce pas Moïse qui vous a donné la Loi? pourquoi cherchez-vous à me faire mourir? La foule lui répondit: "Tu es possédé d'un démon! Qui cherche à te faire mourir?"  Jésus reprit la parole et leur dit: "Je n'ai fait qu'une seule oeuvre et tous vous êtes étonnés.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Did not Moses give you the law, yet none of you keeps the law? Why do you seek to kill Me? 20 The people answered and said, You have a demon. Who is seeking to kill You? 21 Jesus answered and said to them, I did one work, and you all marvel.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23891" name="Group 19"/>
          <p:cNvGraphicFramePr>
            <a:graphicFrameLocks noGrp="1"/>
          </p:cNvGraphicFramePr>
          <p:nvPr/>
        </p:nvGraphicFramePr>
        <p:xfrm>
          <a:off x="34925" y="44450"/>
          <a:ext cx="9145588" cy="6931152"/>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لهذا اعطاكم موسى الختان.ليس انه من موسى بل من الآباء.ففي السبت تختنون الانسان.  فان كان الانسان يقبل الختان في السبت لئلا ينقض ناموس موسى أفتسخطون عليّ لاني شفيت انسانا كله في السبت.</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48125">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Moïse vous a donné la circoncision - encore qu'elle vienne des patriarches et non pas de Moïse - et vous la pratiquez le jour du sabbat. Si donc un homme reçoit la circoncision un jour de sabbat sans que la loi de Moïse soit violée, pourquoi vous irriter contre moi parce que j'ai guéri complètement un homme un jour de sabbat?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Moses therefore gave you circumcision (not that it is from Moses, but from the fathers), and you circumcise a man on the Sabbath. 23 If a man receives circumcision on the Sabbath, so that the law of Moses should not be broken, are you angry with Me because I made a man completely well on the Sabbath?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25938" name="Group 18"/>
          <p:cNvGraphicFramePr>
            <a:graphicFrameLocks noGrp="1"/>
          </p:cNvGraphicFramePr>
          <p:nvPr/>
        </p:nvGraphicFramePr>
        <p:xfrm>
          <a:off x="34925" y="44450"/>
          <a:ext cx="9145588" cy="6514148"/>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تحكموا حسب الظاهر بل احكموا حكما عادلا  فقال قوم من اهل اورشليم أليس هذا هو الذي يطلبون ان يقتلوه. وها هو يتكلم جهارا ولا يقولون له شيئا.ألعل الرؤساء عرفوا يقينا ان هذا هو المسيح حقا.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481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Cessez de juger selon l'apparence, mais jugez selon ce qui est juste". Des gens de Jérusalem disaient: "N'est-ce pas là celui qu'ils cherchent à faire mourir? Le voici qui parle ouvertement et ils ne lui disent rien. Nos autorités auraient-elles vraiment reconnu qu'il est bien le Christ?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Do not judge according to appearance, but judge with righteous judgment. 25 Now some of them from Jerusalem said, Is this not He whom they seek to kill? 26 But look! He speaks boldly, and they say nothing to Him. Do the rulers know indeed that this is truly the Christ?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27986" name="Group 18"/>
          <p:cNvGraphicFramePr>
            <a:graphicFrameLocks noGrp="1"/>
          </p:cNvGraphicFramePr>
          <p:nvPr/>
        </p:nvGraphicFramePr>
        <p:xfrm>
          <a:off x="34925" y="44450"/>
          <a:ext cx="9145588" cy="6514148"/>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هذا نعلم من اين هو.واما المسيح فمتى جاء لا يعرف احد من اين هو  فنادى يسوع وهو يعلّم في الهيكل قائلا تعرفونني وتعرفون من اين انا ومن نفسي لم آت</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481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Cependant celui-ci, nous savons d'où il est, tandis que, lorsque viendra le Christ, nul ne saura d'où il est." Alors Jésus, qui enseignait dans le temple, proclama: "Vous me connaissez! Vous savez d'où je suis! Et pourtant, je ne suis pas venu de moi-même.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However, we know where this Man is from; but when the Christ comes, no one knows where He is from. 28 Then Jesus cried out, as He taught in the temple, saying, You both know Me, and you know where I am from; and I have not come of Myself,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30030" name="Group 14"/>
          <p:cNvGraphicFramePr>
            <a:graphicFrameLocks noGrp="1"/>
          </p:cNvGraphicFramePr>
          <p:nvPr/>
        </p:nvGraphicFramePr>
        <p:xfrm>
          <a:off x="34925" y="44450"/>
          <a:ext cx="9145588" cy="6194426"/>
        </p:xfrm>
        <a:graphic>
          <a:graphicData uri="http://schemas.openxmlformats.org/drawingml/2006/table">
            <a:tbl>
              <a:tblPr rtl="1"/>
              <a:tblGrid>
                <a:gridCol w="5595705">
                  <a:extLst>
                    <a:ext uri="{9D8B030D-6E8A-4147-A177-3AD203B41FA5}">
                      <a16:colId xmlns:a16="http://schemas.microsoft.com/office/drawing/2014/main" val="20000"/>
                    </a:ext>
                  </a:extLst>
                </a:gridCol>
                <a:gridCol w="354988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بل الذي ارسلني هو حق الذي انتم لستم تعرفونه.  انا اعرفه لاني منه وهو ارسلني.</a:t>
                      </a:r>
                      <a:endParaRPr kumimoji="0" lang="en-US"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 </a:t>
                      </a:r>
                      <a:r>
                        <a:rPr kumimoji="0" lang="ar-EG" sz="3600" b="0" i="0" u="none" strike="noStrike" cap="none" normalizeH="0" baseline="0" dirty="0">
                          <a:ln>
                            <a:noFill/>
                          </a:ln>
                          <a:solidFill>
                            <a:srgbClr val="FF9933"/>
                          </a:solidFill>
                          <a:effectLst/>
                          <a:latin typeface="Arial" charset="0"/>
                          <a:cs typeface="Arial" charset="0"/>
                        </a:rPr>
                        <a:t>(والمجد للـه دائماً)</a:t>
                      </a:r>
                      <a:endParaRPr kumimoji="0" lang="en-CA" sz="36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Celui qui m'a envoyé est véridique, lui que vous ne connaissez pas. Moi, je le connais parce que je viens d'auprès de lui et qu'il m'a envoyé.</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but He who sent Me is true, whom you do not know. 29 But I know Him, for I am from Him, and He sent 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1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3826"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973828"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34114" name="Group 2"/>
          <p:cNvGraphicFramePr>
            <a:graphicFrameLocks noGrp="1"/>
          </p:cNvGraphicFramePr>
          <p:nvPr/>
        </p:nvGraphicFramePr>
        <p:xfrm>
          <a:off x="539750" y="404813"/>
          <a:ext cx="8424863" cy="639470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Thursday of the forth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الخميس من الإسبوع الرابع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Jeudi de la quatrième semaine 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9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5874"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975875"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9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38224" name="Group 16"/>
          <p:cNvGraphicFramePr>
            <a:graphicFrameLocks noGrp="1"/>
          </p:cNvGraphicFramePr>
          <p:nvPr/>
        </p:nvGraphicFramePr>
        <p:xfrm>
          <a:off x="34925" y="44450"/>
          <a:ext cx="9145588" cy="619442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عشية</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127:2, 3</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لكنه يعطي حبيبه نوما. هوذا البنون ميراث من عند الرب.</a:t>
                      </a:r>
                      <a:r>
                        <a:rPr kumimoji="0" lang="ar-EG" sz="3200" b="0" i="0" u="none" strike="noStrike" cap="none" normalizeH="0" baseline="0" dirty="0">
                          <a:ln>
                            <a:noFill/>
                          </a:ln>
                          <a:solidFill>
                            <a:schemeClr val="bg1"/>
                          </a:solidFill>
                          <a:effectLst/>
                          <a:latin typeface="Arial" charset="0"/>
                          <a:cs typeface="Arial" charset="0"/>
                        </a:rPr>
                        <a:t>  </a:t>
                      </a:r>
                      <a:r>
                        <a:rPr kumimoji="0" lang="ar-SA" sz="3600" b="1" i="0" u="none" strike="noStrike" cap="none" normalizeH="0" baseline="0" dirty="0">
                          <a:ln>
                            <a:noFill/>
                          </a:ln>
                          <a:solidFill>
                            <a:schemeClr val="bg1"/>
                          </a:solidFill>
                          <a:effectLst/>
                          <a:latin typeface="Arial" charset="0"/>
                          <a:cs typeface="Arial" charset="0"/>
                        </a:rPr>
                        <a:t>هللويا</a:t>
                      </a:r>
                      <a:r>
                        <a:rPr kumimoji="0" lang="ar-EG" sz="3600" b="1" i="0" u="none" strike="noStrike" cap="none" normalizeH="0" baseline="0" dirty="0">
                          <a:ln>
                            <a:noFill/>
                          </a:ln>
                          <a:solidFill>
                            <a:schemeClr val="bg1"/>
                          </a:solidFill>
                          <a:effectLst/>
                          <a:latin typeface="Arial" charset="0"/>
                          <a:cs typeface="Arial" charset="0"/>
                        </a:rPr>
                        <a:t>.</a:t>
                      </a:r>
                      <a:r>
                        <a:rPr kumimoji="0" lang="ar-EG" sz="36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127:2, 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a:t>
                      </a:r>
                      <a:r>
                        <a:rPr kumimoji="0" lang="fr-FR" sz="2800" b="0" i="0" u="none" strike="noStrike" cap="none" normalizeH="0" baseline="0" dirty="0">
                          <a:ln>
                            <a:noFill/>
                          </a:ln>
                          <a:solidFill>
                            <a:schemeClr val="bg1"/>
                          </a:solidFill>
                          <a:effectLst/>
                          <a:latin typeface="Arial" charset="0"/>
                          <a:cs typeface="Arial" charset="0"/>
                        </a:rPr>
                        <a:t>A son ami qui dort, il donnera tout autant.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 Mais oui, des fils sont la part que donne le Seigneur,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127:2, 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For so He gives His beloved sleep.</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Behold, children are a heritage from the Lord.     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26pv</a:t>
            </a:r>
          </a:p>
        </p:txBody>
      </p:sp>
    </p:spTree>
  </p:cSld>
  <p:clrMapOvr>
    <a:masterClrMapping/>
  </p:clrMapOvr>
</p:sld>
</file>

<file path=ppt/slides/slide9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40271" name="Group 15"/>
          <p:cNvGraphicFramePr>
            <a:graphicFrameLocks noGrp="1"/>
          </p:cNvGraphicFramePr>
          <p:nvPr/>
        </p:nvGraphicFramePr>
        <p:xfrm>
          <a:off x="34925" y="44450"/>
          <a:ext cx="9145588" cy="6480176"/>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مرقس ( 7 : 1 – 4 )</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واجتمع اليه الفريسيون وقوم من الكتبة قادمين من اورشليم. ولما رأوا بعضا من تلاميذه يأكلون خبزا بايد دنسة اي غير مغسولة لاموا.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Mark 7:1-4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Les Pharisiens et quelques scribes venus de Jérusalem se rassemblent auprès de Jésus. Ils voient que certains de ses disciples prennent leurs repas avec des mains impures, c'est-à-dire sans les avoir lavées.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7:1-4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7:1 Then the Pharisees and some of the scribes came together to Him, having come from Jerusalem. 2 Now when they saw some of His disciples eat bread with defiled, that is, with unwashed hands, they found fault.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26v</a:t>
            </a:r>
          </a:p>
        </p:txBody>
      </p:sp>
    </p:spTree>
  </p:cSld>
  <p:clrMapOvr>
    <a:masterClrMapping/>
  </p:clrMapOvr>
</p:sld>
</file>

<file path=ppt/slides/slide9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42319" name="Group 15"/>
          <p:cNvGraphicFramePr>
            <a:graphicFrameLocks noGrp="1"/>
          </p:cNvGraphicFramePr>
          <p:nvPr/>
        </p:nvGraphicFramePr>
        <p:xfrm>
          <a:off x="34925" y="44450"/>
          <a:ext cx="9145588" cy="5487988"/>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الفريسيين وكل اليهود ان لم يغسلوا ايديهم باعتناء لا يأكلون.متمسكين بتقليد الشيوخ.</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6163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En effet, les Pharisiens, comme tous les Juifs, ne mangent pas sans s'être lavé soigneusement les mains, par attachement à la tradition des anciens;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For the Pharisees and all the Jews do not eat unless they wash their hands in a special way, holding the tradition of the elders.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44366" name="Group 14"/>
          <p:cNvGraphicFramePr>
            <a:graphicFrameLocks noGrp="1"/>
          </p:cNvGraphicFramePr>
          <p:nvPr/>
        </p:nvGraphicFramePr>
        <p:xfrm>
          <a:off x="34925" y="44450"/>
          <a:ext cx="9001125" cy="6096000"/>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ومن السوق ان لم يغتسلوا لا يأكلون.واشياء اخرى كثيرة تسلموها للتمسك بها من غسل كؤوس واباريق وآنية نحاس واسرّة.</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en revenant du marché, ils ne mangent pas sans avoir fait des ablutions; et il y a beaucoup d'autres pratiques traditionnelles auxquelles ils sont attachés: lavages rituels des coupes, des cruches et des plats.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When they come from the marketplace, they do not eat unless they wash. And there are many other things which they have received and hold, like the washing of cups, pitchers, copper vessels, and couches.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97997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9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0994"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980995"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9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48464" name="Group 16"/>
          <p:cNvGraphicFramePr>
            <a:graphicFrameLocks noGrp="1"/>
          </p:cNvGraphicFramePr>
          <p:nvPr/>
        </p:nvGraphicFramePr>
        <p:xfrm>
          <a:off x="34925" y="44450"/>
          <a:ext cx="9145588" cy="6023674"/>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97:7-8</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اسجدوا له يا جميع الآلهة. سمعت صهيون ففرحت وابتهجت بنات يهوذا من اجل احكامك يا رب.</a:t>
                      </a:r>
                      <a:r>
                        <a:rPr kumimoji="0" lang="ar-EG" sz="3200" b="0"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Psaume </a:t>
                      </a:r>
                      <a:r>
                        <a:rPr kumimoji="0" lang="en-US" sz="3200" b="0" i="0" u="sng" strike="noStrike" cap="none" normalizeH="0" baseline="0">
                          <a:ln>
                            <a:noFill/>
                          </a:ln>
                          <a:solidFill>
                            <a:srgbClr val="FF9933"/>
                          </a:solidFill>
                          <a:effectLst/>
                          <a:latin typeface="Arial" charset="0"/>
                          <a:cs typeface="Times New Roman" pitchFamily="18" charset="0"/>
                        </a:rPr>
                        <a:t>97:7-8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Anges de Dieu, prosternez-vous devant lui. 8 Sion l'a entendu, elle se réjouit; les villes de Juda exultent à cause de tes jugements, Seigneur,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97:7-8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Worship Him, all you gods</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Zion hears and is glad, And the daughters of Judah rejoice Because of Your judgments, O Lord.     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26pm</a:t>
            </a:r>
          </a:p>
        </p:txBody>
      </p:sp>
    </p:spTree>
  </p:cSld>
  <p:clrMapOvr>
    <a:masterClrMapping/>
  </p:clrMapOvr>
</p:sld>
</file>

<file path=ppt/slides/slide9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0515" name="Group 19"/>
          <p:cNvGraphicFramePr>
            <a:graphicFrameLocks noGrp="1"/>
          </p:cNvGraphicFramePr>
          <p:nvPr/>
        </p:nvGraphicFramePr>
        <p:xfrm>
          <a:off x="34925" y="44450"/>
          <a:ext cx="9145588" cy="6564303"/>
        </p:xfrm>
        <a:graphic>
          <a:graphicData uri="http://schemas.openxmlformats.org/drawingml/2006/table">
            <a:tbl>
              <a:tblPr rtl="1"/>
              <a:tblGrid>
                <a:gridCol w="4813979">
                  <a:extLst>
                    <a:ext uri="{9D8B030D-6E8A-4147-A177-3AD203B41FA5}">
                      <a16:colId xmlns:a16="http://schemas.microsoft.com/office/drawing/2014/main" val="20000"/>
                    </a:ext>
                  </a:extLst>
                </a:gridCol>
                <a:gridCol w="4331609">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مرقس (</a:t>
                      </a:r>
                      <a:r>
                        <a:rPr kumimoji="0" lang="en-US" sz="3600" b="0" i="0" u="sng" strike="noStrike" cap="none" normalizeH="0" baseline="0">
                          <a:ln>
                            <a:noFill/>
                          </a:ln>
                          <a:solidFill>
                            <a:srgbClr val="FF9933"/>
                          </a:solidFill>
                          <a:effectLst/>
                          <a:latin typeface="Arial" charset="0"/>
                          <a:cs typeface="Arial" charset="0"/>
                        </a:rPr>
                        <a:t>4:21-25</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قال لهم هل يؤتى بسراج ليوضع تحت المكيال او تحت السرير.</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أليس ليوضع على المنارة. لانه ليس شيء خفي لا يظهر</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Marc 4:21-25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21 </a:t>
                      </a:r>
                      <a:r>
                        <a:rPr kumimoji="0" lang="fr-FR" sz="2800" b="0" i="0" u="none" strike="noStrike" cap="none" normalizeH="0" baseline="0" dirty="0">
                          <a:ln>
                            <a:noFill/>
                          </a:ln>
                          <a:solidFill>
                            <a:schemeClr val="bg1"/>
                          </a:solidFill>
                          <a:effectLst/>
                          <a:latin typeface="Arial" charset="0"/>
                          <a:cs typeface="Arial" charset="0"/>
                        </a:rPr>
                        <a:t>Il leur disait: "Est-ce que la lampe arrive pour être mise sous le boisseau ou sous le lit? N'est-ce pas pour être mise sur son support? Car il n'y a rien de secret qui ne doive être mis au jour,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Mark 4:21-25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21 Also He said to them, Is a lamp brought to be put under a basket or under a bed? Is it not to be set on a </a:t>
                      </a:r>
                      <a:r>
                        <a:rPr kumimoji="0" lang="en-US" sz="2800" b="0" i="0" u="none" strike="noStrike" cap="none" normalizeH="0" baseline="0" dirty="0" err="1">
                          <a:ln>
                            <a:noFill/>
                          </a:ln>
                          <a:solidFill>
                            <a:schemeClr val="bg1"/>
                          </a:solidFill>
                          <a:effectLst/>
                          <a:latin typeface="Arial" charset="0"/>
                          <a:cs typeface="Arial" charset="0"/>
                        </a:rPr>
                        <a:t>lampstand</a:t>
                      </a:r>
                      <a:r>
                        <a:rPr kumimoji="0" lang="en-US" sz="2800" b="0" i="0" u="none" strike="noStrike" cap="none" normalizeH="0" baseline="0" dirty="0">
                          <a:ln>
                            <a:noFill/>
                          </a:ln>
                          <a:solidFill>
                            <a:schemeClr val="bg1"/>
                          </a:solidFill>
                          <a:effectLst/>
                          <a:latin typeface="Arial" charset="0"/>
                          <a:cs typeface="Arial" charset="0"/>
                        </a:rPr>
                        <a:t>? 22 For there is nothing hidden which will not be revealed, </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26m</a:t>
            </a:r>
          </a:p>
        </p:txBody>
      </p:sp>
    </p:spTree>
  </p:cSld>
  <p:clrMapOvr>
    <a:masterClrMapping/>
  </p:clrMapOvr>
</p:sld>
</file>

<file path=ppt/slides/slide9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59438" name="Group 14"/>
          <p:cNvGraphicFramePr>
            <a:graphicFrameLocks noGrp="1"/>
          </p:cNvGraphicFramePr>
          <p:nvPr/>
        </p:nvGraphicFramePr>
        <p:xfrm>
          <a:off x="34925" y="44450"/>
          <a:ext cx="9145588" cy="6264276"/>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ولا صار مكتوما الا ليعلن.ان كان لاحد اذنان للسمع فليسمع. وقال لهم انظروا ما تسمعون.</a:t>
                      </a:r>
                      <a:r>
                        <a:rPr kumimoji="0" lang="en-CA" sz="32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et rien n'a été caché qui ne doive venir au grand jour. Si quelqu'un a des oreilles pour entendre, qu'il entende."24 Il leur disait: "Faites attention à ce que vous entendez.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nor has anything been kept secret but that it should come to light. 23 If anyone has ears to hear, let him hear. 24 Then He said to them, Take heed what you hear. </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2563" name="Group 19"/>
          <p:cNvGraphicFramePr>
            <a:graphicFrameLocks noGrp="1"/>
          </p:cNvGraphicFramePr>
          <p:nvPr/>
        </p:nvGraphicFramePr>
        <p:xfrm>
          <a:off x="34925" y="115888"/>
          <a:ext cx="9001125" cy="5883720"/>
        </p:xfrm>
        <a:graphic>
          <a:graphicData uri="http://schemas.openxmlformats.org/drawingml/2006/table">
            <a:tbl>
              <a:tblPr rtl="1"/>
              <a:tblGrid>
                <a:gridCol w="4287612">
                  <a:extLst>
                    <a:ext uri="{9D8B030D-6E8A-4147-A177-3AD203B41FA5}">
                      <a16:colId xmlns:a16="http://schemas.microsoft.com/office/drawing/2014/main" val="20000"/>
                    </a:ext>
                  </a:extLst>
                </a:gridCol>
                <a:gridCol w="4713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بالكيل الذي به تكيلون يكال لكم ويزاد لكم ايها السامعون.لان من له سيعطى.واما من ليس له فالذي عنده سيؤخذ منه</a:t>
                      </a:r>
                      <a:r>
                        <a:rPr kumimoji="0" lang="ar-EG" sz="3200" b="0" i="0" u="none" strike="noStrike" cap="none" normalizeH="0" baseline="0" dirty="0">
                          <a:ln>
                            <a:noFill/>
                          </a:ln>
                          <a:solidFill>
                            <a:schemeClr val="bg1"/>
                          </a:solidFill>
                          <a:effectLst/>
                          <a:latin typeface="Arial" charset="0"/>
                          <a:cs typeface="Arial" charset="0"/>
                        </a:rPr>
                        <a:t> </a:t>
                      </a:r>
                      <a:r>
                        <a:rPr kumimoji="0" lang="ar-EG" sz="3600" b="0" i="0" u="none" strike="noStrike" cap="none" normalizeH="0" baseline="0" dirty="0">
                          <a:ln>
                            <a:noFill/>
                          </a:ln>
                          <a:solidFill>
                            <a:srgbClr val="FF9933"/>
                          </a:solidFill>
                          <a:effectLst/>
                          <a:latin typeface="Arial" charset="0"/>
                          <a:cs typeface="Arial" charset="0"/>
                        </a:rPr>
                        <a:t>(والمجد للـه دائماً)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C'est la mesure dont vous vous servez qui servira de mesure pour vous, et il vous sera donné plus encore. Car à celui qui a, il sera donné; et à celui qui n'a pas, même ce qu'il a lui sera retiré.</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CA" sz="2300" b="1" i="0" u="none" strike="noStrike" cap="none" normalizeH="0" baseline="0" dirty="0">
                          <a:ln>
                            <a:noFill/>
                          </a:ln>
                          <a:solidFill>
                            <a:srgbClr val="FF9900"/>
                          </a:solidFill>
                          <a:effectLst/>
                          <a:latin typeface="Arial" charset="0"/>
                          <a:cs typeface="Arial" charset="0"/>
                        </a:rPr>
                        <a:t>(Gloire à Dieu éternellement.)</a:t>
                      </a:r>
                      <a:endParaRPr kumimoji="0" lang="ar-EG" sz="23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With the same measure you use, it will be measured to you; and to you who hear, more will be given. 25 For whoever has, to him more will be given; but whoever does not have, even what he has will be taken away from him.</a:t>
                      </a:r>
                      <a:endParaRPr kumimoji="0" lang="en-CA"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98509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0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6114"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986115"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986116"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986117"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10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6661" name="Group 21"/>
          <p:cNvGraphicFramePr>
            <a:graphicFrameLocks noGrp="1"/>
          </p:cNvGraphicFramePr>
          <p:nvPr/>
        </p:nvGraphicFramePr>
        <p:xfrm>
          <a:off x="34925" y="44450"/>
          <a:ext cx="9145588" cy="6665976"/>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رسالة بولس الرسول إلى أهل </a:t>
                      </a:r>
                      <a:r>
                        <a:rPr kumimoji="0" lang="ar-EG" sz="3600" b="0" i="0" u="sng" strike="noStrike" cap="none" normalizeH="0" baseline="0">
                          <a:ln>
                            <a:noFill/>
                          </a:ln>
                          <a:solidFill>
                            <a:srgbClr val="FF9933"/>
                          </a:solidFill>
                          <a:effectLst/>
                          <a:latin typeface="Arial" charset="0"/>
                          <a:cs typeface="Arial" charset="0"/>
                        </a:rPr>
                        <a:t>رومية (</a:t>
                      </a:r>
                      <a:r>
                        <a:rPr kumimoji="0" lang="en-US" sz="3600" b="0" i="0" u="sng" strike="noStrike" cap="none" normalizeH="0" baseline="0">
                          <a:ln>
                            <a:noFill/>
                          </a:ln>
                          <a:solidFill>
                            <a:srgbClr val="FF9933"/>
                          </a:solidFill>
                          <a:effectLst/>
                          <a:latin typeface="Arial" charset="0"/>
                          <a:cs typeface="Arial" charset="0"/>
                        </a:rPr>
                        <a:t>3:21-26</a:t>
                      </a:r>
                      <a:r>
                        <a:rPr kumimoji="0" lang="ar-EG" sz="3600" b="0" i="0" u="sng" strike="noStrike" cap="none" normalizeH="0" baseline="0">
                          <a:ln>
                            <a:noFill/>
                          </a:ln>
                          <a:solidFill>
                            <a:srgbClr val="FF9933"/>
                          </a:solidFill>
                          <a:effectLst/>
                          <a:latin typeface="Arial" charset="0"/>
                          <a:cs typeface="Arial" charset="0"/>
                        </a:rPr>
                        <a:t>)</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الآن فقد ظهر بر الله بدون الناموس مشهودا له من الناموس والانبياء. بر الله بالايمان بيسوع المسيح الى كل وعلى كل الذين يؤمنون.لانه لا فرق.</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1" eaLnBrk="1" fontAlgn="base" latinLnBrk="0" hangingPunct="1">
                        <a:lnSpc>
                          <a:spcPct val="100000"/>
                        </a:lnSpc>
                        <a:spcBef>
                          <a:spcPct val="0"/>
                        </a:spcBef>
                        <a:spcAft>
                          <a:spcPct val="0"/>
                        </a:spcAft>
                        <a:buClrTx/>
                        <a:buSzTx/>
                        <a:buFontTx/>
                        <a:buNone/>
                        <a:tabLst/>
                      </a:pPr>
                      <a:r>
                        <a:rPr kumimoji="0" lang="en-US" sz="3600" b="0" i="0" u="sng" strike="noStrike" cap="none" normalizeH="0" baseline="0">
                          <a:ln>
                            <a:noFill/>
                          </a:ln>
                          <a:solidFill>
                            <a:srgbClr val="FF9900"/>
                          </a:solidFill>
                          <a:effectLst/>
                          <a:latin typeface="Arial" charset="0"/>
                          <a:cs typeface="Arial" charset="0"/>
                        </a:rPr>
                        <a:t>Romans 3:21-26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a:t>
                      </a:r>
                      <a:r>
                        <a:rPr kumimoji="0" lang="fr-FR" sz="2800" b="0" i="0" u="none" strike="noStrike" cap="none" normalizeH="0" baseline="0">
                          <a:ln>
                            <a:noFill/>
                          </a:ln>
                          <a:solidFill>
                            <a:schemeClr val="bg1"/>
                          </a:solidFill>
                          <a:effectLst/>
                          <a:latin typeface="Arial" charset="0"/>
                          <a:cs typeface="Arial" charset="0"/>
                        </a:rPr>
                        <a:t>Mais maintenant, sans la loi est manifestée la justice de Dieu, attestée dans la loi et les prophètes, </a:t>
                      </a:r>
                      <a:r>
                        <a:rPr kumimoji="0" lang="en-US" sz="2800" b="0" i="0" u="none" strike="noStrike" cap="none" normalizeH="0" baseline="0">
                          <a:ln>
                            <a:noFill/>
                          </a:ln>
                          <a:solidFill>
                            <a:schemeClr val="bg1"/>
                          </a:solidFill>
                          <a:effectLst/>
                          <a:latin typeface="Arial" charset="0"/>
                          <a:cs typeface="Arial" charset="0"/>
                        </a:rPr>
                        <a:t>22 </a:t>
                      </a:r>
                      <a:r>
                        <a:rPr kumimoji="0" lang="fr-FR" sz="2800" b="0" i="0" u="none" strike="noStrike" cap="none" normalizeH="0" baseline="0">
                          <a:ln>
                            <a:noFill/>
                          </a:ln>
                          <a:solidFill>
                            <a:schemeClr val="bg1"/>
                          </a:solidFill>
                          <a:effectLst/>
                          <a:latin typeface="Arial" charset="0"/>
                          <a:cs typeface="Arial" charset="0"/>
                        </a:rPr>
                        <a:t>C'est la justice de Dieu par la foi en Jésus Christ pour tous ceux qui croient, car il n'y a pas de différence:</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1" eaLnBrk="1" fontAlgn="base" latinLnBrk="0" hangingPunct="1">
                        <a:lnSpc>
                          <a:spcPct val="100000"/>
                        </a:lnSpc>
                        <a:spcBef>
                          <a:spcPct val="0"/>
                        </a:spcBef>
                        <a:spcAft>
                          <a:spcPct val="0"/>
                        </a:spcAft>
                        <a:buClrTx/>
                        <a:buSzTx/>
                        <a:buFontTx/>
                        <a:buNone/>
                        <a:tabLst/>
                      </a:pPr>
                      <a:r>
                        <a:rPr kumimoji="0" lang="en-US" sz="3600" b="0" i="0" u="sng" strike="noStrike" cap="none" normalizeH="0" baseline="0">
                          <a:ln>
                            <a:noFill/>
                          </a:ln>
                          <a:solidFill>
                            <a:srgbClr val="FF9900"/>
                          </a:solidFill>
                          <a:effectLst/>
                          <a:latin typeface="Arial" charset="0"/>
                          <a:cs typeface="Arial" charset="0"/>
                        </a:rPr>
                        <a:t>Romans 3:21-26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But now the righteousness of God apart from the law is revealed, being witnessed by the Law and the Prophets, 22 even the righteousness of God, through faith in Jesus Christ, to all and on all who believe. For there is no difference;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26p</a:t>
            </a:r>
          </a:p>
        </p:txBody>
      </p:sp>
    </p:spTree>
  </p:cSld>
  <p:clrMapOvr>
    <a:masterClrMapping/>
  </p:clrMapOvr>
</p:sld>
</file>

<file path=ppt/slides/slide10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8704" name="Group 16"/>
          <p:cNvGraphicFramePr>
            <a:graphicFrameLocks noGrp="1"/>
          </p:cNvGraphicFramePr>
          <p:nvPr/>
        </p:nvGraphicFramePr>
        <p:xfrm>
          <a:off x="34925" y="44450"/>
          <a:ext cx="9145588" cy="6239129"/>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اذ الجميع اخطأوا واعوزهم مجد الله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متبررين مجانا بنعمته بالفداء الذي بيسوع المسيح  الذي قدمه الله كفارة بالايمان بدمه لاظهار بره</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tous ont péché, sont privés de la gloire de Dieu, mais sont gratuitement justifiés par sa grâce, en vertu de la délivrance accomplie en Jésus Christ.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C'est lui que Dieu a destiné à servir d'expiation par son sang, par le moyen de la foi, pour montrer ce qu'était la justice,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for all have sinned and fall short of the glory of God, 24 being justified freely by His grace through the redemption that is in Christ Jesus, 25 whom God set forth as a propitiation by His blood, through faith, to demonstrate His righteousness,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0754" name="Group 18"/>
          <p:cNvGraphicFramePr>
            <a:graphicFrameLocks noGrp="1"/>
          </p:cNvGraphicFramePr>
          <p:nvPr/>
        </p:nvGraphicFramePr>
        <p:xfrm>
          <a:off x="34925" y="44450"/>
          <a:ext cx="9145588" cy="6194426"/>
        </p:xfrm>
        <a:graphic>
          <a:graphicData uri="http://schemas.openxmlformats.org/drawingml/2006/table">
            <a:tbl>
              <a:tblPr rtl="1"/>
              <a:tblGrid>
                <a:gridCol w="4224341">
                  <a:extLst>
                    <a:ext uri="{9D8B030D-6E8A-4147-A177-3AD203B41FA5}">
                      <a16:colId xmlns:a16="http://schemas.microsoft.com/office/drawing/2014/main" val="20000"/>
                    </a:ext>
                  </a:extLst>
                </a:gridCol>
                <a:gridCol w="4921247">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اجل الصفح عن الخطايا السالفة بامهال الله  لاظهار بره في الزمان الحاضر ليكون بارا ويبرر من هو من الايمان بيسوع.</a:t>
                      </a:r>
                      <a:r>
                        <a:rPr kumimoji="0" lang="ar-EG" sz="3200" b="0" i="0" u="none" strike="noStrike" cap="none" normalizeH="0" baseline="0">
                          <a:ln>
                            <a:noFill/>
                          </a:ln>
                          <a:solidFill>
                            <a:schemeClr val="bg1"/>
                          </a:solidFill>
                          <a:effectLst/>
                          <a:latin typeface="Arial" charset="0"/>
                          <a:cs typeface="Arial" charset="0"/>
                        </a:rPr>
                        <a:t> </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du fait qu'il avait laissé impunis les péchés d'autrefois, au temps de sa patience. Il montre donc sa justice dans le temps présent, afin d'être juste et de justifier celui qui vit de la foi en Jésus.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because in His forbearance God had passed over the sins that were previously committed, 26 to demonstrate at the present time His righteousness, that He might be just and the justifier of the one who has faith in Jesus.</a:t>
                      </a:r>
                      <a:r>
                        <a:rPr kumimoji="0" lang="en-US" sz="2400" b="0" i="0" u="none" strike="noStrike" cap="none" normalizeH="0" baseline="0" dirty="0">
                          <a:ln>
                            <a:noFill/>
                          </a:ln>
                          <a:solidFill>
                            <a:schemeClr val="bg1"/>
                          </a:solidFill>
                          <a:effectLst/>
                          <a:latin typeface="Arial" charset="0"/>
                          <a:cs typeface="Arial" charset="0"/>
                        </a:rPr>
                        <a:t>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0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1234"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991235"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991236"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10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6895" name="Group 15"/>
          <p:cNvGraphicFramePr>
            <a:graphicFrameLocks noGrp="1"/>
          </p:cNvGraphicFramePr>
          <p:nvPr/>
        </p:nvGraphicFramePr>
        <p:xfrm>
          <a:off x="34925" y="44450"/>
          <a:ext cx="9074150" cy="6338888"/>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 </a:t>
                      </a:r>
                      <a:r>
                        <a:rPr kumimoji="0" lang="ar-EG" sz="3600" b="0" i="0" u="sng" strike="noStrike" cap="none" normalizeH="0" baseline="0">
                          <a:ln>
                            <a:noFill/>
                          </a:ln>
                          <a:solidFill>
                            <a:srgbClr val="FF9933"/>
                          </a:solidFill>
                          <a:effectLst/>
                          <a:latin typeface="Arial" charset="0"/>
                          <a:cs typeface="Arial" charset="0"/>
                        </a:rPr>
                        <a:t>يوحنا الأولى(</a:t>
                      </a:r>
                      <a:r>
                        <a:rPr kumimoji="0" lang="en-US" sz="3600" b="0" i="0" u="sng" strike="noStrike" cap="none" normalizeH="0" baseline="0">
                          <a:ln>
                            <a:noFill/>
                          </a:ln>
                          <a:solidFill>
                            <a:srgbClr val="FF9933"/>
                          </a:solidFill>
                          <a:effectLst/>
                          <a:latin typeface="Arial" charset="0"/>
                          <a:cs typeface="Arial" charset="0"/>
                        </a:rPr>
                        <a:t>3:18-24</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اولادي لا نحب بالكلام ولا باللسان بل بالعمل والحق. وبهذا نعرف اننا من الحق ونسكن قلوبنا قدامه.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1 John 3:18-24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Mes petits enfants, n'aimons pas en paroles et de langue, mais en acte et dans la vérité; 19 à cela nous reconnaîtrons que nous sommes de la vérité, et devant lui nous apaiserons notre coeur,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John 3:18-24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My little children, let us not love in word or in tongue, but in deed and in truth. 19 And by this we know that we are of the truth, and shall assure our hearts before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26c</a:t>
            </a:r>
          </a:p>
        </p:txBody>
      </p:sp>
    </p:spTree>
  </p:cSld>
  <p:clrMapOvr>
    <a:masterClrMapping/>
  </p:clrMapOvr>
</p:sld>
</file>

<file path=ppt/slides/slide10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8947" name="Group 19"/>
          <p:cNvGraphicFramePr>
            <a:graphicFrameLocks noGrp="1"/>
          </p:cNvGraphicFramePr>
          <p:nvPr/>
        </p:nvGraphicFramePr>
        <p:xfrm>
          <a:off x="34925" y="44450"/>
          <a:ext cx="9074150" cy="6551613"/>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لانه ان لامتنا قلوبنا فالله اعظم من قلوبنا ويعلم كل شيء ايها الاحباء ان لم تلمنا قلوبنا فلنا ثقة من نحو الله ومهما سألنا ننال منه</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79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car, si notre coeur nous accuse, Dieu est plus grand que notre coeur et il discerne tout. 21 Mes bien-aimés, si notre coeur ne nous accuse pas, nous nous adressons à Dieu avec assurance; et quoi que nous demandions, nous l'obtenons de lui,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For if our heart condemns us, God is greater than our heart, and knows all things. 21 Beloved, if our heart does not condemn us, we have confidence toward God. 22 And whatever we ask we receive from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70991" name="Group 15"/>
          <p:cNvGraphicFramePr>
            <a:graphicFrameLocks noGrp="1"/>
          </p:cNvGraphicFramePr>
          <p:nvPr/>
        </p:nvGraphicFramePr>
        <p:xfrm>
          <a:off x="34925" y="44450"/>
          <a:ext cx="9074150" cy="6551613"/>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لاننا نحفظ وصاياه ونعمل الاعمال المرضية امامه.  وهذه هي وصيته ان نؤمن باسم ابنه يسوع المسيح ونحب بعضنا بعضا كما اعطانا وصية.</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79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parce que nous gardons ses commandements et faisons ce qui lui agrée. Et voici son commandement: adhérer avec foi à son Fils Jésus Christ et nous aimer les uns les autres, comme il nous en a donné le commandement.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because we keep His commandments and do those things that are pleasing in His sight. 23 And this is His commandment: that we should believe on the name of His Son Jesus Christ and love one another, as He gave us commandment.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73026" name="Group 2"/>
          <p:cNvGraphicFramePr>
            <a:graphicFrameLocks noGrp="1"/>
          </p:cNvGraphicFramePr>
          <p:nvPr/>
        </p:nvGraphicFramePr>
        <p:xfrm>
          <a:off x="34925" y="44450"/>
          <a:ext cx="9074150" cy="6551613"/>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ومن يحفظ وصاياه يثبت فيه وهو فيه.وبهذا نعرف انه يثبت فينا من الروح الذي اعطانا</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79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Celui qui garde ses commandements demeure en Dieu et Dieu en lui et nous reconnaissons à ceci qu’il demeure en nous, par l’Esprit qu’il nous a donné.</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Now he who keeps His commandments abides in Him, and He in him. And by this we know that He abides in us, by the Spirit whom He has given 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7378"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99737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997380"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997381"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10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79185" name="Group 17"/>
          <p:cNvGraphicFramePr>
            <a:graphicFrameLocks noGrp="1"/>
          </p:cNvGraphicFramePr>
          <p:nvPr/>
        </p:nvGraphicFramePr>
        <p:xfrm>
          <a:off x="34925" y="115888"/>
          <a:ext cx="9109075" cy="6395784"/>
        </p:xfrm>
        <a:graphic>
          <a:graphicData uri="http://schemas.openxmlformats.org/drawingml/2006/table">
            <a:tbl>
              <a:tblPr rtl="1"/>
              <a:tblGrid>
                <a:gridCol w="471646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a:ln>
                            <a:noFill/>
                          </a:ln>
                          <a:solidFill>
                            <a:srgbClr val="FF9900"/>
                          </a:solidFill>
                          <a:effectLst/>
                          <a:latin typeface="Arial" charset="0"/>
                          <a:cs typeface="Arial" charset="0"/>
                        </a:rPr>
                        <a:t>الأطهار</a:t>
                      </a:r>
                      <a:r>
                        <a:rPr kumimoji="0" lang="ar-EG" sz="3200" b="0" i="0" u="sng" strike="noStrike" cap="none" normalizeH="0" baseline="0">
                          <a:ln>
                            <a:noFill/>
                          </a:ln>
                          <a:solidFill>
                            <a:srgbClr val="FF9933"/>
                          </a:solidFill>
                          <a:effectLst/>
                          <a:latin typeface="Arial" charset="0"/>
                          <a:cs typeface="Arial" charset="0"/>
                        </a:rPr>
                        <a:t> </a:t>
                      </a:r>
                      <a:r>
                        <a:rPr kumimoji="0" lang="ar-EG" sz="3200" b="0" i="0" u="sng" strike="noStrike" cap="none" normalizeH="0" baseline="0">
                          <a:ln>
                            <a:noFill/>
                          </a:ln>
                          <a:solidFill>
                            <a:srgbClr val="FF9900"/>
                          </a:solidFill>
                          <a:effectLst/>
                          <a:latin typeface="Arial" charset="0"/>
                          <a:cs typeface="Arial" charset="0"/>
                        </a:rPr>
                        <a:t>(</a:t>
                      </a:r>
                      <a:r>
                        <a:rPr kumimoji="0" lang="en-US" sz="3200" b="0" i="0" u="sng" strike="noStrike" cap="none" normalizeH="0" baseline="0">
                          <a:ln>
                            <a:noFill/>
                          </a:ln>
                          <a:solidFill>
                            <a:srgbClr val="FF9900"/>
                          </a:solidFill>
                          <a:effectLst/>
                          <a:latin typeface="Arial" charset="0"/>
                          <a:cs typeface="Arial" charset="0"/>
                        </a:rPr>
                        <a:t>5:30-33</a:t>
                      </a:r>
                      <a:r>
                        <a:rPr kumimoji="0" lang="ar-SA" sz="3200" b="0" i="0" u="sng" strike="noStrike" cap="none" normalizeH="0" baseline="0">
                          <a:ln>
                            <a:noFill/>
                          </a:ln>
                          <a:solidFill>
                            <a:srgbClr val="FF9933"/>
                          </a:solidFill>
                          <a:effectLst/>
                          <a:latin typeface="Arial" charset="0"/>
                          <a:cs typeface="Arial" charset="0"/>
                        </a:rPr>
                        <a:t>)</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اله آبائنا اقام يسوع الذي انتم قتلتموه معلقين اياه على خشبة. هذا رفّعه الله بيمينه رئيسا ومخلّصا ليعطي اسرائيل التوبة وغفران الخطايا.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5608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5:30-33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Le Dieu de nos pères a ressuscité Jésus que vous aviez exécuté en le pendant au bois. C'est lui que Dieu a exalté par sa droite comme Prince et Sauveur, pour donner à Israël la conversion et le pardon des péchés.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5:30-33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30 The God of our fathers raised up Jesus whom you murdered by hanging on a tree. 31 Him God has exalted to His right hand to be Prince and Savior, to give repentance to Israel and forgiveness of sins.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26a</a:t>
            </a:r>
          </a:p>
        </p:txBody>
      </p:sp>
    </p:spTree>
  </p:cSld>
  <p:clrMapOvr>
    <a:masterClrMapping/>
  </p:clrMapOvr>
</p:sld>
</file>

<file path=ppt/slides/slide10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81218" name="Group 2"/>
          <p:cNvGraphicFramePr>
            <a:graphicFrameLocks noGrp="1"/>
          </p:cNvGraphicFramePr>
          <p:nvPr/>
        </p:nvGraphicFramePr>
        <p:xfrm>
          <a:off x="34925" y="44450"/>
          <a:ext cx="9074150" cy="6624638"/>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ونحن شهود له بهذه الامور والروح القدس ايضا الذي اعطاه الله للذين يطيعونه  فلما سمعوا حنقوا وجعلوا يتشاورون ان يقتلوهم</a:t>
                      </a: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32 Nous sommes témoins de ces événements, nous et l'Esprit Saint que Dieu a donné à ceux qui lui obéissent. Exaspérés par cette déclaration, ils envisagèrent de les faire mourir.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32 And we are His witnesses to these things, and so also is the Holy Spirit whom God has given to those who obey Him. 33 When they heard this, they were furious and plotted to kill them.</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0450"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0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2498"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0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89422" name="Group 14"/>
          <p:cNvGraphicFramePr>
            <a:graphicFrameLocks noGrp="1"/>
          </p:cNvGraphicFramePr>
          <p:nvPr/>
        </p:nvGraphicFramePr>
        <p:xfrm>
          <a:off x="34925" y="44450"/>
          <a:ext cx="9145588" cy="6194426"/>
        </p:xfrm>
        <a:graphic>
          <a:graphicData uri="http://schemas.openxmlformats.org/drawingml/2006/table">
            <a:tbl>
              <a:tblPr rtl="1"/>
              <a:tblGrid>
                <a:gridCol w="5256213">
                  <a:extLst>
                    <a:ext uri="{9D8B030D-6E8A-4147-A177-3AD203B41FA5}">
                      <a16:colId xmlns:a16="http://schemas.microsoft.com/office/drawing/2014/main" val="20000"/>
                    </a:ext>
                  </a:extLst>
                </a:gridCol>
                <a:gridCol w="38893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en-US" sz="3600" b="0" i="0" u="sng" strike="noStrike" cap="none" normalizeH="0" baseline="0">
                          <a:ln>
                            <a:noFill/>
                          </a:ln>
                          <a:solidFill>
                            <a:srgbClr val="FF9933"/>
                          </a:solidFill>
                          <a:effectLst/>
                          <a:latin typeface="Arial" charset="0"/>
                          <a:cs typeface="Arial" charset="0"/>
                        </a:rPr>
                        <a:t>67:1, 7</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ليتحنن الله علينا وليباركنا.لينر بوجهه علينا.سلاه. يباركنا الله.</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67:1, 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a:t>
                      </a:r>
                      <a:r>
                        <a:rPr kumimoji="0" lang="fr-FR" sz="2800" b="0" i="0" u="none" strike="noStrike" cap="none" normalizeH="0" baseline="0">
                          <a:ln>
                            <a:noFill/>
                          </a:ln>
                          <a:solidFill>
                            <a:schemeClr val="bg1"/>
                          </a:solidFill>
                          <a:effectLst/>
                          <a:latin typeface="Arial" charset="0"/>
                          <a:cs typeface="Arial" charset="0"/>
                        </a:rPr>
                        <a:t>Que Dieu nous prenne en pitié et nous bénisse; qu'il fasse briller sa face parmi  nous. Dieu, notre Dieu, nous bénit.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Que Dieu nous bénisse, </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67:1, 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67:1 God be merciful to us and bless us, And cause His face to shine upon us.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God shall bless us.     Alleluia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26pg</a:t>
            </a:r>
          </a:p>
        </p:txBody>
      </p:sp>
    </p:spTree>
  </p:cSld>
  <p:clrMapOvr>
    <a:masterClrMapping/>
  </p:clrMapOvr>
</p:sld>
</file>

<file path=ppt/slides/slide10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91475" name="Group 19"/>
          <p:cNvGraphicFramePr>
            <a:graphicFrameLocks noGrp="1"/>
          </p:cNvGraphicFramePr>
          <p:nvPr/>
        </p:nvGraphicFramePr>
        <p:xfrm>
          <a:off x="34925" y="44450"/>
          <a:ext cx="9145588" cy="6839712"/>
        </p:xfrm>
        <a:graphic>
          <a:graphicData uri="http://schemas.openxmlformats.org/drawingml/2006/table">
            <a:tbl>
              <a:tblPr rtl="1"/>
              <a:tblGrid>
                <a:gridCol w="4918981">
                  <a:extLst>
                    <a:ext uri="{9D8B030D-6E8A-4147-A177-3AD203B41FA5}">
                      <a16:colId xmlns:a16="http://schemas.microsoft.com/office/drawing/2014/main" val="20000"/>
                    </a:ext>
                  </a:extLst>
                </a:gridCol>
                <a:gridCol w="4226607">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يوحنا (</a:t>
                      </a:r>
                      <a:r>
                        <a:rPr kumimoji="0" lang="en-US" sz="3600" b="0" i="0" u="sng" strike="noStrike" cap="none" normalizeH="0" baseline="0">
                          <a:ln>
                            <a:noFill/>
                          </a:ln>
                          <a:solidFill>
                            <a:srgbClr val="FF9933"/>
                          </a:solidFill>
                          <a:effectLst/>
                          <a:latin typeface="Arial" charset="0"/>
                          <a:cs typeface="Arial" charset="0"/>
                        </a:rPr>
                        <a:t>8:54-59</a:t>
                      </a:r>
                      <a:r>
                        <a:rPr kumimoji="0" lang="ar-EG" sz="3600" b="0" i="0" u="sng" strike="noStrike" cap="none" normalizeH="0" baseline="0">
                          <a:ln>
                            <a:noFill/>
                          </a:ln>
                          <a:solidFill>
                            <a:srgbClr val="FF9933"/>
                          </a:solidFill>
                          <a:effectLst/>
                          <a:latin typeface="Arial" charset="0"/>
                          <a:cs typeface="Arial" charset="0"/>
                        </a:rPr>
                        <a:t>)</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اجاب يسوع ان كنت امجد نفسي فليس مجدي شيئا.ابي هو الذي يمجدني الذي تقولون انتم انه الهكم  ولستم تعرفونه.</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واما انا فاعرفه.</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وان قلت اني لست اعرفه اكون مثلكم كاذبا.</a:t>
                      </a:r>
                      <a:r>
                        <a:rPr kumimoji="0" lang="en-US"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8:54-59</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54 </a:t>
                      </a:r>
                      <a:r>
                        <a:rPr kumimoji="0" lang="fr-FR" sz="2800" b="0" i="0" u="none" strike="noStrike" cap="none" normalizeH="0" baseline="0">
                          <a:ln>
                            <a:noFill/>
                          </a:ln>
                          <a:solidFill>
                            <a:schemeClr val="bg1"/>
                          </a:solidFill>
                          <a:effectLst/>
                          <a:latin typeface="Arial" charset="0"/>
                          <a:cs typeface="Arial" charset="0"/>
                        </a:rPr>
                        <a:t>Jésus leur répondit: "Si je me glorifiais moi-même, ma gloire ne signifierait rien. C'est mon Père qui me glorifie, lui dont vous affirmez qu'il est votre Dieu. Vous ne l'avez  pas connu tandis que moi, je le connais. Si je disais que je ne le connais pas, je serais, tout comme vous, un menteur;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John 8:54-59</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54 Jesus answered, If I honor Myself, My honor is nothing. It is My Father who honors Me, of whom you say that He is your God. 55 Yet you have not known Him, but I know Him. And if I say, `I do not know Him,' I shall be a liar like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26g</a:t>
            </a:r>
          </a:p>
        </p:txBody>
      </p:sp>
    </p:spTree>
  </p:cSld>
  <p:clrMapOvr>
    <a:masterClrMapping/>
  </p:clrMapOvr>
</p:sld>
</file>

<file path=ppt/slides/slide10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93521" name="Group 17"/>
          <p:cNvGraphicFramePr>
            <a:graphicFrameLocks noGrp="1"/>
          </p:cNvGraphicFramePr>
          <p:nvPr/>
        </p:nvGraphicFramePr>
        <p:xfrm>
          <a:off x="34925" y="44450"/>
          <a:ext cx="9145588" cy="6121401"/>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لكني اعرفه واحفظ قوله. ابوكم ابراهيم تهلل بان يرى يومي فرأى وفرح. فقال له اليهود ليس لك خمسون سنة بعد.أفرأيت ابراهيم.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je le connais et je garde sa parole. Abraham, votre père, a exulté à la pensée de voir mon Jour: il l'a vu et il a été transporté de joie. 57 Sur quoi, les Juifs lui dirent: "Tu n'as même pas cinquante ans et tu as vu Abraham!"</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I do know Him and keep His word. 56 Your father Abraham rejoiced to see My day, and he saw it and was glad. 57 Then the Jews said to Him, You are not yet fifty years old, and have You seen Abraham?</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95571" name="Group 19"/>
          <p:cNvGraphicFramePr>
            <a:graphicFrameLocks noGrp="1"/>
          </p:cNvGraphicFramePr>
          <p:nvPr/>
        </p:nvGraphicFramePr>
        <p:xfrm>
          <a:off x="34925" y="44450"/>
          <a:ext cx="9074150" cy="6171057"/>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قال لهم يسوع الحق الحق اقول لكم قبل ان يكون ابراهيم انا كائن.  فرفعوا حجارة ليرجموه.اما يسوع فاختفى وخرج من الهيكل مجتازا في وسطهم ومضى هكذا.</a:t>
                      </a:r>
                      <a:r>
                        <a:rPr kumimoji="0" lang="ar-EG" sz="3200" b="0" i="0" u="none" strike="noStrike" cap="none" normalizeH="0" baseline="0" dirty="0">
                          <a:ln>
                            <a:noFill/>
                          </a:ln>
                          <a:solidFill>
                            <a:srgbClr val="FF9933"/>
                          </a:solidFill>
                          <a:effectLst/>
                          <a:latin typeface="Arial" charset="0"/>
                          <a:cs typeface="Arial" charset="0"/>
                        </a:rPr>
                        <a:t>(والمجد للـه دائماً)</a:t>
                      </a:r>
                      <a:endParaRPr kumimoji="0" lang="en-CA" sz="32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58 Jésus leur répondit: "En vérité, en vérité, je vous le dis, avant qu'Abraham fût, Je Suis. Alors, ils rassemblèrent des pierres pour les lancer contre lui, mais Jésus se déroba et sortit du temple.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200" b="1" i="0" u="none" strike="noStrike" cap="none" normalizeH="0" baseline="0" dirty="0">
                          <a:ln>
                            <a:noFill/>
                          </a:ln>
                          <a:solidFill>
                            <a:srgbClr val="FF9900"/>
                          </a:solidFill>
                          <a:effectLst/>
                          <a:latin typeface="Arial" charset="0"/>
                          <a:cs typeface="Arial" charset="0"/>
                        </a:rPr>
                        <a:t>(Gloire à Dieu éternellement.)</a:t>
                      </a:r>
                      <a:endParaRPr kumimoji="0" lang="ar-EG" sz="22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58 Jesus said to them, Most assuredly, I say to you, before Abraham was, I AM. 59 Then they took up stones to throw at Him; but Jesus hid Himself and went out of the temple, going through the midst of them, and so passed by.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7618"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1007620"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99650" name="Group 2"/>
          <p:cNvGraphicFramePr>
            <a:graphicFrameLocks noGrp="1"/>
          </p:cNvGraphicFramePr>
          <p:nvPr/>
        </p:nvGraphicFramePr>
        <p:xfrm>
          <a:off x="250825" y="404813"/>
          <a:ext cx="8713788" cy="6297168"/>
        </p:xfrm>
        <a:graphic>
          <a:graphicData uri="http://schemas.openxmlformats.org/drawingml/2006/table">
            <a:tbl>
              <a:tblPr rtl="1"/>
              <a:tblGrid>
                <a:gridCol w="8713788">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Friday of the forth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الجمعة من الإسبوع الرابع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Vendredi de la quatrième semaine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0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9666"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1009667"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10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3760" name="Group 16"/>
          <p:cNvGraphicFramePr>
            <a:graphicFrameLocks noGrp="1"/>
          </p:cNvGraphicFramePr>
          <p:nvPr/>
        </p:nvGraphicFramePr>
        <p:xfrm>
          <a:off x="34925" y="44450"/>
          <a:ext cx="9145588" cy="619442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عشية</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70:1, 2</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اللهم الى تنجيتي يا رب الى معونتي اسرع.</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ليرتد الى خلف ويخجل المشتهون لي شرا</a:t>
                      </a:r>
                      <a:r>
                        <a:rPr kumimoji="0" lang="en-US" sz="3200" b="0" i="0" u="none" strike="noStrike" cap="none" normalizeH="0" baseline="0">
                          <a:ln>
                            <a:noFill/>
                          </a:ln>
                          <a:solidFill>
                            <a:schemeClr val="bg1"/>
                          </a:solidFill>
                          <a:effectLst/>
                          <a:latin typeface="Arial" charset="0"/>
                          <a:cs typeface="Arial" charset="0"/>
                        </a:rPr>
                        <a:t> </a:t>
                      </a:r>
                      <a:r>
                        <a:rPr kumimoji="0" lang="en-CA" sz="3600" b="0"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70:1, 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O Dieu, viens me délivrer, Seigneur,  viens vite à mon aide.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Qu'ils rougissent  de honte, ceux qui désirent mon malheur, </a:t>
                      </a:r>
                      <a:endParaRPr kumimoji="0" lang="en-US" sz="32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70:1, 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70:1 Make haste, O God, to deliver me! Make haste to help me, O Lord!.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Let them be turned back and confused Who desire my hurt.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27pv</a:t>
            </a:r>
          </a:p>
        </p:txBody>
      </p:sp>
    </p:spTree>
  </p:cSld>
  <p:clrMapOvr>
    <a:masterClrMapping/>
  </p:clrMapOvr>
</p:sld>
</file>

<file path=ppt/slides/slide10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5808" name="Group 16"/>
          <p:cNvGraphicFramePr>
            <a:graphicFrameLocks noGrp="1"/>
          </p:cNvGraphicFramePr>
          <p:nvPr/>
        </p:nvGraphicFramePr>
        <p:xfrm>
          <a:off x="34925" y="44450"/>
          <a:ext cx="9145588" cy="648017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مرقس ( 8 : 10 – 15 )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وللوقت دخل السفينة مع تلاميذه وجاء الى نواحي دلمانوثة  فخرج الفريسيون وابتدأوا يحاورونه طالبين منه آية من السماء لكي يجربوه.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Mark 8:10-15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Et aussitôt il monta dans la barque avec ses disciples et se rendit dans la région de Dalmanoutha. 11 Les Pharisiens vinrent et se mirent à discuter avec Jésus; pour lui tendre un piège, ils lui demandent un signe qui vienne du ciel.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8:10-15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immediately got into the boat with His disciples, and came to the region of Dalmanutha. 11 Then the Pharisees came out and began to dispute with Him, seeking from Him a sign from heaven, testing Him.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27v</a:t>
            </a:r>
          </a:p>
        </p:txBody>
      </p:sp>
    </p:spTree>
  </p:cSld>
  <p:clrMapOvr>
    <a:masterClrMapping/>
  </p:clrMapOvr>
</p:sld>
</file>

<file path=ppt/slides/slide10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7855" name="Group 15"/>
          <p:cNvGraphicFramePr>
            <a:graphicFrameLocks noGrp="1"/>
          </p:cNvGraphicFramePr>
          <p:nvPr/>
        </p:nvGraphicFramePr>
        <p:xfrm>
          <a:off x="34925" y="44450"/>
          <a:ext cx="9074150" cy="6260529"/>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فتنهد بروحه وقال لماذا يطلب هذا الجيل آية.الحق اقول لكم لن يعطى هذا الجيل آية ثم تركهم ودخل ايضا السفينة ومضى الى العبر.</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Poussant un profond soupir, Jésus dit: "Pourquoi cette génération demande-t-elle un signe? En vérité, je vous le déclare, il ne sera pas donné de signe à cette génération." Et les quittant, il remonta dans la barque et il partit pour l'autre rive.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But He sighed deeply in His spirit, and said, Why does this generation seek a sign? Assuredly, I say to you, no sign shall be given to this generation. 13 And He left them, and getting into the boat again, departed to the other side.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5" name="Group 17"/>
          <p:cNvGraphicFramePr>
            <a:graphicFrameLocks noGrp="1"/>
          </p:cNvGraphicFramePr>
          <p:nvPr/>
        </p:nvGraphicFramePr>
        <p:xfrm>
          <a:off x="34925" y="115888"/>
          <a:ext cx="9001125" cy="6171057"/>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ونسوا ان يأخذوا خبزا ولم يكن معهم في السفينة الا رغيف واحد.  واوصاهم قائلا انظروا وتحرزوا من خمير الفريسيين وخمير هيرودس.</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Les disciples avaient oublié de prendre des pains et n'en avaient qu'un seul avec eux dans la barque. Jésus leur faisait cette recommandation: "Attention! prenez garde au levain des Pharisiens et à celui d'Hérode.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Now the disciples had forgotten to take bread, and they did not have more than one loaf with them in the boat. 15 Then He charged them, saying, Take heed, beware of the leaven of the Pharisees and the leaven of Herod.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013766"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0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4786"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1014787"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10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14000" name="Group 16"/>
          <p:cNvGraphicFramePr>
            <a:graphicFrameLocks noGrp="1"/>
          </p:cNvGraphicFramePr>
          <p:nvPr/>
        </p:nvGraphicFramePr>
        <p:xfrm>
          <a:off x="34925" y="44450"/>
          <a:ext cx="9145588" cy="6194426"/>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70:1, 5</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اللهم الى تنجيتي يا رب الى معونتي اسرع. اما انا فمسكين وفقير.اللهم اسرع اليّ</a:t>
                      </a:r>
                      <a:r>
                        <a:rPr kumimoji="0" lang="ar-SA" sz="3600" b="0" i="0" u="none" strike="noStrike" cap="none" normalizeH="0" baseline="0">
                          <a:ln>
                            <a:noFill/>
                          </a:ln>
                          <a:solidFill>
                            <a:schemeClr val="bg1"/>
                          </a:solidFill>
                          <a:effectLst/>
                          <a:latin typeface="Arial" charset="0"/>
                          <a:cs typeface="Arial" charset="0"/>
                        </a:rPr>
                        <a:t>.</a:t>
                      </a:r>
                      <a:r>
                        <a:rPr kumimoji="0" lang="en-US" sz="3600" b="0" i="0" u="none" strike="noStrike" cap="none" normalizeH="0" baseline="0">
                          <a:ln>
                            <a:noFill/>
                          </a:ln>
                          <a:solidFill>
                            <a:schemeClr val="bg1"/>
                          </a:solidFill>
                          <a:effectLst/>
                          <a:latin typeface="Arial" charset="0"/>
                          <a:cs typeface="Arial" charset="0"/>
                        </a:rPr>
                        <a:t> </a:t>
                      </a:r>
                      <a:r>
                        <a:rPr kumimoji="0" lang="ar-SA" sz="3600" b="0"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EG" sz="3600" b="1" i="0" u="none" strike="noStrike" cap="none" normalizeH="0" baseline="0">
                          <a:ln>
                            <a:noFill/>
                          </a:ln>
                          <a:solidFill>
                            <a:schemeClr val="bg1"/>
                          </a:solidFill>
                          <a:effectLst/>
                          <a:latin typeface="Arial" charset="0"/>
                          <a:cs typeface="Arial" charset="0"/>
                        </a:rPr>
                        <a:t>.</a:t>
                      </a:r>
                      <a:r>
                        <a:rPr kumimoji="0" lang="ar-EG" sz="36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70:1, 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O Dieu, viens me délivrer, Seigneur, viens vite à mon aide.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Je suis pauvre et humilié, Dieu, tu es mon aide,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70:1, 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70:1 Make haste, O God, to deliver me! Make haste to help me, O Lord!.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But I am poor and needy; Make haste to me, O God!.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27pm</a:t>
            </a:r>
          </a:p>
        </p:txBody>
      </p:sp>
    </p:spTree>
  </p:cSld>
  <p:clrMapOvr>
    <a:masterClrMapping/>
  </p:clrMapOvr>
</p:sld>
</file>

<file path=ppt/slides/slide10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16047" name="Group 15"/>
          <p:cNvGraphicFramePr>
            <a:graphicFrameLocks noGrp="1"/>
          </p:cNvGraphicFramePr>
          <p:nvPr/>
        </p:nvGraphicFramePr>
        <p:xfrm>
          <a:off x="34925" y="-26988"/>
          <a:ext cx="9145588" cy="6551613"/>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431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مرقس ( 4 : 26 – 29 )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هكذا ملكوت الله كأن انسانا يلقي البذار على الارض وينام ويقوم ليلا ونهارا والبذار يطلع وينمو وهو لا يعلم كيف.</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4:26-29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a:t>
                      </a:r>
                      <a:r>
                        <a:rPr kumimoji="0" lang="fr-FR" sz="2800" b="0" i="0" u="none" strike="noStrike" cap="none" normalizeH="0" baseline="0">
                          <a:ln>
                            <a:noFill/>
                          </a:ln>
                          <a:solidFill>
                            <a:schemeClr val="bg1"/>
                          </a:solidFill>
                          <a:effectLst/>
                          <a:latin typeface="Arial" charset="0"/>
                          <a:cs typeface="Arial" charset="0"/>
                        </a:rPr>
                        <a:t>Il disait: "Il en est du Royaume de Dieu comme d'un homme qui jette la semence en terre: qu'il dorme ou qu'il soit debout, la nuit et le jour, la semence germe et grandit, il ne sait comment.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4:26-29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And He said, The kingdom of God is as if a man should scatter seed on the ground, 27 and should sleep by night and rise by day, and the seed should sprout and grow, he himself does not know how.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27m</a:t>
            </a:r>
          </a:p>
        </p:txBody>
      </p:sp>
    </p:spTree>
  </p:cSld>
  <p:clrMapOvr>
    <a:masterClrMapping/>
  </p:clrMapOvr>
</p:sld>
</file>

<file path=ppt/slides/slide10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18097" name="Group 17"/>
          <p:cNvGraphicFramePr>
            <a:graphicFrameLocks noGrp="1"/>
          </p:cNvGraphicFramePr>
          <p:nvPr/>
        </p:nvGraphicFramePr>
        <p:xfrm>
          <a:off x="34925" y="115888"/>
          <a:ext cx="9001125" cy="5804218"/>
        </p:xfrm>
        <a:graphic>
          <a:graphicData uri="http://schemas.openxmlformats.org/drawingml/2006/table">
            <a:tbl>
              <a:tblPr rtl="1"/>
              <a:tblGrid>
                <a:gridCol w="3977144">
                  <a:extLst>
                    <a:ext uri="{9D8B030D-6E8A-4147-A177-3AD203B41FA5}">
                      <a16:colId xmlns:a16="http://schemas.microsoft.com/office/drawing/2014/main" val="20000"/>
                    </a:ext>
                  </a:extLst>
                </a:gridCol>
                <a:gridCol w="5023981">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الارض من ذاتها تأتي بثمر.اولا نباتا ثم سنبلا ثم قمحا ملآن في السنبل</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واما متى ادرك الثمر فللوقت يرسل المنجل لان الحصاد قد حضر</a:t>
                      </a: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28 D'elle-même, la terre produit d'abord l'herbe, puis l'épi, enfin du blé plein l'épi. Et dès que le blé est mûr, on y met la faucille, car c'est le temps de la moisson."  </a:t>
                      </a:r>
                      <a:endParaRPr kumimoji="0" lang="en-US"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1" i="0" u="none" strike="noStrike" cap="none" normalizeH="0" baseline="0" dirty="0">
                          <a:ln>
                            <a:noFill/>
                          </a:ln>
                          <a:solidFill>
                            <a:srgbClr val="FF9900"/>
                          </a:solidFill>
                          <a:effectLst/>
                          <a:latin typeface="Arial" charset="0"/>
                          <a:cs typeface="Arial" charset="0"/>
                        </a:rPr>
                        <a:t>(Gloire à Dieu éternellement.)</a:t>
                      </a:r>
                      <a:endParaRPr kumimoji="0" lang="ar-EG" sz="21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28 For the earth yields crops by itself: first the blade, then the head, after that the full grain in the head. 29 But when the grain ripens, immediately he puts in the sickle, because the harvest has come.</a:t>
                      </a:r>
                      <a:endParaRPr kumimoji="0" lang="en-CA"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017862"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0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8882"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1018883"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1018884"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1018885"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10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22192" name="Group 16"/>
          <p:cNvGraphicFramePr>
            <a:graphicFrameLocks noGrp="1"/>
          </p:cNvGraphicFramePr>
          <p:nvPr/>
        </p:nvGraphicFramePr>
        <p:xfrm>
          <a:off x="34925" y="44450"/>
          <a:ext cx="9001125" cy="6578600"/>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رسالة بولس الرسول إلى </a:t>
                      </a:r>
                      <a:r>
                        <a:rPr kumimoji="0" lang="ar-EG" sz="3600" b="0" i="0" u="sng" strike="noStrike" cap="none" normalizeH="0" baseline="0" dirty="0">
                          <a:ln>
                            <a:noFill/>
                          </a:ln>
                          <a:solidFill>
                            <a:srgbClr val="FF9933"/>
                          </a:solidFill>
                          <a:effectLst/>
                          <a:latin typeface="Arial" charset="0"/>
                          <a:cs typeface="Arial" charset="0"/>
                        </a:rPr>
                        <a:t>رومية ( 3 : 27 – 31 </a:t>
                      </a:r>
                      <a:r>
                        <a:rPr kumimoji="0" lang="ar-SA" sz="3600" b="0" i="0" u="sng" strike="noStrike" cap="none" normalizeH="0" baseline="0" dirty="0">
                          <a:ln>
                            <a:noFill/>
                          </a:ln>
                          <a:solidFill>
                            <a:srgbClr val="FF9933"/>
                          </a:solidFill>
                          <a:effectLst/>
                          <a:latin typeface="Arial" charset="0"/>
                          <a:cs typeface="Arial" charset="0"/>
                        </a:rPr>
                        <a:t>)</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فاين الافتخار.قد انتفى</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باي ناموس</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أبناموس الاعمال.كلا.بل بناموس الايمان. اذا نحسب ان الانسان يتبرر بالايمان بدون اعمال الناموس.</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Arial" charset="0"/>
                        </a:rPr>
                        <a:t>Romans 3:27-31</a:t>
                      </a:r>
                      <a:endParaRPr kumimoji="0" lang="ar-EG" sz="2800" b="0" i="0" u="sng" strike="noStrike" cap="none" normalizeH="0" baseline="0">
                        <a:ln>
                          <a:noFill/>
                        </a:ln>
                        <a:solidFill>
                          <a:srgbClr val="FF9933"/>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a:t>
                      </a:r>
                      <a:r>
                        <a:rPr kumimoji="0" lang="fr-FR" sz="2800" b="0" i="0" u="none" strike="noStrike" cap="none" normalizeH="0" baseline="0">
                          <a:ln>
                            <a:noFill/>
                          </a:ln>
                          <a:solidFill>
                            <a:schemeClr val="bg1"/>
                          </a:solidFill>
                          <a:effectLst/>
                          <a:latin typeface="Arial" charset="0"/>
                          <a:cs typeface="Arial" charset="0"/>
                        </a:rPr>
                        <a:t>Y a-t-il donc lieu de s'enorgueillir? C'est exclu. Au nom de quoi? Des oeuvres? Nullement, mais au nom de la foi. Nous estimons en effet que l'homme est justifié par la foi, indépendamment des oeuvres de la loi.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Romans 3:27-31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Where is boasting then? It is excluded. By what law? Of works? No, but by the law of faith. 28 Therefore we conclude that a man is justified by faith apart from the deeds of the law.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27p</a:t>
            </a:r>
          </a:p>
        </p:txBody>
      </p:sp>
    </p:spTree>
  </p:cSld>
  <p:clrMapOvr>
    <a:masterClrMapping/>
  </p:clrMapOvr>
</p:sld>
</file>

<file path=ppt/slides/slide10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24240" name="Group 16"/>
          <p:cNvGraphicFramePr>
            <a:graphicFrameLocks noGrp="1"/>
          </p:cNvGraphicFramePr>
          <p:nvPr/>
        </p:nvGraphicFramePr>
        <p:xfrm>
          <a:off x="34925" y="44450"/>
          <a:ext cx="9145588" cy="6766560"/>
        </p:xfrm>
        <a:graphic>
          <a:graphicData uri="http://schemas.openxmlformats.org/drawingml/2006/table">
            <a:tbl>
              <a:tblPr rtl="1"/>
              <a:tblGrid>
                <a:gridCol w="4248150">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ام الله لليهود فقط</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أليس للامم ايضا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بلى للامم ايضا. لان الله واحد هو الذي سيبرر الختان بالايمان والغرلة بالايمان. أفنبطل الناموس بالايمان</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حاشا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بل نثبت الناموس</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Ou alors, Dieu serait-il seulement le Dieu des Juifs? N'est-il pas aussi le Dieu des païens, puisqu'il n'y a qu'un seul Dieu qui va justifier les circoncis par la foi et les incirconcis par la foi. Enlevons-nous par la foi toute valeur à la loi? Bien au contraire, nous confirmons la loi.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Or is He the God of the Jews only? Is He not also the God of the Gentiles? Yes, of the Gentiles also, 30 since there is one God who will justify the circumcised by faith and the uncircumcised through faith. 31 Do we then make void the law through faith? Certainly not! On the contrary, we establish the law.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0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2978"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102297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1022980"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10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30384" name="Group 16"/>
          <p:cNvGraphicFramePr>
            <a:graphicFrameLocks noGrp="1"/>
          </p:cNvGraphicFramePr>
          <p:nvPr/>
        </p:nvGraphicFramePr>
        <p:xfrm>
          <a:off x="34925" y="44450"/>
          <a:ext cx="9074150" cy="6839712"/>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الكاثوليكون من</a:t>
                      </a:r>
                      <a:r>
                        <a:rPr kumimoji="0" lang="en-CA"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رسالة </a:t>
                      </a:r>
                      <a:r>
                        <a:rPr kumimoji="0" lang="ar-EG" sz="3200" b="0" i="0" u="sng" strike="noStrike" cap="none" normalizeH="0" baseline="0">
                          <a:ln>
                            <a:noFill/>
                          </a:ln>
                          <a:solidFill>
                            <a:srgbClr val="FF9933"/>
                          </a:solidFill>
                          <a:effectLst/>
                          <a:latin typeface="Arial" charset="0"/>
                          <a:cs typeface="Arial" charset="0"/>
                        </a:rPr>
                        <a:t>يوحنا</a:t>
                      </a:r>
                      <a:r>
                        <a:rPr kumimoji="0" lang="ar-SA" sz="3200" b="0" i="0" u="sng" strike="noStrike" cap="none" normalizeH="0" baseline="0">
                          <a:ln>
                            <a:noFill/>
                          </a:ln>
                          <a:solidFill>
                            <a:srgbClr val="FF9933"/>
                          </a:solidFill>
                          <a:effectLst/>
                          <a:latin typeface="Arial" charset="0"/>
                          <a:cs typeface="Arial" charset="0"/>
                        </a:rPr>
                        <a:t> الأولى </a:t>
                      </a:r>
                      <a:r>
                        <a:rPr kumimoji="0" lang="ar-EG" sz="3200" b="0" i="0" u="sng" strike="noStrike" cap="none" normalizeH="0" baseline="0">
                          <a:ln>
                            <a:noFill/>
                          </a:ln>
                          <a:solidFill>
                            <a:srgbClr val="FF9933"/>
                          </a:solidFill>
                          <a:effectLst/>
                          <a:latin typeface="Arial" charset="0"/>
                          <a:cs typeface="Arial" charset="0"/>
                        </a:rPr>
                        <a:t>( 4 : 1 - 6</a:t>
                      </a:r>
                      <a:r>
                        <a:rPr kumimoji="0" lang="ar-SA" sz="3200" b="0" i="0" u="sng" strike="noStrike" cap="none" normalizeH="0" baseline="0">
                          <a:ln>
                            <a:noFill/>
                          </a:ln>
                          <a:solidFill>
                            <a:srgbClr val="FF9933"/>
                          </a:solidFill>
                          <a:effectLst/>
                          <a:latin typeface="Arial" charset="0"/>
                          <a:cs typeface="Arial" charset="0"/>
                        </a:rPr>
                        <a:t> )</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ايها الاحباء لا تصدقوا كل روح بل امتحنوا الارواح هل هي من الله لان انبياء كذبة كثيرين قد خرجوا الى العالم. بهذا تعرفون روح الله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كل روح يعترف بيسوع المسيح انه قد جاء في الجسد فهو من الله.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1 John 4:1-6</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1 </a:t>
                      </a:r>
                      <a:r>
                        <a:rPr kumimoji="0" lang="fr-FR" sz="2800" b="0" i="0" u="none" strike="noStrike" cap="none" normalizeH="0" baseline="0">
                          <a:ln>
                            <a:noFill/>
                          </a:ln>
                          <a:solidFill>
                            <a:schemeClr val="bg1"/>
                          </a:solidFill>
                          <a:effectLst/>
                          <a:latin typeface="Arial" charset="0"/>
                          <a:cs typeface="Arial" charset="0"/>
                        </a:rPr>
                        <a:t>Mes bien-aimés, n'ajoutez pas foi à tout esprit, mais éprouvez les esprits, pour voir s'ils sont de Dieu; car beaucoup de prophètes de mensonge se sont répandus dans le monde. A ceci vous reconnaissez l'Esprit de Dieu: tout esprit qui confesse Jésus Christ venu dans la chair est de Dieu,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1 John 4:1-6</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4:1 Beloved, do not believe every spirit, but test the spirits, whether they are of God; because many false prophets have gone out into the world. 2 By this you know the Spirit of God: Every spirit that confesses that Jesus Christ has come in the flesh is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27c</a:t>
            </a:r>
          </a:p>
        </p:txBody>
      </p:sp>
    </p:spTree>
  </p:cSld>
  <p:clrMapOvr>
    <a:masterClrMapping/>
  </p:clrMapOvr>
</p:sld>
</file>

<file path=ppt/slides/slide10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32432" name="Group 16"/>
          <p:cNvGraphicFramePr>
            <a:graphicFrameLocks noGrp="1"/>
          </p:cNvGraphicFramePr>
          <p:nvPr/>
        </p:nvGraphicFramePr>
        <p:xfrm>
          <a:off x="34925" y="115888"/>
          <a:ext cx="9074150" cy="6339840"/>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وكل روح لا يعترف بيسوع المسيح انه قد جاء في الجسد فليس من الله.وهذا هو روح ضد المسيح الذي سمعتم انه يأتي والآن هو في العالم. انتم من الله ايها الاولاد وقد غلبتموهم</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et tout esprit qui divise Jésus n'est pas de Dieu; c'est l'esprit de l'antéchrist, dont vous avez entendu annoncer qu'il vient, et dès maintenant il est dans le monde. Vous, mes petits enfants, qui êtes de Dieu, vous êtes vainqueurs de ces prophètes-là,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and every spirit that does not confess that Jesus Christ has come in the flesh is not of God. And this is the spirit of the Antichrist, which you have heard was coming, and is now already in the world. 4 You are of God, little children, and have overcome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34481" name="Group 17"/>
          <p:cNvGraphicFramePr>
            <a:graphicFrameLocks noGrp="1"/>
          </p:cNvGraphicFramePr>
          <p:nvPr/>
        </p:nvGraphicFramePr>
        <p:xfrm>
          <a:off x="34925" y="115888"/>
          <a:ext cx="9074150" cy="6900672"/>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الذي فيكم اعظم من الذي في العالم. هم من العالم.من اجل ذلك يتكلمون من العالم والعالم يسمع لهم. نحن من الله فمن يعرف الله يسمع لنا ومن ليس من الله لا يسمع لنا.من هذا نعرف روح الحق وروح الضلال.</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parce que celui qui est au milieu de vous est plus grand que celui qui est dans le monde. Eux, ils sont du monde; aussi, parlent-ils le langage du monde, et le monde les écoute. Nous, nous sommes de Dieu. Celui qui s'ouvre à la connaissance de Dieu nous écoute.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because He who is in you is greater than he who is in the world. 5 They are of the world. Therefore they speak as of the world, and the world hears them. 6 We are of God. He who knows God hears us; he who is not of God does not hear us. By this we know the spirit of truth and the spirit of error.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8098"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102809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1028100"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1028101"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10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40622" name="Group 14"/>
          <p:cNvGraphicFramePr>
            <a:graphicFrameLocks noGrp="1"/>
          </p:cNvGraphicFramePr>
          <p:nvPr/>
        </p:nvGraphicFramePr>
        <p:xfrm>
          <a:off x="107950" y="115888"/>
          <a:ext cx="9036050" cy="6492875"/>
        </p:xfrm>
        <a:graphic>
          <a:graphicData uri="http://schemas.openxmlformats.org/drawingml/2006/table">
            <a:tbl>
              <a:tblPr rtl="1"/>
              <a:tblGrid>
                <a:gridCol w="4572000">
                  <a:extLst>
                    <a:ext uri="{9D8B030D-6E8A-4147-A177-3AD203B41FA5}">
                      <a16:colId xmlns:a16="http://schemas.microsoft.com/office/drawing/2014/main" val="20000"/>
                    </a:ext>
                  </a:extLst>
                </a:gridCol>
                <a:gridCol w="4464050">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a:ln>
                            <a:noFill/>
                          </a:ln>
                          <a:solidFill>
                            <a:srgbClr val="FF9900"/>
                          </a:solidFill>
                          <a:effectLst/>
                          <a:latin typeface="Arial" charset="0"/>
                          <a:cs typeface="Arial" charset="0"/>
                        </a:rPr>
                        <a:t>الأطهار</a:t>
                      </a:r>
                      <a:r>
                        <a:rPr kumimoji="0" lang="ar-EG" sz="3200" b="0" i="0" u="sng" strike="noStrike" cap="none" normalizeH="0" baseline="0">
                          <a:ln>
                            <a:noFill/>
                          </a:ln>
                          <a:solidFill>
                            <a:srgbClr val="FF9933"/>
                          </a:solidFill>
                          <a:effectLst/>
                          <a:latin typeface="Arial" charset="0"/>
                          <a:cs typeface="Arial" charset="0"/>
                        </a:rPr>
                        <a:t> </a:t>
                      </a:r>
                      <a:r>
                        <a:rPr kumimoji="0" lang="ar-EG" sz="3200" b="0" i="0" u="sng" strike="noStrike" cap="none" normalizeH="0" baseline="0">
                          <a:ln>
                            <a:noFill/>
                          </a:ln>
                          <a:solidFill>
                            <a:srgbClr val="FF9900"/>
                          </a:solidFill>
                          <a:effectLst/>
                          <a:latin typeface="Arial" charset="0"/>
                          <a:cs typeface="Arial" charset="0"/>
                        </a:rPr>
                        <a:t>(</a:t>
                      </a:r>
                      <a:r>
                        <a:rPr kumimoji="0" lang="en-US" sz="3200" b="0" i="0" u="sng" strike="noStrike" cap="none" normalizeH="0" baseline="0">
                          <a:ln>
                            <a:noFill/>
                          </a:ln>
                          <a:solidFill>
                            <a:srgbClr val="FF9900"/>
                          </a:solidFill>
                          <a:effectLst/>
                          <a:latin typeface="Arial" charset="0"/>
                          <a:cs typeface="Arial" charset="0"/>
                        </a:rPr>
                        <a:t>5:34-36</a:t>
                      </a:r>
                      <a:r>
                        <a:rPr kumimoji="0" lang="ar-EG" sz="3200" b="0" i="0" u="sng" strike="noStrike" cap="none" normalizeH="0" baseline="0">
                          <a:ln>
                            <a:noFill/>
                          </a:ln>
                          <a:solidFill>
                            <a:srgbClr val="FF9933"/>
                          </a:solidFill>
                          <a:effectLst/>
                          <a:latin typeface="Arial" charset="0"/>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فقام في المجمع رجل فريسي اسمه غمالائيل معلّم للناموس مكرم عند جميع الشعب وامر ان يخرج الرسل قليلا.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5:34-36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Mais un homme se leva dans le Sanhédrin: c'était un Pharisien du nom de Gamaliel, un docteur de la Loi estimé de tout le peuple. Il ordonna de faire sortir un instant les prévenus,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5:34-36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Then one in the council stood up, a Pharisee named Gamaliel, a teacher of the law held in respect by all the people, and commanded them to put the apostles outside for a little while.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27a</a:t>
            </a:r>
          </a:p>
        </p:txBody>
      </p:sp>
    </p:spTree>
  </p:cSld>
  <p:clrMapOvr>
    <a:masterClrMapping/>
  </p:clrMapOvr>
</p:sld>
</file>

<file path=ppt/slides/slide10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42673" name="Group 17"/>
          <p:cNvGraphicFramePr>
            <a:graphicFrameLocks noGrp="1"/>
          </p:cNvGraphicFramePr>
          <p:nvPr/>
        </p:nvGraphicFramePr>
        <p:xfrm>
          <a:off x="34925" y="44450"/>
          <a:ext cx="9074150" cy="6931152"/>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قال لهم.ايها الرجال الاسرائيليون احترزوا لانفسكم من جهة هؤلاء الناس في ما انتم مزمعون ان تفعلوا.لانه قبل هذه الايام قام ثوداس قائلا عن نفسه انه شيء.الذي التصق به عدد من الرجال نحو اربع مئة.الذي قتل وجميع الذين انقادوا اليه تبددوا وصاروا لا شيء.</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35 puis il déclara: "Israélites, prenez bien garde à ce que vous allez faire dans le cas de ces gens. Ces derniers temps, on a vu surgir Theudas: il prétendait être quelqu'un et avait rallié environ quatre cents hommes; lui-même a été tué, tous ceux qui l'avaient suivi se sont débandés et il n'en est rien resté.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 And he said to them: Men of Israel, take heed to yourselves what you intend to do regarding these men. 36 For some time ago Theudas rose up, claiming to be somebody. A number of men, about four hundred, joined him. He was slain, and all who obeyed him were scattered and came to nothing.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1170"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0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3218"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0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50863" name="Group 15"/>
          <p:cNvGraphicFramePr>
            <a:graphicFrameLocks noGrp="1"/>
          </p:cNvGraphicFramePr>
          <p:nvPr/>
        </p:nvGraphicFramePr>
        <p:xfrm>
          <a:off x="107950" y="44450"/>
          <a:ext cx="9072563" cy="6339904"/>
        </p:xfrm>
        <a:graphic>
          <a:graphicData uri="http://schemas.openxmlformats.org/drawingml/2006/table">
            <a:tbl>
              <a:tblPr rtl="1"/>
              <a:tblGrid>
                <a:gridCol w="4464050">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ar-EG" sz="3600" b="0" i="0" u="sng" strike="noStrike" cap="none" normalizeH="0" baseline="0">
                          <a:ln>
                            <a:noFill/>
                          </a:ln>
                          <a:solidFill>
                            <a:srgbClr val="FF9933"/>
                          </a:solidFill>
                          <a:effectLst/>
                          <a:latin typeface="Arial" charset="0"/>
                          <a:cs typeface="Times New Roman" pitchFamily="18"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24:1, 4</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للرب الارض وملؤها.المسكونة وكل الساكنين فيها.</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الطاهر اليدين والنقي القلب.</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24:1, 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Au Seigneur la terre et ses richesses, le monde et ses habitants.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L'homme aux mains innocentes et au coeur pur,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24:1, 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24:1 The earth is the Lord's, and all its fullness, The world and those who dwell therein.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He who has clean hands and a pure heart.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27pg</a:t>
            </a:r>
          </a:p>
        </p:txBody>
      </p:sp>
    </p:spTree>
  </p:cSld>
  <p:clrMapOvr>
    <a:masterClrMapping/>
  </p:clrMapOvr>
</p:sld>
</file>

<file path=ppt/slides/slide10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52914" name="Group 18"/>
          <p:cNvGraphicFramePr>
            <a:graphicFrameLocks noGrp="1"/>
          </p:cNvGraphicFramePr>
          <p:nvPr/>
        </p:nvGraphicFramePr>
        <p:xfrm>
          <a:off x="34925" y="44450"/>
          <a:ext cx="9145588" cy="673608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sng" strike="noStrike" cap="none" normalizeH="0" baseline="0">
                          <a:ln>
                            <a:noFill/>
                          </a:ln>
                          <a:solidFill>
                            <a:srgbClr val="FF9933"/>
                          </a:solidFill>
                          <a:effectLst/>
                          <a:latin typeface="Arial" charset="0"/>
                          <a:cs typeface="Arial" charset="0"/>
                        </a:rPr>
                        <a:t>يوحنا ( 10 : 34 – 38 )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اجابهم يسوع أليس مكتوبا في ناموسكم انا قلت انكم آلهة.ان قال آلهة لاولئك الذين صارت اليهم كلمة الله.ولا يمكن ان ينقض المكتوب.  فالذي قدسه الآب وارسله الى العالم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10:34-38</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Jésus leur répondit: "N'a-t-il pas été écrit dans votre Loi: J'ai dit: vous êtes des dieux? Il arrive donc à la Loi d'appeler dieux ceux auxquels la parole de Dieu fut adressée. Or nul ne peut abolir l'Écriture. A celui que le Père a consacré et envoyé dans le monde,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10:34-38</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Jesus answered them, Is it not written in your law, `I said, You are gods '? 35 If He called them gods, to whom the word of God came (and the Scripture cannot be broken), 36 do you say of Him whom the Father sanctified and sent into the world,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27g</a:t>
            </a:r>
          </a:p>
        </p:txBody>
      </p:sp>
    </p:spTree>
  </p:cSld>
  <p:clrMapOvr>
    <a:masterClrMapping/>
  </p:clrMapOvr>
</p:sld>
</file>

<file path=ppt/slides/slide10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54961" name="Group 17"/>
          <p:cNvGraphicFramePr>
            <a:graphicFrameLocks noGrp="1"/>
          </p:cNvGraphicFramePr>
          <p:nvPr/>
        </p:nvGraphicFramePr>
        <p:xfrm>
          <a:off x="34925" y="44450"/>
          <a:ext cx="9074150" cy="6675120"/>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أتقولون له انك تجدف لاني قلت اني ابن الله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ان كنت لست اعمل اعمال ابي فلا تؤمنوا بي. ولكن ان كنت اعمل فان لم تؤمنوا بي فآمنوا بالاعمال لكي تعرفوا وتؤمنوا ان الآب فيّ وانا فيه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8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vous dites: "Tu blasphèmes", parce que j'ai affirmé que je suis le Fils de Dieu. Si je ne fais pas les oeuvres de mon Père, ne me croyez pas. Mais si je les fais, quand bien même vous ne me croiriez pas, croyez en ces oeuvres, afin que vous connaissiez et que vous sachiez bien que le Père est en moi comme je suis dans le Père.</a:t>
                      </a:r>
                    </a:p>
                    <a:p>
                      <a:pPr marL="0" marR="0" lvl="0" indent="0" algn="l" defTabSz="914400" rtl="0" eaLnBrk="1" fontAlgn="base" latinLnBrk="0" hangingPunct="1">
                        <a:lnSpc>
                          <a:spcPct val="85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8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`You are blaspheming,' because I said, `I am the Son of God'? 37 If I do not do the works of My Father, do not believe Me; 38 but if I do, though you do not believe Me, believe the works, that you may know and believe that the Father is in Me, and I in Him. </a:t>
                      </a:r>
                    </a:p>
                    <a:p>
                      <a:pPr marL="0" marR="0" lvl="0" indent="0" algn="l" defTabSz="914400" rtl="0" eaLnBrk="1" fontAlgn="base" latinLnBrk="0" hangingPunct="1">
                        <a:lnSpc>
                          <a:spcPct val="85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7314"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1037316"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59048" name="Group 8"/>
          <p:cNvGraphicFramePr>
            <a:graphicFrameLocks noGrp="1"/>
          </p:cNvGraphicFramePr>
          <p:nvPr/>
        </p:nvGraphicFramePr>
        <p:xfrm>
          <a:off x="539750" y="404813"/>
          <a:ext cx="8424863" cy="639470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Saturday of the Forth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السبت من الإسبوع  من الرابع الصوم المقدس</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Samedi de la quatrième semaine 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0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9362"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1039363"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10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63151" name="Group 15"/>
          <p:cNvGraphicFramePr>
            <a:graphicFrameLocks noGrp="1"/>
          </p:cNvGraphicFramePr>
          <p:nvPr/>
        </p:nvGraphicFramePr>
        <p:xfrm>
          <a:off x="34925" y="44450"/>
          <a:ext cx="9145588" cy="625456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عشية</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129:1-2</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كثيرا ما ضايقوني منذ شبابي ليقل اسرائيل  كثيرا ما ضايقوني منذ شبابي.لكن لم يقدروا عليّ.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129:1-2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a:t>
                      </a:r>
                      <a:r>
                        <a:rPr kumimoji="0" lang="fr-FR" sz="2800" b="0" i="0" u="none" strike="noStrike" cap="none" normalizeH="0" baseline="0">
                          <a:ln>
                            <a:noFill/>
                          </a:ln>
                          <a:solidFill>
                            <a:schemeClr val="bg1"/>
                          </a:solidFill>
                          <a:effectLst/>
                          <a:latin typeface="Arial" charset="0"/>
                          <a:cs typeface="Arial" charset="0"/>
                        </a:rPr>
                        <a:t>Que de fois, dès ma jeunesse, on m'a combattu, - qu'Israël le redise, -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que de fois, dès ma jeunesse, on m'a combattu sans rien pouvoir contre moi,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129:1-2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129:1 Many a time they have afflicted me from my youth, Let Israel now say—</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Many a time they have afflicted me from my youth; Yet they have not prevailed against 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28pv</a:t>
            </a:r>
          </a:p>
        </p:txBody>
      </p:sp>
    </p:spTree>
  </p:cSld>
  <p:clrMapOvr>
    <a:masterClrMapping/>
  </p:clrMapOvr>
</p:sld>
</file>

<file path=ppt/slides/slide10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65200" name="Group 16"/>
          <p:cNvGraphicFramePr>
            <a:graphicFrameLocks noGrp="1"/>
          </p:cNvGraphicFramePr>
          <p:nvPr/>
        </p:nvGraphicFramePr>
        <p:xfrm>
          <a:off x="34925" y="44450"/>
          <a:ext cx="9145588" cy="6809169"/>
        </p:xfrm>
        <a:graphic>
          <a:graphicData uri="http://schemas.openxmlformats.org/drawingml/2006/table">
            <a:tbl>
              <a:tblPr rtl="1"/>
              <a:tblGrid>
                <a:gridCol w="4239989">
                  <a:extLst>
                    <a:ext uri="{9D8B030D-6E8A-4147-A177-3AD203B41FA5}">
                      <a16:colId xmlns:a16="http://schemas.microsoft.com/office/drawing/2014/main" val="20000"/>
                    </a:ext>
                  </a:extLst>
                </a:gridCol>
                <a:gridCol w="4905599">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لوقا ( 11 : 17 – 23 )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 فعلم افكارهم وقال لهم كل مملكة منقسمة على ذاتها تخرب.وبيت منقسم على بيت يسقط. فان كان الشيطان ايضا ينقسم على ذاته فكيف تثبت مملكته.</a:t>
                      </a:r>
                      <a:r>
                        <a:rPr kumimoji="0" lang="en-US" sz="3200" b="0" i="0" u="none" strike="noStrike" cap="none" normalizeH="0" baseline="0" dirty="0">
                          <a:ln>
                            <a:noFill/>
                          </a:ln>
                          <a:solidFill>
                            <a:schemeClr val="bg1"/>
                          </a:solidFill>
                          <a:effectLst/>
                          <a:latin typeface="Arial" charset="0"/>
                          <a:cs typeface="Arial" charset="0"/>
                        </a:rPr>
                        <a:t>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Luke 11:17-23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17 Tout royaume divisé  contre lui-même court à la ruine et les maisons s'y écroulent l'une sur l'autre. Si Satan aussi est divisé contre lui-même, comment son royaume se maintiendra-t-il?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11:17-23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But He, knowing their thoughts, said to them: Every kingdom divided against itself is brought to desolation, and a house divided against a house falls. 18 If Satan also is divided against himself, how will his kingdom stand?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28v</a:t>
            </a:r>
          </a:p>
        </p:txBody>
      </p:sp>
    </p:spTree>
  </p:cSld>
  <p:clrMapOvr>
    <a:masterClrMapping/>
  </p:clrMapOvr>
</p:sld>
</file>

<file path=ppt/slides/slide10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67249" name="Group 17"/>
          <p:cNvGraphicFramePr>
            <a:graphicFrameLocks noGrp="1"/>
          </p:cNvGraphicFramePr>
          <p:nvPr/>
        </p:nvGraphicFramePr>
        <p:xfrm>
          <a:off x="34925" y="44450"/>
          <a:ext cx="9074150" cy="6121401"/>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لانكم تقولون اني ببعلزبول اخرج الشياطين. فان كنت انا ببعلزبول اخرج الشياطين فابناؤكم بمن يخرجون.لذلك هم يكونون قضاتكم.</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...puisque vous dites que c'est par Belzébul que je chasse les démons. Et si c'est par Belzébul que moi, je chasse les démons, vos disciples, par qui les chassent-ils? Ils seront donc eux-mêmes vos juges.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Because you say I cast out demons by Beelzebub. 19 And if I cast out demons by Beelzebub, by whom do your sons cast them out? Therefore they will be your judges.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69295" name="Group 15"/>
          <p:cNvGraphicFramePr>
            <a:graphicFrameLocks noGrp="1"/>
          </p:cNvGraphicFramePr>
          <p:nvPr/>
        </p:nvGraphicFramePr>
        <p:xfrm>
          <a:off x="34925" y="44450"/>
          <a:ext cx="9074150" cy="6211761"/>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ان كنت باصبع الله اخرج الشياطين فقد اقبل عليكم ملكوت الله.</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حينما يحفظ القوي داره متسلحا تكون امواله في امان.</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Mais si c'est par le doigt de Dieu que je chasse les démons, alors le Règne de Dieu vient de vous atteindre. Quand l'homme fort avec ses armes garde son palais, ce qui lui appartient est en sécurité.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But if I cast out demons with the finger of God, surely the kingdom of God has come upon you. 21 When a strong man, fully armed, guards his own palace, his goods are in peace.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71346" name="Group 18"/>
          <p:cNvGraphicFramePr>
            <a:graphicFrameLocks noGrp="1"/>
          </p:cNvGraphicFramePr>
          <p:nvPr/>
        </p:nvGraphicFramePr>
        <p:xfrm>
          <a:off x="34925" y="115888"/>
          <a:ext cx="9001125" cy="6597777"/>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متى جاء من هو اقوى منه فانه يغلبه وينزع سلاحه الكامل الذي اتكل عليه ويوزع غنائمه.  من ليس معي فهو عليّ.ومن لا يجمع معي فهو يفرق.</a:t>
                      </a:r>
                      <a:r>
                        <a:rPr kumimoji="0" lang="en-US"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Mais que survienne un plus fort qui triomphe de lui, il lui prend tout l'armement en quoi il mettait sa confiance, et il distribue ses dépouilles. Qui n'est pas avec moi est contre moi et qui ne rassemble pas avec moi disperse.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300" b="1" i="0" u="none" strike="noStrike" cap="none" normalizeH="0" baseline="0">
                          <a:ln>
                            <a:noFill/>
                          </a:ln>
                          <a:solidFill>
                            <a:srgbClr val="FF9900"/>
                          </a:solidFill>
                          <a:effectLst/>
                          <a:latin typeface="Arial" charset="0"/>
                          <a:cs typeface="Arial" charset="0"/>
                        </a:rPr>
                        <a:t>(Gloire à Dieu éternellement.)</a:t>
                      </a:r>
                      <a:endParaRPr kumimoji="0" lang="ar-EG" sz="23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But when a stronger than he comes upon him and overcomes him, he takes from him all his armor in which he trusted, and divides his spoils. 23 He who is not with Me is against Me, and he who does not gather with Me scatters.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044486"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0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5506"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1045507"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10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75426" name="Group 2"/>
          <p:cNvGraphicFramePr>
            <a:graphicFrameLocks noGrp="1"/>
          </p:cNvGraphicFramePr>
          <p:nvPr/>
        </p:nvGraphicFramePr>
        <p:xfrm>
          <a:off x="34925" y="44450"/>
          <a:ext cx="9145588" cy="6049963"/>
        </p:xfrm>
        <a:graphic>
          <a:graphicData uri="http://schemas.openxmlformats.org/drawingml/2006/table">
            <a:tbl>
              <a:tblPr rtl="1"/>
              <a:tblGrid>
                <a:gridCol w="3960813">
                  <a:extLst>
                    <a:ext uri="{9D8B030D-6E8A-4147-A177-3AD203B41FA5}">
                      <a16:colId xmlns:a16="http://schemas.microsoft.com/office/drawing/2014/main" val="20000"/>
                    </a:ext>
                  </a:extLst>
                </a:gridCol>
                <a:gridCol w="51847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146:10</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يملك الرب الى الابد الهك يا صهيون الى دور فدور</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سبحوا الرب</a:t>
                      </a:r>
                      <a:r>
                        <a:rPr kumimoji="0" lang="ar-EG" sz="3200" b="0" i="0" u="none" strike="noStrike" cap="none" normalizeH="0" baseline="0">
                          <a:ln>
                            <a:noFill/>
                          </a:ln>
                          <a:solidFill>
                            <a:schemeClr val="bg1"/>
                          </a:solidFill>
                          <a:effectLst/>
                          <a:latin typeface="Arial" charset="0"/>
                          <a:cs typeface="Arial" charset="0"/>
                        </a:rPr>
                        <a:t>.</a:t>
                      </a:r>
                      <a:r>
                        <a:rPr kumimoji="0" lang="ar-EG" sz="3200" b="1" i="0" u="none" strike="noStrike" cap="none" normalizeH="0" baseline="0">
                          <a:ln>
                            <a:noFill/>
                          </a:ln>
                          <a:solidFill>
                            <a:schemeClr val="bg1"/>
                          </a:solidFill>
                          <a:effectLst/>
                          <a:latin typeface="Arial" charset="0"/>
                          <a:cs typeface="Arial" charset="0"/>
                        </a:rPr>
                        <a:t> </a:t>
                      </a:r>
                      <a:r>
                        <a:rPr kumimoji="0" lang="ar-SA" sz="3200" b="1" i="0" u="none" strike="noStrike" cap="none" normalizeH="0" baseline="0">
                          <a:ln>
                            <a:noFill/>
                          </a:ln>
                          <a:solidFill>
                            <a:schemeClr val="bg1"/>
                          </a:solidFill>
                          <a:effectLst/>
                          <a:latin typeface="Arial" charset="0"/>
                          <a:cs typeface="Arial" charset="0"/>
                        </a:rPr>
                        <a:t>هللويا</a:t>
                      </a:r>
                      <a:r>
                        <a:rPr kumimoji="0" lang="ar-EG" sz="3200" b="1" i="0" u="none" strike="noStrike" cap="none" normalizeH="0" baseline="0">
                          <a:ln>
                            <a:noFill/>
                          </a:ln>
                          <a:solidFill>
                            <a:schemeClr val="bg1"/>
                          </a:solidFill>
                          <a:effectLst/>
                          <a:latin typeface="Arial" charset="0"/>
                          <a:cs typeface="Arial" charset="0"/>
                        </a:rPr>
                        <a:t>.</a:t>
                      </a:r>
                      <a:r>
                        <a:rPr kumimoji="0" lang="ar-EG" sz="36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146:10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Le Seigneur régnera toujours, Il est ton Dieu, Sion, d'âge en âge,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146:10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The Lord shall reign forever--Your God, O Zion, to all generations. Praise the Lord!.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28pm</a:t>
            </a:r>
          </a:p>
        </p:txBody>
      </p:sp>
    </p:spTree>
  </p:cSld>
  <p:clrMapOvr>
    <a:masterClrMapping/>
  </p:clrMapOvr>
</p:sld>
</file>

<file path=ppt/slides/slide10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77490" name="Group 18"/>
          <p:cNvGraphicFramePr>
            <a:graphicFrameLocks noGrp="1"/>
          </p:cNvGraphicFramePr>
          <p:nvPr/>
        </p:nvGraphicFramePr>
        <p:xfrm>
          <a:off x="34925" y="44450"/>
          <a:ext cx="9145588" cy="6793992"/>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يوحنا (</a:t>
                      </a:r>
                      <a:r>
                        <a:rPr kumimoji="0" lang="en-US" sz="3200" b="0" i="0" u="sng" strike="noStrike" cap="none" normalizeH="0" baseline="0">
                          <a:ln>
                            <a:noFill/>
                          </a:ln>
                          <a:solidFill>
                            <a:srgbClr val="FF9933"/>
                          </a:solidFill>
                          <a:effectLst/>
                          <a:latin typeface="Arial" charset="0"/>
                          <a:cs typeface="Times New Roman" pitchFamily="18" charset="0"/>
                        </a:rPr>
                        <a:t>7:31-36</a:t>
                      </a:r>
                      <a:r>
                        <a:rPr kumimoji="0" lang="ar-EG" sz="3600" b="0" i="0" u="sng" strike="noStrike" cap="none" normalizeH="0" baseline="0">
                          <a:ln>
                            <a:noFill/>
                          </a:ln>
                          <a:solidFill>
                            <a:srgbClr val="FF9933"/>
                          </a:solidFill>
                          <a:effectLst/>
                          <a:latin typeface="Arial" charset="0"/>
                          <a:cs typeface="Arial" charset="0"/>
                        </a:rPr>
                        <a:t>)</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فآمن به كثيرون من الجمع وقالوا ألعل المسيح متى جاء يعمل آيات اكثر من هذه التي عملها هذا سمع الفريسيون الجمع يتناجون بهذا من نحوه</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John 7:31-36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31 </a:t>
                      </a:r>
                      <a:r>
                        <a:rPr kumimoji="0" lang="fr-FR" sz="2800" b="0" i="0" u="none" strike="noStrike" cap="none" normalizeH="0" baseline="0">
                          <a:ln>
                            <a:noFill/>
                          </a:ln>
                          <a:solidFill>
                            <a:schemeClr val="bg1"/>
                          </a:solidFill>
                          <a:effectLst/>
                          <a:latin typeface="Arial" charset="0"/>
                          <a:cs typeface="Arial" charset="0"/>
                        </a:rPr>
                        <a:t>Dans la foule bien des gens crurent en lui, et ils disaient: "Lorsque le Christ viendra, opérera-t-il plus de signes que celui-ci n'en a fait? 32 Ce qui se chuchotait dans la foule à son sujet parvint aux oreilles des Pharisiens: les grands prêtres</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John 7:31-36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And many of the people believed in Him, and said, When the Christ comes, will He do more signs than these which this Man has done? 32 The Pharisees heard the crowd murmuring these things concerning Him,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28m</a:t>
            </a:r>
          </a:p>
        </p:txBody>
      </p:sp>
    </p:spTree>
  </p:cSld>
  <p:clrMapOvr>
    <a:masterClrMapping/>
  </p:clrMapOvr>
</p:sld>
</file>

<file path=ppt/slides/slide10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79537" name="Group 17"/>
          <p:cNvGraphicFramePr>
            <a:graphicFrameLocks noGrp="1"/>
          </p:cNvGraphicFramePr>
          <p:nvPr/>
        </p:nvGraphicFramePr>
        <p:xfrm>
          <a:off x="34925" y="44450"/>
          <a:ext cx="9074150" cy="6162993"/>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فارسل الفريسيون ورؤساء الكهنة خداما ليمسكوه. فقال لهم يسوع انا معكم زمانا يسيرا بعد ثم امضي الى الذي ارسلني. ستطلبونني ولا تجدونني وحيث اكون انا لا تقدرون انتم ان تأتوا.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les Pharisiens envoyèrent alors des gardes pour l'arrêter. Jésus dit: "Je suis encore avec vous pour un peu de temps et je vais vers Celui qui m'a envoyé. Vous me chercherez et vous ne me trouverez pas; car là où je vais, vous ne pouvez venir."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 Pharisees and the chief priests sent officers to take Him. 33 Then Jesus said to them, I shall be with you a little while longer, and then I go to Him who sent Me. 34 You will seek Me and not find Me, and where I am you cannot come.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81590" name="Group 22"/>
          <p:cNvGraphicFramePr>
            <a:graphicFrameLocks noGrp="1"/>
          </p:cNvGraphicFramePr>
          <p:nvPr/>
        </p:nvGraphicFramePr>
        <p:xfrm>
          <a:off x="34925" y="115888"/>
          <a:ext cx="9001125" cy="6049963"/>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اليهود فيما بينهم الى اين هذا مزمع ان يذهب حتى لا نجده نحن.ألعله مزمع ان يذهب الى شتات اليونانيين ويعلّم اليونانيين.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35 Les Juifs dès lors se disaient entre eux: "Où faut-il donc qu'il aille pour que nous ne le trouvions plus?" Va-t-il rejoindre ceux qui sont dispersés parmi les Grecs? </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 Then the Jews said among themselves, Where does He intend to go that we shall not find Him? Does He intend to go to the Dispersion among the Greeks and teach the Greeks? </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61494" name="Group 22"/>
          <p:cNvGraphicFramePr>
            <a:graphicFrameLocks noGrp="1"/>
          </p:cNvGraphicFramePr>
          <p:nvPr/>
        </p:nvGraphicFramePr>
        <p:xfrm>
          <a:off x="34925" y="115888"/>
          <a:ext cx="9001125" cy="5377498"/>
        </p:xfrm>
        <a:graphic>
          <a:graphicData uri="http://schemas.openxmlformats.org/drawingml/2006/table">
            <a:tbl>
              <a:tblPr rtl="1"/>
              <a:tblGrid>
                <a:gridCol w="5472112">
                  <a:extLst>
                    <a:ext uri="{9D8B030D-6E8A-4147-A177-3AD203B41FA5}">
                      <a16:colId xmlns:a16="http://schemas.microsoft.com/office/drawing/2014/main" val="20000"/>
                    </a:ext>
                  </a:extLst>
                </a:gridCol>
                <a:gridCol w="3529013">
                  <a:extLst>
                    <a:ext uri="{9D8B030D-6E8A-4147-A177-3AD203B41FA5}">
                      <a16:colId xmlns:a16="http://schemas.microsoft.com/office/drawing/2014/main" val="20001"/>
                    </a:ext>
                  </a:extLst>
                </a:gridCol>
              </a:tblGrid>
              <a:tr h="7921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ما هذا القول الذي قال ستطلبونني ولا تجدونني وحيث اكون انا لا تقدرون انتم ان تأتوا</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Va-t-il enseigner aux Grecs? Que signifie cette parole qu'il a dite: "Vous me chercherez et vous ne me trouverez pas", et "là où je suis, vous, vous ne pouvez venir?"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 </a:t>
                      </a: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36 What is this thing that He said, `You will seek Me and not find Me, and where I am you cannot come'?</a:t>
                      </a:r>
                      <a:r>
                        <a:rPr kumimoji="0" lang="ar-EG" sz="2800" b="0" i="0" u="none" strike="noStrike" cap="none" normalizeH="0" baseline="0">
                          <a:ln>
                            <a:noFill/>
                          </a:ln>
                          <a:solidFill>
                            <a:schemeClr val="bg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1" i="0" u="none" strike="noStrike" cap="none" normalizeH="0" baseline="0">
                          <a:ln>
                            <a:noFill/>
                          </a:ln>
                          <a:solidFill>
                            <a:srgbClr val="FF9900"/>
                          </a:solidFill>
                          <a:effectLst/>
                          <a:latin typeface="Arial" charset="0"/>
                          <a:cs typeface="Arial" charset="0"/>
                        </a:rPr>
                        <a:t>(Glory be to God forever.)</a:t>
                      </a:r>
                      <a:endParaRPr kumimoji="0" lang="en-CA" sz="20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050630"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0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1650"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1051651"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1051652"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1051653"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10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85681" name="Group 17"/>
          <p:cNvGraphicFramePr>
            <a:graphicFrameLocks noGrp="1"/>
          </p:cNvGraphicFramePr>
          <p:nvPr/>
        </p:nvGraphicFramePr>
        <p:xfrm>
          <a:off x="34925" y="44450"/>
          <a:ext cx="9001125" cy="6629146"/>
        </p:xfrm>
        <a:graphic>
          <a:graphicData uri="http://schemas.openxmlformats.org/drawingml/2006/table">
            <a:tbl>
              <a:tblPr rtl="1"/>
              <a:tblGrid>
                <a:gridCol w="4111174">
                  <a:extLst>
                    <a:ext uri="{9D8B030D-6E8A-4147-A177-3AD203B41FA5}">
                      <a16:colId xmlns:a16="http://schemas.microsoft.com/office/drawing/2014/main" val="20000"/>
                    </a:ext>
                  </a:extLst>
                </a:gridCol>
                <a:gridCol w="4889951">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رسالة بولس الرسول إلى أهل </a:t>
                      </a:r>
                      <a:r>
                        <a:rPr kumimoji="0" lang="ar-EG" sz="3200" b="0" i="0" u="sng" strike="noStrike" cap="none" normalizeH="0" baseline="0" dirty="0">
                          <a:ln>
                            <a:noFill/>
                          </a:ln>
                          <a:solidFill>
                            <a:srgbClr val="FF9933"/>
                          </a:solidFill>
                          <a:effectLst/>
                          <a:latin typeface="Arial" charset="0"/>
                          <a:cs typeface="Arial" charset="0"/>
                        </a:rPr>
                        <a:t>أفسس ( 1 : 1 – 14 )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بولس رسول يسوع المسيح بمشيئة الله الى القديسين الذين في افسس والمؤمنون في المسيح يسوع نعمة لكم وسلام من الله ابينا والرب يسوع المسيح</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Times New Roman" pitchFamily="18" charset="0"/>
                        </a:rPr>
                        <a:t>Ephesians 1:1-14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Paul, apôtre de Jésus Christ par la volonté de Dieu, aux saints et fidèles en Jésus Christ: à vous grâce et paix de la part de notre Père et du Seigneur Jésus Christ.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Ephesians 1:1-14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Paul, an apostle of Jesus Christ by the will of God, To the saints who are in Ephesus, and faithful in Christ Jesus: 2 Grace to you and peace from God our Father and the Lord Jesus Christ.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28p</a:t>
            </a:r>
          </a:p>
        </p:txBody>
      </p:sp>
    </p:spTree>
  </p:cSld>
  <p:clrMapOvr>
    <a:masterClrMapping/>
  </p:clrMapOvr>
</p:sld>
</file>

<file path=ppt/slides/slide10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87729" name="Group 17"/>
          <p:cNvGraphicFramePr>
            <a:graphicFrameLocks noGrp="1"/>
          </p:cNvGraphicFramePr>
          <p:nvPr/>
        </p:nvGraphicFramePr>
        <p:xfrm>
          <a:off x="34925" y="44450"/>
          <a:ext cx="9074150" cy="633984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مبارك الله ابو ربنا يسوع المسيح الذي باركنا بكل بركة روحية في السماويات في المسيح كما اختارنا فيه قبل تأسيس العالم لنكون قديسين وبلا لوم قدامه في المحبة</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Béni soit Dieu, le Père de notre Seigneur Jésus Christ: Il nous a bénis de toute bénédiction spirituelle dans les cieux en Christ. Il nous a choisis en lui avant la fondation du monde pour que nous soyons saints et irréprochables sous son regard, dans l'amour.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Blessed be the God and Father of our Lord Jesus Christ, who has blessed us with every spiritual blessing in the heavenly places in Christ, 4 just as He chose us in Him before the foundation of the world, that we should be holy and without blame before Him in love,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89778" name="Group 18"/>
          <p:cNvGraphicFramePr>
            <a:graphicFrameLocks noGrp="1"/>
          </p:cNvGraphicFramePr>
          <p:nvPr/>
        </p:nvGraphicFramePr>
        <p:xfrm>
          <a:off x="34925" y="44450"/>
          <a:ext cx="9074150" cy="676656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اذ سبق فعيّننا للتبني بيسوع المسيح لنفسه حسب مسرة مشيئته لمدح مجد نعمته التي انعم بها علينا في المحبوب الذي فيه لنا الفداء بدمه غفران الخطايا حسب غنى نعمته</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Il nous a prédestinés à être pour lui des fils adoptifs par Jésus Christ; ainsi l'a voulu sa bienveillance à la louange de sa gloire, et de la grâce dont il nous a comblés en son Bien-aimé: en lui, par son sang, nous sommes délivrés, en lui, nos fautes sont pardonnées, selon la richesse de sa grâce.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having predestined us to adoption as sons by Jesus Christ to Himself, according to the good pleasure of His will, 6 to the praise of the glory of His grace, by which He has made us accepted in the Beloved. 7 In Him we have redemption through His blood, the forgiveness of sins, according to the riches of His grace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91825" name="Group 17"/>
          <p:cNvGraphicFramePr>
            <a:graphicFrameLocks noGrp="1"/>
          </p:cNvGraphicFramePr>
          <p:nvPr/>
        </p:nvGraphicFramePr>
        <p:xfrm>
          <a:off x="34925" y="44450"/>
          <a:ext cx="9074150" cy="6651943"/>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التي اجزلها لنا بكل حكمة وفطنة اذ عرّفنا بسر مشيئته حسب مسرته التي قصدها في نفسه لتدبير ملء الازمنة ليجمع كل شيء في المسيح</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Dieu nous l'a prodiguée, nous ouvrant à toute sagesse et intelligence. Il nous a fait connaître le mystère de sa volonté, le dessein bienveillant qu'il a d'avance arrêté en lui-même pour mener les temps à leur accomplissement: réunir l'univers entier sous un seul chef, le Christ,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which He made to abound toward us in all wisdom and prudence, 9 having made known to us the mystery of His will, according to His good pleasure which He purposed in Himself, 10 that in the dispensation of the fullness of the times He might gather together in one all things in Christ,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93874" name="Group 18"/>
          <p:cNvGraphicFramePr>
            <a:graphicFrameLocks noGrp="1"/>
          </p:cNvGraphicFramePr>
          <p:nvPr/>
        </p:nvGraphicFramePr>
        <p:xfrm>
          <a:off x="34925" y="44450"/>
          <a:ext cx="9074150" cy="6339840"/>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ما في السموات وما على الارض في ذاك الذي فيه ايضا نلنا نصيبا معيّنين سابقا حسب قصد الذي يعمل كل شيء حسب رأي مشيئته  لنكون لمدح مجده نحن الذين قد سبق رجاؤنا في المسيح</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 qui est dans les cieux et ce qui est sur la terre. En lui aussi, nous avons reçu notre part: suivant le projet de celui qui mène tout au gré de sa volonté: nous avons été prédestinés pour être à la louange de sa gloire ceux qui ont d'avance espéré dans le Christ.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both which are in heaven and which are on earth--in Him. 11 In Him also we have obtained an inheritance, being predestined according to the purpose of Him who works all things according to the counsel of His will, 12 that we who first trusted in Christ should be to the praise of His glory.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95919" name="Group 15"/>
          <p:cNvGraphicFramePr>
            <a:graphicFrameLocks noGrp="1"/>
          </p:cNvGraphicFramePr>
          <p:nvPr/>
        </p:nvGraphicFramePr>
        <p:xfrm>
          <a:off x="34925" y="44450"/>
          <a:ext cx="9074150" cy="676656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فيه ايضا انتم اذ سمعتم كلمة الحق انجيل خلاصكم الذي فيه ايضا اذ آمنتم ختمتم بروح الموعد القدوس الذي هو عربون ميراثنا لفداء المقتنى لمدح مجده</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En lui, encore, vous avez entendu la parole de vérité, l'Évangile qui vous sauve. En lui, encore, vous avez cru et vous avez été marqués du sceau de l'Esprit promis, l'Esprit Saint, acompte de notre héritage jusqu'à la délivrance finale où nous en prendrons possession, à la louange de sa gloire.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In Him you also trusted, after you heard the word of truth, the gospel of your salvation; in whom also, having believed, you were sealed with the Holy Spirit of promise, 14 who is the guarantee of our inheritance until the redemption of the purchased possession, to the praise of His glory.</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0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9842"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105984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1059844"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10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02065" name="Group 17"/>
          <p:cNvGraphicFramePr>
            <a:graphicFrameLocks noGrp="1"/>
          </p:cNvGraphicFramePr>
          <p:nvPr/>
        </p:nvGraphicFramePr>
        <p:xfrm>
          <a:off x="34925" y="44450"/>
          <a:ext cx="9074150" cy="6840982"/>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الكاثوليكون من</a:t>
                      </a:r>
                      <a:r>
                        <a:rPr kumimoji="0" lang="en-CA"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رسالة </a:t>
                      </a:r>
                      <a:r>
                        <a:rPr kumimoji="0" lang="ar-EG" sz="3200" b="0" i="0" u="sng" strike="noStrike" cap="none" normalizeH="0" baseline="0">
                          <a:ln>
                            <a:noFill/>
                          </a:ln>
                          <a:solidFill>
                            <a:srgbClr val="FF9933"/>
                          </a:solidFill>
                          <a:effectLst/>
                          <a:latin typeface="Arial" charset="0"/>
                          <a:cs typeface="Arial" charset="0"/>
                        </a:rPr>
                        <a:t>يوحنا الأولى (</a:t>
                      </a:r>
                      <a:r>
                        <a:rPr kumimoji="0" lang="en-US" sz="3200" b="0" i="0" u="sng" strike="noStrike" cap="none" normalizeH="0" baseline="0">
                          <a:ln>
                            <a:noFill/>
                          </a:ln>
                          <a:solidFill>
                            <a:srgbClr val="FF9933"/>
                          </a:solidFill>
                          <a:effectLst/>
                          <a:latin typeface="Arial" charset="0"/>
                          <a:cs typeface="Arial" charset="0"/>
                        </a:rPr>
                        <a:t>4:15-5:1</a:t>
                      </a:r>
                      <a:r>
                        <a:rPr kumimoji="0" lang="ar-SA" sz="3200" b="0" i="0" u="sng" strike="noStrike" cap="none" normalizeH="0" baseline="0">
                          <a:ln>
                            <a:noFill/>
                          </a:ln>
                          <a:solidFill>
                            <a:srgbClr val="FF9933"/>
                          </a:solidFill>
                          <a:effectLst/>
                          <a:latin typeface="Arial" charset="0"/>
                          <a:cs typeface="Arial" charset="0"/>
                        </a:rPr>
                        <a:t>)</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اعترف ان يسوع هو ابن الله فالله يثبت فيه وهو في الله. ونحن قد عرفنا وصدقنا المحبة التي للّه فينا.الله محبة ومن يثبت في المحبة يثبت في الله والله فيه.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1 John 4:15-5:1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Quiconque confesse que Jésus est le Fils de Dieu, Dieu demeure en lui et lui en Dieu. Et nous, nous connaissons, pour y avoir cru, l'amour que Dieu manifeste au milieu de nous. Dieu est amour: qui demeure dans l'amour demeure en Dieu et Dieu demeure en lui.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1 John 4:15-5:1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Whoever confesses that Jesus is the Son of God, God abides in him, and he in God. 16 And we have known and believed the love that God has for us. God is love, and he who abides in love abides in God, and God in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28c</a:t>
            </a:r>
          </a:p>
        </p:txBody>
      </p:sp>
    </p:spTree>
  </p:cSld>
  <p:clrMapOvr>
    <a:masterClrMapping/>
  </p:clrMapOvr>
</p:sld>
</file>

<file path=ppt/slides/slide10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04118" name="Group 22"/>
          <p:cNvGraphicFramePr>
            <a:graphicFrameLocks noGrp="1"/>
          </p:cNvGraphicFramePr>
          <p:nvPr/>
        </p:nvGraphicFramePr>
        <p:xfrm>
          <a:off x="34925" y="115888"/>
          <a:ext cx="9074150" cy="6339840"/>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2255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بهذا تكملت المحبة فينا ان يكون لنا ثقة في يوم الدين لانه كما هو في هذا العالم هكذا نحن ايضا.</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لا خوف في المحبة بل المحبة الكاملة تطرح الخوف الى خارج</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En ceci, l'amour, parmi nous, est accompli, que nous avons pleine assurance pour le jour du jugement, parce que, tel il est, lui, tels nous sommes, nous aussi, dans ce monde. De crainte, il n'y en a pas dans l'amour; mais le parfait amour jette dehors la crainte,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Love has been perfected among us in this: that we may have boldness in the day of judgment; because as He is, so are we in this world. 18 There is no fear in love; but perfect love casts out fear, because fear involves torment.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06167" name="Group 23"/>
          <p:cNvGraphicFramePr>
            <a:graphicFrameLocks noGrp="1"/>
          </p:cNvGraphicFramePr>
          <p:nvPr/>
        </p:nvGraphicFramePr>
        <p:xfrm>
          <a:off x="34925" y="115888"/>
          <a:ext cx="9074150" cy="6547104"/>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الخوف له عذاب واما من خاف فلم يتكمل في المحبة. نحن نحبه لانه هو احبنا اولا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ان قال احد اني احب الله وابغض اخاه فهو كاذب.لان من لا يحب اخاه الذي ابصره كيف يقدر ان يحب الله الذي لم يبصره.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car la crainte implique un châtiment; et celui qui craint n'est pas accompli dans l'amour. 19 Nous, nous aimons, parce que lui, le premier, nous a aimés. Si quelqu'un dit: "J'aime Dieu", et qu'il haïsse son frère, c'est un menteur. En effet, celui qui n'aime pas son frère, qu'il voit, ne peut aimer Dieu qu'il ne voit pas.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he who fears has not been made perfect in love. 19 We love Him because He first loved us. 20 If someone says, I love God, and hates his brother, he is a liar; for he who does not love his brother whom he has seen, how can he love God whom he has not seen?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08214" name="Group 22"/>
          <p:cNvGraphicFramePr>
            <a:graphicFrameLocks noGrp="1"/>
          </p:cNvGraphicFramePr>
          <p:nvPr/>
        </p:nvGraphicFramePr>
        <p:xfrm>
          <a:off x="34925" y="115888"/>
          <a:ext cx="9074150" cy="6172772"/>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ولنا هذه الوصية منه ان من يحب الله يحب اخاه ايضا  كل من يؤمن ان يسوع هو المسيح فقد ولد من الله.وكل من يحب الوالد يحب المولود منه ايضا.</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Et voici le commandement que nous tenons de lui: celui qui aime Dieu, qu'il aime aussi son frère. 1 Quiconque croit que Jésus est le Christ est né de Dieu. et quiconque aime celui qui l’a engendré aime aussi celui qui est né de lui.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And this commandment we have from Him: that he who loves God must love his brother also.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5:1 Whoever believes that Jesus is the Christ is born of God, and everyone who loves Him who begot also loves him who is begotten of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5986"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106598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1065988"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1065989"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10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14358" name="Group 22"/>
          <p:cNvGraphicFramePr>
            <a:graphicFrameLocks noGrp="1"/>
          </p:cNvGraphicFramePr>
          <p:nvPr/>
        </p:nvGraphicFramePr>
        <p:xfrm>
          <a:off x="107950" y="115888"/>
          <a:ext cx="9036050" cy="6734810"/>
        </p:xfrm>
        <a:graphic>
          <a:graphicData uri="http://schemas.openxmlformats.org/drawingml/2006/table">
            <a:tbl>
              <a:tblPr rtl="1"/>
              <a:tblGrid>
                <a:gridCol w="4356100">
                  <a:extLst>
                    <a:ext uri="{9D8B030D-6E8A-4147-A177-3AD203B41FA5}">
                      <a16:colId xmlns:a16="http://schemas.microsoft.com/office/drawing/2014/main" val="20000"/>
                    </a:ext>
                  </a:extLst>
                </a:gridCol>
                <a:gridCol w="4679950">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a:ln>
                            <a:noFill/>
                          </a:ln>
                          <a:solidFill>
                            <a:srgbClr val="FF9900"/>
                          </a:solidFill>
                          <a:effectLst/>
                          <a:latin typeface="Arial" charset="0"/>
                          <a:cs typeface="Arial" charset="0"/>
                        </a:rPr>
                        <a:t>الأطهار</a:t>
                      </a:r>
                      <a:r>
                        <a:rPr kumimoji="0" lang="ar-EG" sz="3200" b="0" i="0" u="sng" strike="noStrike" cap="none" normalizeH="0" baseline="0">
                          <a:ln>
                            <a:noFill/>
                          </a:ln>
                          <a:solidFill>
                            <a:srgbClr val="FF9900"/>
                          </a:solidFill>
                          <a:effectLst/>
                          <a:latin typeface="Arial" charset="0"/>
                          <a:cs typeface="Arial" charset="0"/>
                        </a:rPr>
                        <a:t> (</a:t>
                      </a:r>
                      <a:r>
                        <a:rPr kumimoji="0" lang="en-US" sz="3200" b="0" i="0" u="sng" strike="noStrike" cap="none" normalizeH="0" baseline="0">
                          <a:ln>
                            <a:noFill/>
                          </a:ln>
                          <a:solidFill>
                            <a:srgbClr val="FF9900"/>
                          </a:solidFill>
                          <a:effectLst/>
                          <a:latin typeface="Arial" charset="0"/>
                          <a:cs typeface="Arial" charset="0"/>
                        </a:rPr>
                        <a:t>9:36-43</a:t>
                      </a:r>
                      <a:r>
                        <a:rPr kumimoji="0" lang="ar-SA" sz="3200" b="0" i="0" u="sng" strike="noStrike" cap="none" normalizeH="0" baseline="0">
                          <a:ln>
                            <a:noFill/>
                          </a:ln>
                          <a:solidFill>
                            <a:srgbClr val="FF9933"/>
                          </a:solidFill>
                          <a:effectLst/>
                          <a:latin typeface="Arial" charset="0"/>
                          <a:cs typeface="Arial" charset="0"/>
                        </a:rPr>
                        <a:t>)</a:t>
                      </a:r>
                      <a:endParaRPr kumimoji="0" lang="en-US"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وكان في يافا تلميذة اسمها طابيثا الذي ترجمته غزالة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هذه كانت ممتلئة اعمالا صالحة واحسانات كانت تعملها. وحدث في تلك الايام انها مرضت وماتت.</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فغسلوها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9:36-43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36 </a:t>
                      </a:r>
                      <a:r>
                        <a:rPr kumimoji="0" lang="fr-FR" sz="2800" b="0" i="0" u="none" strike="noStrike" cap="none" normalizeH="0" baseline="0">
                          <a:ln>
                            <a:noFill/>
                          </a:ln>
                          <a:solidFill>
                            <a:schemeClr val="bg1"/>
                          </a:solidFill>
                          <a:effectLst/>
                          <a:latin typeface="Arial" charset="0"/>
                          <a:cs typeface="Arial" charset="0"/>
                        </a:rPr>
                        <a:t>Il y avait à Joppé une femme qui était disciple; elle s'appelait Tabitha, ce qui se traduit par Gazelle. Elle était riche des bonnes oeuvres et des aumônes qu'elle faisait. Or, en ces jours-là, elle tomba malade et mourut. Après avoir fait sa toilette,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9:36-43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36 At Joppa there was a certain disciple named Tabitha, which is translated Dorcas. This woman was full of good works and charitable deeds which she did. 37 But it happened in those days that she became sick and died. When they had washed 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28a</a:t>
            </a:r>
          </a:p>
        </p:txBody>
      </p:sp>
    </p:spTree>
  </p:cSld>
  <p:clrMapOvr>
    <a:masterClrMapping/>
  </p:clrMapOvr>
</p:sld>
</file>

<file path=ppt/slides/slide10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16405" name="Group 21"/>
          <p:cNvGraphicFramePr>
            <a:graphicFrameLocks noGrp="1"/>
          </p:cNvGraphicFramePr>
          <p:nvPr/>
        </p:nvGraphicFramePr>
        <p:xfrm>
          <a:off x="34925" y="44450"/>
          <a:ext cx="9074150" cy="676656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ووضعوها في عليّة. واذ كانت لدّة قريبة من يافا وسمع التلاميذ ان بطرس فيها ارسلوا رجلين يطلبان اليه ان لا يتوانى عن ان يجتاز اليهم. فقام بطرس وجاء معهما.فلما وصل صعدوا به الى العليّة</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on la déposa dans la chambre haute. 38 Comme Lydda est proche de Joppé, les disciples avaient appris que Pierre était là et ils lui envoyèrent deux hommes chargés de cette invitation: "Rejoins-nous sans tarder." Pierre partit aussitôt avec eux. Quand il fut arrivé, on le fit monter dans la chambre haute,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they laid her in an upper room. 38 And since Lydda was near Joppa, and the disciples had heard that Peter was there, they sent two men to him, imploring him not to delay in coming to them. 39 Then Peter arose and went with them. When he had come, they brought him to the upper room.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18453" name="Group 21"/>
          <p:cNvGraphicFramePr>
            <a:graphicFrameLocks noGrp="1"/>
          </p:cNvGraphicFramePr>
          <p:nvPr/>
        </p:nvGraphicFramePr>
        <p:xfrm>
          <a:off x="34925" y="44450"/>
          <a:ext cx="9074150" cy="6931152"/>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فوقفت لديه</a:t>
                      </a:r>
                      <a:r>
                        <a:rPr kumimoji="0" lang="en-CA"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chemeClr val="bg1"/>
                          </a:solidFill>
                          <a:effectLst/>
                          <a:latin typeface="Arial" charset="0"/>
                          <a:cs typeface="Arial" charset="0"/>
                        </a:rPr>
                        <a:t>و</a:t>
                      </a:r>
                      <a:r>
                        <a:rPr kumimoji="0" lang="ar-SA" sz="3200" b="0" i="0" u="none" strike="noStrike" cap="none" normalizeH="0" baseline="0">
                          <a:ln>
                            <a:noFill/>
                          </a:ln>
                          <a:solidFill>
                            <a:schemeClr val="bg1"/>
                          </a:solidFill>
                          <a:effectLst/>
                          <a:latin typeface="Arial" charset="0"/>
                          <a:cs typeface="Arial" charset="0"/>
                        </a:rPr>
                        <a:t>جميع الارامل يبكين ويرين اقمصة وثيابا مما كانت تعمل غزالة وهي معهنّ. فاخرج بطرس الجميع خارجا وجثا على ركبتيه وصلّى ثم التفت الى الجسد وقال يا طابيثا قومي.ففتحت عينيها.ولما ابصرت بطرس جلست.</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toutes les veuves se tenaient devant lui en pleurs, lui montrant les tuniques et les manteaux que faisait Dorcas quand elle était en leur compagnie. Pierre fit sortir tout le monde et, se mettant à genoux, il pria; puis, se tournant vers le corps, il dit: "Tabitha, lève-toi." Elle ouvrit les yeux, et, à la vue de Pierre, elle se redressa et s'assit.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all the widows stood by him weeping, showing the tunics and garments which Dorcas had made while she was with them. 40 But Peter put them all out, and knelt down and prayed. And turning to the body he said, Tabitha, arise. And she opened her eyes, and when she saw Peter she sat up.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20496" name="Group 16"/>
          <p:cNvGraphicFramePr>
            <a:graphicFrameLocks noGrp="1"/>
          </p:cNvGraphicFramePr>
          <p:nvPr/>
        </p:nvGraphicFramePr>
        <p:xfrm>
          <a:off x="34925" y="44450"/>
          <a:ext cx="9074150" cy="6766560"/>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فناولها يده واقامها.ثم نادى القديسين والارامل واحضرها حية.</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فصار ذلك معلوما في يافا كلها فآمن كثيرون بالرب</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ومكث اياما كثيرة في يافا عند سمعان رجل دباغ</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15128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41 Il lui donna la main, la fit lever et, rappelant les saints et les veuves, il la leur présenta vivante. Tout Joppé fut au courant, et beaucoup crurent au Seigneur. Pierre demeura assez longtemps à Joppé, chez un certain Simon qui était corroyeur. 43  Pierre demeura quelque temps à Jaffa, chez un certain Simon, corroyeur.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41 Then he gave her his hand and lifted her up; and when he had called the saints and widows, he presented her alive. 42 And it became known throughout all Joppa, and many believed on the Lord. 43 So it was that he stayed many days in Joppa with Simon, a tanner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1106"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0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3154"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0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28674" name="Group 2"/>
          <p:cNvGraphicFramePr>
            <a:graphicFrameLocks noGrp="1"/>
          </p:cNvGraphicFramePr>
          <p:nvPr/>
        </p:nvGraphicFramePr>
        <p:xfrm>
          <a:off x="34925" y="44450"/>
          <a:ext cx="9145588" cy="6194426"/>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15:4</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والرذيل محتقر في عينيه ويكرم خائفي الرب.يحلف للضرر ولا يغير 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15:4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A ses yeux, le réprouvé est méprisable; mais il honore ceux qui craignent le  Seigneur,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15:4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In whose eyes a vile person is despised, But he honors those who fear the Lord.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28pg</a:t>
            </a:r>
          </a:p>
        </p:txBody>
      </p:sp>
    </p:spTree>
  </p:cSld>
  <p:clrMapOvr>
    <a:masterClrMapping/>
  </p:clrMapOvr>
</p:sld>
</file>

<file path=ppt/slides/slide10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30740" name="Group 20"/>
          <p:cNvGraphicFramePr>
            <a:graphicFrameLocks noGrp="1"/>
          </p:cNvGraphicFramePr>
          <p:nvPr/>
        </p:nvGraphicFramePr>
        <p:xfrm>
          <a:off x="34925" y="44450"/>
          <a:ext cx="9145588" cy="6793992"/>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يوحنا ( 7 : 14 – 24 )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كان العيد قد انتصف صعد يسوع الى الهيكل وكان يعلّم. فتعجب اليهود قائلين كيف هذا يعرف الكتب وهو لم يتعلّم.اجابهم يسوع وقال تعليمي ليس لي</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1"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00"/>
                          </a:solidFill>
                          <a:effectLst/>
                          <a:latin typeface="Arial" charset="0"/>
                          <a:cs typeface="Arial" charset="0"/>
                        </a:rPr>
                        <a:t>John 7:14-24</a:t>
                      </a:r>
                      <a:r>
                        <a:rPr kumimoji="0" lang="fr-FR" sz="2800" b="0" i="0" u="none" strike="noStrike" cap="none" normalizeH="0" baseline="0">
                          <a:ln>
                            <a:noFill/>
                          </a:ln>
                          <a:solidFill>
                            <a:schemeClr val="bg1"/>
                          </a:solidFill>
                          <a:effectLst/>
                          <a:latin typeface="Arial" charset="0"/>
                          <a:cs typeface="Arial" charset="0"/>
                        </a:rPr>
                        <a:t>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Alors qu'on était déjà au milieu de la fête, Jésus monta au temple et il se mit à enseigner. Les Juifs en étaient surpris et ils disaient: "Comment est-il si savant, lui qui n'a jamais étudié?" Jésus leur répondit: "Mon enseignement ne vient pas de moi,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00"/>
                          </a:solidFill>
                          <a:effectLst/>
                          <a:latin typeface="Arial" charset="0"/>
                          <a:cs typeface="Arial" charset="0"/>
                        </a:rPr>
                        <a:t>John 7:14-24</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Now about the middle of the feast Jesus went up into the temple and taught. 15 And the Jews marveled, saying, How does this Man know letters, having never studied? 16 Jesus answered them and said, My doctrine is not Mine,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28g</a:t>
            </a:r>
          </a:p>
        </p:txBody>
      </p:sp>
    </p:spTree>
  </p:cSld>
  <p:clrMapOvr>
    <a:masterClrMapping/>
  </p:clrMapOvr>
</p:sld>
</file>

<file path=ppt/slides/slide10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32789" name="Group 21"/>
          <p:cNvGraphicFramePr>
            <a:graphicFrameLocks noGrp="1"/>
          </p:cNvGraphicFramePr>
          <p:nvPr/>
        </p:nvGraphicFramePr>
        <p:xfrm>
          <a:off x="34925" y="115888"/>
          <a:ext cx="9074150" cy="6670929"/>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بل للذي ارسلني. ان شاء احد ان يعمل مشيئته يعرف التعليم هل هو من الله ام اتكلم انا من نفسي. من يتكلم من نفسه يطلب مجد نفسه.واما من يطلب مجد الذي ارسله فهو صادق</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de Celui qui m'a envoyé. 17 Si quelqu'un veut faire la volonté de Dieu, il saura si cet enseignement vient de Dieu ou si je parle de moi-même. Qui parle de lui-même cherche sa propre gloire; seul celui qui cherche la gloire de celui qui l'a envoyé est véridique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His who sent 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If anyone wants to do His will, he shall know concerning the doctrine, whether it is from God or whether I speak on My own authority. 18 He who speaks from himself seeks his own glory; but He who seeks the glory of the One who sent Him is true,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34839" name="Group 23"/>
          <p:cNvGraphicFramePr>
            <a:graphicFrameLocks noGrp="1"/>
          </p:cNvGraphicFramePr>
          <p:nvPr/>
        </p:nvGraphicFramePr>
        <p:xfrm>
          <a:off x="34925" y="115888"/>
          <a:ext cx="9074150" cy="6158865"/>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وليس فيه ظلم. أليس موسى قد اعطاكم الناموس وليس احد منكم يعمل الناموس.لماذا تطلبون ان تقتلوني اجاب الجمع وقالوا بك شيطان.من يطلب ان يقتلك.</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il n'y a pas en lui d'imposture.19 N'est-ce pas Moïse qui vous a donné la Loi? Or aucun de vous n'agit selon la Loi: pourquoi cherchez-vous à me faire mourir?" La foule lui répondit: "Tu es possédé d'un démon! Qui cherche à te faire mourir?"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no unrighteousness is in Him. 19 Did not Moses give you the law, yet none of you keeps the law? Why do you seek to kill Me? 20 The people answered and said, You have a demon. Who is seeking to kill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36880" name="Group 16"/>
          <p:cNvGraphicFramePr>
            <a:graphicFrameLocks noGrp="1"/>
          </p:cNvGraphicFramePr>
          <p:nvPr/>
        </p:nvGraphicFramePr>
        <p:xfrm>
          <a:off x="34925" y="115888"/>
          <a:ext cx="9074150" cy="6049963"/>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اجاب يسوع وقال لهم عملا واحدا عملت فتتعجبون جميعا. لهذا اعطاكم موسى الختان.ليس انه من موسى بل من الآباء.ففي السبت تختنون الانسان</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Jésus reprit la parole et leur dit: "Je n'ai fait qu'une seule oeuvre et tous, 22 vous êtes étonnés. Moïse vous a donné la circoncision - et vous la pratiquez le jour du sabbat.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Jesus answered and said to them, I did one work, and you all marvel. 22 Moses therefore gave you circumcision (not that it is from Moses, but from the fathers), and you circumcise a man on the Sabbath.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38937" name="Group 25"/>
          <p:cNvGraphicFramePr>
            <a:graphicFrameLocks noGrp="1"/>
          </p:cNvGraphicFramePr>
          <p:nvPr/>
        </p:nvGraphicFramePr>
        <p:xfrm>
          <a:off x="34925" y="44450"/>
          <a:ext cx="9145588" cy="6778752"/>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فان كان الانسان يقبل الختان في السبت لئلا ينقض ناموس موسى أفتسخطون عليّ لاني شفيت انسانا كله في السبت.  لا تحكموا حسب الظاهر بل احكموا حكما عادلا</a:t>
                      </a:r>
                      <a:r>
                        <a:rPr kumimoji="0" lang="ar-EG"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Si donc un homme reçoit la circoncision un jour de sabbat sans que la loi de Moïse soit violée, pourquoi vous irriter contre moi parce que j'ai guéri complètement un homme un jour de sabbat? Cessez de juger selon l'apparence, mais jugez selon ce qui est juste.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If a man receives circumcision on the Sabbath, so that the law of Moses should not be broken,are you angry with Me because I made a man completely well on the Sabbath? 24 Do not judge according to appearance, but judge with righteous judgment.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0322"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1080324"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36309" name="Group 21"/>
          <p:cNvGraphicFramePr>
            <a:graphicFrameLocks noGrp="1"/>
          </p:cNvGraphicFramePr>
          <p:nvPr/>
        </p:nvGraphicFramePr>
        <p:xfrm>
          <a:off x="468313" y="404813"/>
          <a:ext cx="8137525" cy="6138672"/>
        </p:xfrm>
        <a:graphic>
          <a:graphicData uri="http://schemas.openxmlformats.org/drawingml/2006/table">
            <a:tbl>
              <a:tblPr rtl="1"/>
              <a:tblGrid>
                <a:gridCol w="8137525">
                  <a:extLst>
                    <a:ext uri="{9D8B030D-6E8A-4147-A177-3AD203B41FA5}">
                      <a16:colId xmlns:a16="http://schemas.microsoft.com/office/drawing/2014/main" val="20000"/>
                    </a:ext>
                  </a:extLst>
                </a:gridCol>
              </a:tblGrid>
              <a:tr h="20875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endParaRPr kumimoji="0" lang="en-US" sz="4000" b="0" i="0" u="none" strike="noStrike" cap="none" normalizeH="0" baseline="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800" b="1" i="0" u="none" strike="noStrike" cap="none" normalizeH="0" baseline="0">
                          <a:ln>
                            <a:noFill/>
                          </a:ln>
                          <a:solidFill>
                            <a:srgbClr val="FF9900"/>
                          </a:solidFill>
                          <a:effectLst/>
                          <a:latin typeface="Arial" charset="0"/>
                          <a:cs typeface="Arial" charset="0"/>
                        </a:rPr>
                        <a:t>Fourth Sunday of the Holy Fifty days </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800" b="1"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800" b="1" i="0" u="none" strike="noStrike" cap="none" normalizeH="0" baseline="0">
                          <a:ln>
                            <a:noFill/>
                          </a:ln>
                          <a:solidFill>
                            <a:srgbClr val="FF9900"/>
                          </a:solidFill>
                          <a:effectLst/>
                          <a:latin typeface="Arial" charset="0"/>
                          <a:cs typeface="Arial" charset="0"/>
                        </a:rPr>
                        <a:t>الأحد الرابع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KW" sz="4000" b="1" i="0" u="none" strike="noStrike" cap="none" normalizeH="0" baseline="0">
                          <a:ln>
                            <a:noFill/>
                          </a:ln>
                          <a:solidFill>
                            <a:srgbClr val="FF9900"/>
                          </a:solidFill>
                          <a:effectLst/>
                          <a:latin typeface="Arial" charset="0"/>
                          <a:cs typeface="Arial" charset="0"/>
                        </a:rPr>
                        <a:t> </a:t>
                      </a:r>
                      <a:endParaRPr kumimoji="0" lang="fr-CA"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fr-FR" sz="4000" b="1" i="0" u="none" strike="noStrike" cap="none" normalizeH="0" baseline="0">
                          <a:ln>
                            <a:noFill/>
                          </a:ln>
                          <a:solidFill>
                            <a:srgbClr val="FF9900"/>
                          </a:solidFill>
                          <a:effectLst/>
                          <a:latin typeface="Arial" charset="0"/>
                          <a:cs typeface="Arial" charset="0"/>
                        </a:rPr>
                        <a:t>Quatrième Dimanche "ELKHAMSINE "</a:t>
                      </a:r>
                      <a:endParaRPr kumimoji="0" lang="fr-CA" sz="40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0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4"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233475"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10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38379" name="Group 43"/>
          <p:cNvGraphicFramePr>
            <a:graphicFrameLocks noGrp="1"/>
          </p:cNvGraphicFramePr>
          <p:nvPr/>
        </p:nvGraphicFramePr>
        <p:xfrm>
          <a:off x="69820" y="0"/>
          <a:ext cx="9074180" cy="6383338"/>
        </p:xfrm>
        <a:graphic>
          <a:graphicData uri="http://schemas.openxmlformats.org/drawingml/2006/table">
            <a:tbl>
              <a:tblPr rtl="1"/>
              <a:tblGrid>
                <a:gridCol w="4356115">
                  <a:extLst>
                    <a:ext uri="{9D8B030D-6E8A-4147-A177-3AD203B41FA5}">
                      <a16:colId xmlns:a16="http://schemas.microsoft.com/office/drawing/2014/main" val="20000"/>
                    </a:ext>
                  </a:extLst>
                </a:gridCol>
                <a:gridCol w="4718065">
                  <a:extLst>
                    <a:ext uri="{9D8B030D-6E8A-4147-A177-3AD203B41FA5}">
                      <a16:colId xmlns:a16="http://schemas.microsoft.com/office/drawing/2014/main" val="20001"/>
                    </a:ext>
                  </a:extLst>
                </a:gridCol>
              </a:tblGrid>
              <a:tr h="2133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 عشية (</a:t>
                      </a:r>
                      <a:r>
                        <a:rPr kumimoji="0" lang="en-US" sz="3600" b="0" i="0" u="sng" strike="noStrike" cap="none" normalizeH="0" baseline="0" dirty="0">
                          <a:ln>
                            <a:noFill/>
                          </a:ln>
                          <a:solidFill>
                            <a:srgbClr val="FF9933"/>
                          </a:solidFill>
                          <a:effectLst/>
                          <a:latin typeface="Arial" charset="0"/>
                          <a:cs typeface="Arial" charset="0"/>
                        </a:rPr>
                        <a:t>118:1-2</a:t>
                      </a:r>
                      <a:r>
                        <a:rPr kumimoji="0" lang="ar-EG" sz="3600" b="0" i="0" u="sng" strike="noStrike" cap="none" normalizeH="0" baseline="0" dirty="0">
                          <a:ln>
                            <a:noFill/>
                          </a:ln>
                          <a:solidFill>
                            <a:srgbClr val="FF9933"/>
                          </a:solidFill>
                          <a:effectLst/>
                          <a:latin typeface="Arial" charset="0"/>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احمدوا الرب لانه صالح لان الى الابد رحمته. ليقل اسرائيل ان الى الابد رحمته.</a:t>
                      </a:r>
                      <a:r>
                        <a:rPr kumimoji="0" lang="en-US" sz="3200" b="0" i="0" u="none" strike="noStrike" cap="none" normalizeH="0" baseline="0" dirty="0">
                          <a:ln>
                            <a:noFill/>
                          </a:ln>
                          <a:solidFill>
                            <a:schemeClr val="bg1"/>
                          </a:solidFill>
                          <a:effectLst/>
                          <a:latin typeface="Arial" charset="0"/>
                          <a:cs typeface="Arial" charset="0"/>
                        </a:rPr>
                        <a:t>        </a:t>
                      </a:r>
                      <a:r>
                        <a:rPr kumimoji="0" lang="ar-SA" sz="3600" b="0" i="0" u="none" strike="noStrike" cap="none" normalizeH="0" baseline="0" dirty="0">
                          <a:ln>
                            <a:noFill/>
                          </a:ln>
                          <a:solidFill>
                            <a:schemeClr val="bg1"/>
                          </a:solidFill>
                          <a:effectLst/>
                          <a:latin typeface="Arial" charset="0"/>
                          <a:cs typeface="Arial" charset="0"/>
                        </a:rPr>
                        <a:t>هللويا</a:t>
                      </a:r>
                      <a:endParaRPr kumimoji="0" lang="ar-EG" sz="3600" b="0" i="0" u="none" strike="noStrike" cap="none" normalizeH="0" baseline="0" dirty="0">
                        <a:ln>
                          <a:noFill/>
                        </a:ln>
                        <a:solidFill>
                          <a:schemeClr val="bg1"/>
                        </a:solidFill>
                        <a:effectLst/>
                        <a:latin typeface="Arial" charset="0"/>
                        <a:cs typeface="Arial" charset="0"/>
                      </a:endParaRPr>
                    </a:p>
                  </a:txBody>
                  <a:tcPr marL="0" marR="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Psaumes </a:t>
                      </a:r>
                      <a:r>
                        <a:rPr kumimoji="0" lang="en-US" sz="3200" b="0" i="0" u="sng" strike="noStrike" cap="none" normalizeH="0" baseline="0" dirty="0">
                          <a:ln>
                            <a:noFill/>
                          </a:ln>
                          <a:solidFill>
                            <a:srgbClr val="FF9933"/>
                          </a:solidFill>
                          <a:effectLst/>
                          <a:latin typeface="Arial" charset="0"/>
                          <a:cs typeface="Times New Roman" pitchFamily="18" charset="0"/>
                        </a:rPr>
                        <a:t>118:1-2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pitchFamily="34" charset="0"/>
                          <a:cs typeface="Arial" pitchFamily="34" charset="0"/>
                        </a:rPr>
                        <a:t>1 Célébrez le Seigneur, car il est bon, et sa fidélité est pour toujours.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pitchFamily="34" charset="0"/>
                          <a:cs typeface="Arial" pitchFamily="34" charset="0"/>
                        </a:rPr>
                        <a:t>2 Qu'Israël le redise: Sa fidélité est pour toujours, Alléluia.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Psalms 118:1-2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 Oh, give thanks to the Lord, for He is good! For His mercy endures forever.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Let Israel now say, His mercy endures forever.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b="1" dirty="0"/>
              <a:t>29pv</a:t>
            </a:r>
          </a:p>
        </p:txBody>
      </p:sp>
    </p:spTree>
  </p:cSld>
  <p:clrMapOvr>
    <a:masterClrMapping/>
  </p:clrMapOvr>
</p:sld>
</file>

<file path=ppt/slides/slide10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39417" name="Group 57"/>
          <p:cNvGraphicFramePr>
            <a:graphicFrameLocks noGrp="1"/>
          </p:cNvGraphicFramePr>
          <p:nvPr/>
        </p:nvGraphicFramePr>
        <p:xfrm>
          <a:off x="34925" y="44450"/>
          <a:ext cx="9145588" cy="6376607"/>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يوحنا ( 6 : 57 – 69 )</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 كما ارسلني الآب الحي وانا حيّ بالآب فمن يأكلني فهو يحيا بي. هذا هو الخبز الذي نزل من السماء.ليس كما اكل آباؤكم المنّ وماتوا.</a:t>
                      </a:r>
                      <a:r>
                        <a:rPr kumimoji="0" lang="ar-EG"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Jean 6:57-69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57 Comme le Père qui est vivant m'a envoyé et que je vis par le Père, ainsi celui qui me mangera vivra par moi. 58 Tel est le pain qui est descendu du ciel: il est bien différent de celui que vos pères ont mangé; ils sont morts, eux,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6:57-69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57 As the living Father sent Me, and I live because of the Father, so he who feeds on Me will live because of Me. 58 This is the bread which came down from heaven--not as your fathers ate the manna, and are dead.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29v</a:t>
            </a:r>
          </a:p>
        </p:txBody>
      </p:sp>
    </p:spTree>
  </p:cSld>
  <p:clrMapOvr>
    <a:masterClrMapping/>
  </p:clrMapOvr>
</p:sld>
</file>

<file path=ppt/slides/slide10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40445" name="Group 61"/>
          <p:cNvGraphicFramePr>
            <a:graphicFrameLocks noGrp="1"/>
          </p:cNvGraphicFramePr>
          <p:nvPr/>
        </p:nvGraphicFramePr>
        <p:xfrm>
          <a:off x="34925" y="44450"/>
          <a:ext cx="9145588" cy="6014403"/>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يأكل هذا الخبز فانه يحيا الى الابد. قال هذا في المجمع وهو يعلم في كفرناحوم فقال كثيرون من تلاميذه اذ سمعوا ان هذا الكلام صعب.من يقدر ان يسمعه.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celui qui mangera du pain que voici vivra pour l'éternité. 59 Tels furent les enseignements de Jésus, dans la synagogue, à Capharnaüm.60 Après l'avoir entendu, beaucoup de ses disciples commencèrent à dire. "Cette parole est rude! Qui peut l'écouter?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He who eats this bread will live forever. 59 These things He said in the synagogue as He taught in Capernaum. 60 Therefore many of His disciples, when they heard this, said, This is a hard saying; who can understand 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41453" name="Group 45"/>
          <p:cNvGraphicFramePr>
            <a:graphicFrameLocks noGrp="1"/>
          </p:cNvGraphicFramePr>
          <p:nvPr/>
        </p:nvGraphicFramePr>
        <p:xfrm>
          <a:off x="34925" y="44450"/>
          <a:ext cx="9145588" cy="6742367"/>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فعلم يسوع في نفسه ان تلاميذه يتذمرون على هذا فقال لهم أهذا يعثركم. فان رأيتم ابن الانسان صاعدا الى حيث كان اولا. الروح هو الذي يحيي.اما الجسد فلا يفيد شيئا.</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61 Mais, sachant en lui-même que ses disciples murmuraient à ce sujet, Jésus leur dit: "C'est donc pour vous une cause de scandale? 62  Et si vous voyiez le Fils de l'homme monter là où il était auparavant? 63 C'est l'Esprit qui vivifie, la chair ne sert de rien.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61 When Jesus knew in Himself that His disciples complained about this,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He said to them, Does this offend you? 62 What then if you should see the Son of Man ascend where He was before? 63 It is the Spirit who gives life; the flesh profits nothing.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42481" name="Group 49"/>
          <p:cNvGraphicFramePr>
            <a:graphicFrameLocks noGrp="1"/>
          </p:cNvGraphicFramePr>
          <p:nvPr/>
        </p:nvGraphicFramePr>
        <p:xfrm>
          <a:off x="34925" y="44450"/>
          <a:ext cx="9145588" cy="5905501"/>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الكلام الذي اكلمكم به هو روح وحياة.ولكن منكم قوم لا يؤمنون.لان يسوع من البدء علم من هم الذين لا يؤمنون ومن هو الذي يسلمه.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Les paroles que je vous ai dites sont esprit et vie. </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64 Mais il en est parmi vous qui ne croient pas. En fait, Jésus savait dès le début quels étaient ceux qui ne croyaient pas et qui était celui qui allait le livrer.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 words that I speak to you are spirit, and they are life. 64 But there are some of you who do not believe. For Jesus knew from the beginning who they were who did not believe, and who would betray Him.</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12466" name="Group 18"/>
          <p:cNvGraphicFramePr>
            <a:graphicFrameLocks noGrp="1"/>
          </p:cNvGraphicFramePr>
          <p:nvPr/>
        </p:nvGraphicFramePr>
        <p:xfrm>
          <a:off x="34925" y="44450"/>
          <a:ext cx="9145588" cy="5905501"/>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لهذا قلت لكم انه لا يقدر احد ان يأتي اليّ ان لم يعط من ابي  من هذا الوقت رجع كثيرون من تلاميذه الى الوراء ولم يعودوا يمشون معه.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65 Il ajouta: C'est bien pourquoi je vous ai dit: "Personne ne peut venir à moi si cela ne lui est donné par le Père. 66 Dès lors, beaucoup de ses disciples s'en retournèrent et cessèrent de faire route avec lui.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65 And He said, Therefore I have said to you that no one can come to Me unless it has been granted to him by My Father. 66 From that time many of His disciples went back and walked with Him no more.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43495" name="Group 39"/>
          <p:cNvGraphicFramePr>
            <a:graphicFrameLocks noGrp="1"/>
          </p:cNvGraphicFramePr>
          <p:nvPr/>
        </p:nvGraphicFramePr>
        <p:xfrm>
          <a:off x="34925" y="44450"/>
          <a:ext cx="8932605" cy="6356352"/>
        </p:xfrm>
        <a:graphic>
          <a:graphicData uri="http://schemas.openxmlformats.org/drawingml/2006/table">
            <a:tbl>
              <a:tblPr rtl="1"/>
              <a:tblGrid>
                <a:gridCol w="4342491">
                  <a:extLst>
                    <a:ext uri="{9D8B030D-6E8A-4147-A177-3AD203B41FA5}">
                      <a16:colId xmlns:a16="http://schemas.microsoft.com/office/drawing/2014/main" val="20000"/>
                    </a:ext>
                  </a:extLst>
                </a:gridCol>
                <a:gridCol w="4590114">
                  <a:extLst>
                    <a:ext uri="{9D8B030D-6E8A-4147-A177-3AD203B41FA5}">
                      <a16:colId xmlns:a16="http://schemas.microsoft.com/office/drawing/2014/main" val="20001"/>
                    </a:ext>
                  </a:extLst>
                </a:gridCol>
              </a:tblGrid>
              <a:tr h="138428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فقال يسوع للاثني عشر ألعلكم انتم ايضا تريدون ان تمضوا.  فاجابه سمعان بطرس يا رب الى من نذهب.كلام الحياة الابدية عندك.  ونحن قد آمنّا وعرفنا انك انت المسيح ابن الله الحي.</a:t>
                      </a:r>
                      <a:r>
                        <a:rPr kumimoji="0" lang="ar-EG" sz="3200" b="0" i="0" u="none" strike="noStrike" cap="none" normalizeH="0" baseline="0" dirty="0">
                          <a:ln>
                            <a:noFill/>
                          </a:ln>
                          <a:solidFill>
                            <a:schemeClr val="bg1"/>
                          </a:solidFill>
                          <a:effectLst/>
                          <a:latin typeface="Arial" charset="0"/>
                          <a:cs typeface="Arial" charset="0"/>
                        </a:rPr>
                        <a:t> </a:t>
                      </a:r>
                      <a:r>
                        <a:rPr kumimoji="0" lang="ar-SA" sz="2800" b="1" i="0" u="none" strike="noStrike" cap="none" normalizeH="0" baseline="0" dirty="0">
                          <a:ln>
                            <a:noFill/>
                          </a:ln>
                          <a:solidFill>
                            <a:srgbClr val="FF9900"/>
                          </a:solidFill>
                          <a:effectLst/>
                          <a:latin typeface="Arial" charset="0"/>
                          <a:cs typeface="Arial" charset="0"/>
                        </a:rPr>
                        <a:t>( والمجد للـه دائماً ).</a:t>
                      </a:r>
                      <a:endParaRPr kumimoji="0" lang="en-CA" sz="2800" b="1" i="0" u="none" strike="noStrike" cap="none" normalizeH="0" baseline="0" dirty="0">
                        <a:ln>
                          <a:noFill/>
                        </a:ln>
                        <a:solidFill>
                          <a:srgbClr val="FF9900"/>
                        </a:solidFill>
                        <a:effectLst/>
                        <a:latin typeface="Arial" charset="0"/>
                        <a:cs typeface="Arial" charset="0"/>
                      </a:endParaRPr>
                    </a:p>
                  </a:txBody>
                  <a:tcPr marL="18000" marR="1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67 Alors Jésus dit aux douze: "Et vous, ne voulez-vous pas partir?" Simon Pierre lui répondit: "Seigneur, à qui irions-nous? Tu as des paroles de vie éternelle. Et nous, nous avons cru et nous avons connu que tu es le Saint de Dieu.</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200" b="1" i="0" u="none" strike="noStrike" cap="none" normalizeH="0" baseline="0" dirty="0">
                          <a:ln>
                            <a:noFill/>
                          </a:ln>
                          <a:solidFill>
                            <a:srgbClr val="FF9900"/>
                          </a:solidFill>
                          <a:effectLst/>
                          <a:latin typeface="Arial" charset="0"/>
                          <a:cs typeface="Arial" charset="0"/>
                        </a:rPr>
                        <a:t>(Gloire à Dieu éternellement.)</a:t>
                      </a:r>
                      <a:endParaRPr kumimoji="0" lang="en-US" sz="22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67 Then Jesus said to the twelve, Do you also want to go away? 68 But Simon Peter answered Him, Lord, to whom shall we go? You have the words of eternal life. 69 Also we have come to believe and know that You are the Christ, the Son of the living God.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40646"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666"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241667"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1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45544" name="Group 40"/>
          <p:cNvGraphicFramePr>
            <a:graphicFrameLocks noGrp="1"/>
          </p:cNvGraphicFramePr>
          <p:nvPr/>
        </p:nvGraphicFramePr>
        <p:xfrm>
          <a:off x="34925" y="44450"/>
          <a:ext cx="9001125" cy="6338888"/>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 </a:t>
                      </a:r>
                      <a:r>
                        <a:rPr kumimoji="0" lang="en-US" sz="3600" b="0" i="0" u="sng" strike="noStrike" cap="none" normalizeH="0" baseline="0">
                          <a:ln>
                            <a:noFill/>
                          </a:ln>
                          <a:solidFill>
                            <a:srgbClr val="FF9933"/>
                          </a:solidFill>
                          <a:effectLst/>
                          <a:latin typeface="Arial" charset="0"/>
                          <a:cs typeface="Arial" charset="0"/>
                        </a:rPr>
                        <a:t>118:28, 21</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الهي انت فاحمدك الهي فارفعك.</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احمدك لانك استجبت لي وصرت لي خلاصا</a:t>
                      </a:r>
                      <a:r>
                        <a:rPr kumimoji="0" lang="ar-EG" sz="3200" b="1" i="0" u="none" strike="noStrike" cap="none" normalizeH="0" baseline="0">
                          <a:ln>
                            <a:noFill/>
                          </a:ln>
                          <a:solidFill>
                            <a:schemeClr val="bg1"/>
                          </a:solidFill>
                          <a:effectLst/>
                          <a:latin typeface="Arial" charset="0"/>
                          <a:cs typeface="Arial" charset="0"/>
                        </a:rPr>
                        <a:t>             </a:t>
                      </a:r>
                      <a:r>
                        <a:rPr kumimoji="0" lang="ar-SA" sz="3200" b="1" i="0" u="none" strike="noStrike" cap="none" normalizeH="0" baseline="0">
                          <a:ln>
                            <a:noFill/>
                          </a:ln>
                          <a:solidFill>
                            <a:schemeClr val="bg1"/>
                          </a:solidFill>
                          <a:effectLst/>
                          <a:latin typeface="Arial" charset="0"/>
                          <a:cs typeface="Arial" charset="0"/>
                        </a:rPr>
                        <a:t>هللويا.</a:t>
                      </a:r>
                      <a:endParaRPr kumimoji="0" lang="en-CA" sz="3200" b="1" i="0" u="none" strike="noStrike" cap="none" normalizeH="0" baseline="0">
                        <a:ln>
                          <a:noFill/>
                        </a:ln>
                        <a:solidFill>
                          <a:schemeClr val="bg1"/>
                        </a:solidFill>
                        <a:effectLst/>
                        <a:latin typeface="Arial" charset="0"/>
                        <a:cs typeface="Arial" charset="0"/>
                      </a:endParaRPr>
                    </a:p>
                  </a:txBody>
                  <a:tcPr marL="109728" marR="109728"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Psalms 118:28, 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Tu es mon Dieu et je te célèbre, mon Dieu, et je t'exalte.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Célébrez le Seigneur, car il est bon et sa fidélité est pour toujours,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fr-CA"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Psalms 118:28, 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You are my God, and I will praise You; You are my God, I will exalt You.</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I will praise You, For You have answered me, And have become my salvation.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29pm</a:t>
            </a:r>
          </a:p>
        </p:txBody>
      </p:sp>
    </p:spTree>
  </p:cSld>
  <p:clrMapOvr>
    <a:masterClrMapping/>
  </p:clrMapOvr>
</p:sld>
</file>

<file path=ppt/slides/slide1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46585" name="Group 57"/>
          <p:cNvGraphicFramePr>
            <a:graphicFrameLocks noGrp="1"/>
          </p:cNvGraphicFramePr>
          <p:nvPr/>
        </p:nvGraphicFramePr>
        <p:xfrm>
          <a:off x="34925" y="44450"/>
          <a:ext cx="9074150" cy="6771069"/>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يوحنا ( 8 : 51 – 59 )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الحق الحق اقول لكم ان كان احد يحفظ كلامي فلن يرى الموت الى الابد. فقال له اليهود الآن علمنا ان بك شيطانا.قد مات ابراهيم والانبياء.</a:t>
                      </a:r>
                      <a:r>
                        <a:rPr kumimoji="0" lang="ar-EG" sz="32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704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Jean 8:51-59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51 En vérité, en vérité, je vous le dis, si quelqu'un garde ma parole, il ne verra jamais la mort.52 Les Juifs lui dirent alors: "Nous savons maintenant que tu es un possédé! Abraham est mort, et les prophètes aussi,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John 8:51-59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51 Most assuredly, I say to you, if anyone keeps My word he shall never see death. 52 Then the Jews said to Him, Now we know that You have a demon! Abraham is dead, and the prophets;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29m</a:t>
            </a:r>
          </a:p>
        </p:txBody>
      </p:sp>
    </p:spTree>
  </p:cSld>
  <p:clrMapOvr>
    <a:masterClrMapping/>
  </p:clrMapOvr>
</p:sld>
</file>

<file path=ppt/slides/slide1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13491" name="Group 19"/>
          <p:cNvGraphicFramePr>
            <a:graphicFrameLocks noGrp="1"/>
          </p:cNvGraphicFramePr>
          <p:nvPr/>
        </p:nvGraphicFramePr>
        <p:xfrm>
          <a:off x="34925" y="44450"/>
          <a:ext cx="9074150" cy="6299201"/>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وانت تقول ان كان احد يحفظ كلامي فلن يذوق الموت الى الابد. ألعلك اعظم من ابينا ابراهيم الذي مات.والانبياء ماتوا.من تجعل نفسك.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704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toi, tu viens dire: Si quelqu'un garde ma parole, il ne fera jamais l'expérience de la mort. 53 Serais-tu plus grand que notre père Abraham, qui est mort? Et les prophètes aussi sont morts! Pour qui te prends-tu donc?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You say, `If anyone keeps My word he shall never taste death.' 53 Are You greater than our father Abraham, who is dead? And the prophets are dead. Whom do You make Yourself out to be?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47596" name="Group 44"/>
          <p:cNvGraphicFramePr>
            <a:graphicFrameLocks noGrp="1"/>
          </p:cNvGraphicFramePr>
          <p:nvPr/>
        </p:nvGraphicFramePr>
        <p:xfrm>
          <a:off x="34925" y="0"/>
          <a:ext cx="9074150" cy="6766560"/>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41287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اجاب يسوع ان كنت امجد نفسي فليس مجدي شيئا.ابي هو الذي يمجدني الذي تقولون انتم انه الهكم ولستم تعرفونه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واما انا فاعرفه.وان قلت اني لست اعرفه اكون مثلكم كاذبا.لكني اعرفه واحفظ قوله.</a:t>
                      </a:r>
                      <a:r>
                        <a:rPr kumimoji="0" lang="ar-EG" sz="3200" b="0" i="0" u="none" strike="noStrike" cap="none" normalizeH="0" baseline="0">
                          <a:ln>
                            <a:noFill/>
                          </a:ln>
                          <a:solidFill>
                            <a:schemeClr val="bg1"/>
                          </a:solidFill>
                          <a:effectLst/>
                          <a:latin typeface="Arial" charset="0"/>
                          <a:cs typeface="Arial" charset="0"/>
                        </a:rPr>
                        <a:t>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608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54 Jésus leur répondit: "Si je me glorifiais moi-même, ma gloire ne signifierait rien. C'est mon Père qui me glorifie, lui dont vous affirmez qu'il est votre Dieu. 55 Vous ne l'avez pas connu tandis que moi, je le connais. Si je disais que je ne le connais pas, je serais, tout comme vous, un menteur; mais je le connais et je garde sa parole.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54 Jesus answered, If I honor Myself, My honor is nothing. It is My Father who honors Me, of whom you say that He is your God. 55 Yet you have not known Him, but I know Him. And if I say, `I do not know Him,' I shall be a liar like you; but I do know Him and keep His word.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48617" name="Group 41"/>
          <p:cNvGraphicFramePr>
            <a:graphicFrameLocks noGrp="1"/>
          </p:cNvGraphicFramePr>
          <p:nvPr/>
        </p:nvGraphicFramePr>
        <p:xfrm>
          <a:off x="34925" y="0"/>
          <a:ext cx="9074150" cy="6094413"/>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4467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ابوكم ابراهيم تهلل بان يرى يومي فرأى وفرح. فقال له اليهود ليس لك خمسون سنة بعد.</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أفرأيت ابراهيم.</a:t>
                      </a:r>
                      <a:endParaRPr kumimoji="0" lang="ar-EG"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56 Abraham, votre père, a exulté à la pensée de voir mon Jour: il l'a vu et il a été transporté de joie. 57 Sur quoi, les Juifs lui dirent: "Tu n'as même pas cinquante ans et tu as vu Abraham!"</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56 Your father Abraham rejoiced to see My day, and he saw it and was glad. 57 Then the Jews said to Him, You are not yet fifty years old, and have You seen Abraham?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49644" name="Group 44"/>
          <p:cNvGraphicFramePr>
            <a:graphicFrameLocks noGrp="1"/>
          </p:cNvGraphicFramePr>
          <p:nvPr/>
        </p:nvGraphicFramePr>
        <p:xfrm>
          <a:off x="34895" y="115888"/>
          <a:ext cx="9109105" cy="6065204"/>
        </p:xfrm>
        <a:graphic>
          <a:graphicData uri="http://schemas.openxmlformats.org/drawingml/2006/table">
            <a:tbl>
              <a:tblPr rtl="1"/>
              <a:tblGrid>
                <a:gridCol w="4248152">
                  <a:extLst>
                    <a:ext uri="{9D8B030D-6E8A-4147-A177-3AD203B41FA5}">
                      <a16:colId xmlns:a16="http://schemas.microsoft.com/office/drawing/2014/main" val="20000"/>
                    </a:ext>
                  </a:extLst>
                </a:gridCol>
                <a:gridCol w="486095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قال لهم يسوع الحق الحق اقول لكم قبل ان يكون ابراهيم انا كائن.  فرفعوا حجارة ليرجموه.اما يسوع فاختفى وخرج من الهيكل مجتازا في وسطهم ومضى هكذا</a:t>
                      </a:r>
                      <a:r>
                        <a:rPr kumimoji="0" lang="ar-EG" sz="3200" b="0" i="0" u="none" strike="noStrike" cap="none" normalizeH="0" baseline="0" dirty="0">
                          <a:ln>
                            <a:noFill/>
                          </a:ln>
                          <a:solidFill>
                            <a:schemeClr val="bg1"/>
                          </a:solidFill>
                          <a:effectLst/>
                          <a:latin typeface="Arial" charset="0"/>
                          <a:cs typeface="Arial" charset="0"/>
                        </a:rPr>
                        <a:t>   </a:t>
                      </a:r>
                      <a:r>
                        <a:rPr kumimoji="0" lang="ar-SA" sz="2800" b="1" i="0" u="none" strike="noStrike" cap="none" normalizeH="0" baseline="0" dirty="0">
                          <a:ln>
                            <a:noFill/>
                          </a:ln>
                          <a:solidFill>
                            <a:srgbClr val="FF9900"/>
                          </a:solidFill>
                          <a:effectLst/>
                          <a:latin typeface="Arial" charset="0"/>
                          <a:cs typeface="Arial" charset="0"/>
                        </a:rPr>
                        <a:t>( والمجد للـه دائماً ).</a:t>
                      </a:r>
                      <a:endParaRPr kumimoji="0" lang="en-CA" sz="28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58 Jésus leur répondit: "En vérité, en vérité, je vous le dis, avant qu'Abraham fût, Je Suis. 59  Alors, ils ramassèrent des pierres pour les lancer contre lui, mais Jésus se déroba et sortit du temple.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200" b="1" i="0" u="none" strike="noStrike" cap="none" normalizeH="0" baseline="0" dirty="0">
                          <a:ln>
                            <a:noFill/>
                          </a:ln>
                          <a:solidFill>
                            <a:srgbClr val="FF9900"/>
                          </a:solidFill>
                          <a:effectLst/>
                          <a:latin typeface="Arial" charset="0"/>
                          <a:cs typeface="Arial" charset="0"/>
                        </a:rPr>
                        <a:t>(Gloire à Dieu éternellement.)</a:t>
                      </a:r>
                      <a:endParaRPr kumimoji="0" lang="en-US" sz="22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58 Jesus said to them, Most assuredly, I say to you, before Abraham was, I AM. 59 Then they took up stones to throw at Him; but Jesus hid Himself and went out of the temple, going through the midst of them, and so passed by.</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4781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8834"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248835"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rtl="0"/>
            <a:endParaRPr lang="en-US" sz="2800">
              <a:solidFill>
                <a:schemeClr val="bg1"/>
              </a:solidFill>
              <a:latin typeface="Avva_Shenouda" pitchFamily="34" charset="0"/>
            </a:endParaRPr>
          </a:p>
        </p:txBody>
      </p:sp>
      <p:sp>
        <p:nvSpPr>
          <p:cNvPr id="248836"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248837"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1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52735" name="Group 63"/>
          <p:cNvGraphicFramePr>
            <a:graphicFrameLocks noGrp="1"/>
          </p:cNvGraphicFramePr>
          <p:nvPr/>
        </p:nvGraphicFramePr>
        <p:xfrm>
          <a:off x="34925" y="44450"/>
          <a:ext cx="9074150" cy="6678168"/>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بولس الرسول إلى </a:t>
                      </a:r>
                      <a:r>
                        <a:rPr kumimoji="0" lang="ar-EG" sz="3200" b="0" i="0" u="sng" strike="noStrike" cap="none" normalizeH="0" baseline="0" dirty="0">
                          <a:ln>
                            <a:noFill/>
                          </a:ln>
                          <a:solidFill>
                            <a:srgbClr val="FF9933"/>
                          </a:solidFill>
                          <a:effectLst/>
                          <a:latin typeface="Arial" charset="0"/>
                          <a:cs typeface="Arial" charset="0"/>
                        </a:rPr>
                        <a:t>أ</a:t>
                      </a:r>
                      <a:r>
                        <a:rPr kumimoji="0" lang="ar-SA" sz="3200" b="0" i="0" u="sng" strike="noStrike" cap="none" normalizeH="0" baseline="0" dirty="0">
                          <a:ln>
                            <a:noFill/>
                          </a:ln>
                          <a:solidFill>
                            <a:srgbClr val="FF9933"/>
                          </a:solidFill>
                          <a:effectLst/>
                          <a:latin typeface="Arial" charset="0"/>
                          <a:cs typeface="Arial" charset="0"/>
                        </a:rPr>
                        <a:t>هل</a:t>
                      </a:r>
                      <a:r>
                        <a:rPr kumimoji="0" lang="ar-EG" sz="3200" b="0" i="0" u="sng" strike="noStrike" cap="none" normalizeH="0" baseline="0" dirty="0">
                          <a:ln>
                            <a:noFill/>
                          </a:ln>
                          <a:solidFill>
                            <a:srgbClr val="FF9933"/>
                          </a:solidFill>
                          <a:effectLst/>
                          <a:latin typeface="Arial" charset="0"/>
                          <a:cs typeface="Arial" charset="0"/>
                        </a:rPr>
                        <a:t> تسالونيكى الثانية ( 2 : 13 – 3 : 5 </a:t>
                      </a:r>
                      <a:r>
                        <a:rPr kumimoji="0" lang="ar-SA" sz="3200" b="0" i="0" u="sng" strike="noStrike" cap="none" normalizeH="0" baseline="0" dirty="0">
                          <a:ln>
                            <a:noFill/>
                          </a:ln>
                          <a:solidFill>
                            <a:srgbClr val="FF9933"/>
                          </a:solidFill>
                          <a:effectLst/>
                          <a:latin typeface="Arial" charset="0"/>
                          <a:cs typeface="Arial" charset="0"/>
                        </a:rPr>
                        <a:t>)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واما نحن فينبغي لنا ان نشكر الله كل حين لاجلكم ايها الاخوة المحبوبون من الرب ان الله اختاركم من البدء للخلاص بتقديس الروح وتصديق الحق.</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700" b="0" i="0" u="sng" strike="noStrike" cap="none" normalizeH="0" baseline="0">
                          <a:ln>
                            <a:noFill/>
                          </a:ln>
                          <a:solidFill>
                            <a:srgbClr val="FF9933"/>
                          </a:solidFill>
                          <a:effectLst/>
                          <a:latin typeface="Arial" charset="0"/>
                          <a:cs typeface="Times New Roman" pitchFamily="18" charset="0"/>
                        </a:rPr>
                        <a:t>2 Thessaloniciens 2:13- 3:5</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Quant à nous, nous devons continuellement rendre grâce à Dieu pour vous, frères aimés du Seigneur, car Dieu vous a choisis dès le commencement, pour être sauvés par l'Esprit qui sanctifie et par la foi en la vérité.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20000"/>
                        </a:spcBef>
                        <a:spcAft>
                          <a:spcPct val="0"/>
                        </a:spcAft>
                        <a:buClrTx/>
                        <a:buSzTx/>
                        <a:buFontTx/>
                        <a:buNone/>
                        <a:tabLst/>
                      </a:pPr>
                      <a:r>
                        <a:rPr kumimoji="0" lang="en-GB" sz="2800" b="0" i="0" u="sng" strike="noStrike" cap="none" normalizeH="0" baseline="0" dirty="0">
                          <a:ln>
                            <a:noFill/>
                          </a:ln>
                          <a:solidFill>
                            <a:srgbClr val="FF9933"/>
                          </a:solidFill>
                          <a:effectLst/>
                          <a:latin typeface="Arial" charset="0"/>
                          <a:cs typeface="Times New Roman" pitchFamily="18" charset="0"/>
                        </a:rPr>
                        <a:t>2Thessalonians 2:13-3:5</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13 But we are bound to give thanks to God always for you, brethren beloved by the Lord, because God from the beginning chose you for salvation through sanctification by the Spirit and belief in the truth,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29p</a:t>
            </a:r>
          </a:p>
        </p:txBody>
      </p:sp>
    </p:spTree>
  </p:cSld>
  <p:clrMapOvr>
    <a:masterClrMapping/>
  </p:clrMapOvr>
</p:sld>
</file>

<file path=ppt/slides/slide1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53749" name="Group 53"/>
          <p:cNvGraphicFramePr>
            <a:graphicFrameLocks noGrp="1"/>
          </p:cNvGraphicFramePr>
          <p:nvPr/>
        </p:nvGraphicFramePr>
        <p:xfrm>
          <a:off x="34925" y="44450"/>
          <a:ext cx="9145588" cy="6389434"/>
        </p:xfrm>
        <a:graphic>
          <a:graphicData uri="http://schemas.openxmlformats.org/drawingml/2006/table">
            <a:tbl>
              <a:tblPr rtl="1"/>
              <a:tblGrid>
                <a:gridCol w="4784951">
                  <a:extLst>
                    <a:ext uri="{9D8B030D-6E8A-4147-A177-3AD203B41FA5}">
                      <a16:colId xmlns:a16="http://schemas.microsoft.com/office/drawing/2014/main" val="20000"/>
                    </a:ext>
                  </a:extLst>
                </a:gridCol>
                <a:gridCol w="4360637">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الامر الذي دعاكم اليه بانجيلنا لاقتناء مجد ربنا يسوع المسيح. فاثبتوا اذا ايها الاخوة وتمسكوا بالتعاليم التي تعلمتموها سواء كان بالكلام ام برسالتنا.</a:t>
                      </a:r>
                      <a:endParaRPr kumimoji="0" lang="ar-EG"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C'est à cela qu'il vous a appelés par notre Evangile à posséder la gloire de notre Seigneur Jésus Christ. 15 Ainsi donc, frères, tenez bon et gardez fermement les traditions que nous vous avons enseignées, de vive voix ou par lettre.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14 to which He called you by our gospel, for the obtaining of the glory of our Lord Jesus Christ. 15 Therefore, brethren, stand fast and hold the traditions which you were taught, whether by word or our epistle.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54762" name="Group 42"/>
          <p:cNvGraphicFramePr>
            <a:graphicFrameLocks noGrp="1"/>
          </p:cNvGraphicFramePr>
          <p:nvPr/>
        </p:nvGraphicFramePr>
        <p:xfrm>
          <a:off x="34925" y="44450"/>
          <a:ext cx="9145588" cy="6632575"/>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وربنا نفسه يسوع المسيح والله ابونا الذي احبنا واعطانا عزاء ابديا ورجاء صالحا بالنعمة  يعزي قلوبكم ويثبتكم في كل كلام وعمل صالح</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Que notre Seigneur Jésus Christ lui-même et Dieu notre Père, qui nous a aimés et nous a donné, par grâce, une consolation éternelle et une bonne espérance, vous consolent 17 et vous affermissent dans tout ce que vous faites et tout ce que vous dites pour le bien.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kern="1200" cap="none" normalizeH="0" baseline="0" dirty="0">
                          <a:ln>
                            <a:noFill/>
                          </a:ln>
                          <a:solidFill>
                            <a:schemeClr val="bg1"/>
                          </a:solidFill>
                          <a:effectLst/>
                          <a:latin typeface="Arial" charset="0"/>
                          <a:ea typeface="+mn-ea"/>
                          <a:cs typeface="Arial" charset="0"/>
                        </a:rPr>
                        <a:t>16 Now may our Lord Jesus Christ Himself, and our God and Father, who has loved us and given us everlasting consolation and good hope by grace, 17 comfort your hearts and establish you in every good word and work.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39443" name="Group 51"/>
          <p:cNvGraphicFramePr>
            <a:graphicFrameLocks noGrp="1"/>
          </p:cNvGraphicFramePr>
          <p:nvPr/>
        </p:nvGraphicFramePr>
        <p:xfrm>
          <a:off x="34925" y="44450"/>
          <a:ext cx="9145588" cy="6632575"/>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اخيرا ايها الاخوة صّلوا لاجلنا لكي تجري كلمة الرب وتتمجد كما عندكم ايضا. ولكي ننقذ من الناس الاردياء الاشرار</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لان الايمان ليس للجميع.</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Au demeurant, frères, priez pour nous, afin que la parole du Seigneur poursuive sa course, qu'elle soit glorifiée comme elle l'est chez vous, et que nous échappions aux hommes méchants et mauvais: car tous n'ont pas la foi.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kern="1200" cap="none" normalizeH="0" baseline="0" dirty="0">
                          <a:ln>
                            <a:noFill/>
                          </a:ln>
                          <a:solidFill>
                            <a:schemeClr val="bg1"/>
                          </a:solidFill>
                          <a:effectLst/>
                          <a:latin typeface="Arial" charset="0"/>
                          <a:ea typeface="+mn-ea"/>
                          <a:cs typeface="Arial" charset="0"/>
                        </a:rPr>
                        <a:t>3:1 Finally, brethren, pray for us, that the word of the Lord may run swiftly and be glorified, just as it is with you, 2 and that we may be delivered from unreasonable and wicked men; for not all have faith.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40454" name="Group 38"/>
          <p:cNvGraphicFramePr>
            <a:graphicFrameLocks noGrp="1"/>
          </p:cNvGraphicFramePr>
          <p:nvPr/>
        </p:nvGraphicFramePr>
        <p:xfrm>
          <a:off x="34925" y="44450"/>
          <a:ext cx="9145588" cy="676656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امين هو الرب الذي سيثبتكم ويحفظكم من الشرير</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 ونثق بالرب من جهتكم انكم تفعلون ما نوصيكم به وستفعلون ايضا. والرب يهدي قلوبكم الى محبة الله والى صبر المسيح</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323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Le Seigneur est fidèle: il vous affermira et vous gardera du Mauvais. 4 Pour vous, nous en sommes persuadés dans le Seigneur: ce que nous vous ordonnons, vous le faites, et vous continuerez à le faire. 5  Que le Seigneur conduise vos coeurs à l'amour de Dieu et à la persévérance du Christ.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kern="1200" cap="none" normalizeH="0" baseline="0" dirty="0">
                          <a:ln>
                            <a:noFill/>
                          </a:ln>
                          <a:solidFill>
                            <a:schemeClr val="bg1"/>
                          </a:solidFill>
                          <a:effectLst/>
                          <a:latin typeface="Arial" charset="0"/>
                          <a:ea typeface="+mn-ea"/>
                          <a:cs typeface="Arial" charset="0"/>
                        </a:rPr>
                        <a:t>3 But the Lord is faithful, who will establish you and guard you from the evil one. 4 And we have confidence in the Lord concerning you, both that you do and will do the things we command you. 5 Now may the Lord direct your hearts into the love of God and into the patience of Christ.</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4978"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2"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25600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256004"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1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58881" name="Group 65"/>
          <p:cNvGraphicFramePr>
            <a:graphicFrameLocks noGrp="1"/>
          </p:cNvGraphicFramePr>
          <p:nvPr/>
        </p:nvGraphicFramePr>
        <p:xfrm>
          <a:off x="-36513" y="-26988"/>
          <a:ext cx="9145588" cy="6690805"/>
        </p:xfrm>
        <a:graphic>
          <a:graphicData uri="http://schemas.openxmlformats.org/drawingml/2006/table">
            <a:tbl>
              <a:tblPr rtl="1"/>
              <a:tblGrid>
                <a:gridCol w="5041900">
                  <a:extLst>
                    <a:ext uri="{9D8B030D-6E8A-4147-A177-3AD203B41FA5}">
                      <a16:colId xmlns:a16="http://schemas.microsoft.com/office/drawing/2014/main" val="20000"/>
                    </a:ext>
                  </a:extLst>
                </a:gridCol>
                <a:gridCol w="410368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الكاثوليكون من رسالة</a:t>
                      </a:r>
                      <a:r>
                        <a:rPr kumimoji="0" lang="ar-EG" sz="3600" b="0" i="0" u="sng" strike="noStrike" cap="none" normalizeH="0" baseline="0" dirty="0">
                          <a:ln>
                            <a:noFill/>
                          </a:ln>
                          <a:solidFill>
                            <a:srgbClr val="FF9933"/>
                          </a:solidFill>
                          <a:effectLst/>
                          <a:latin typeface="Arial" charset="0"/>
                          <a:cs typeface="Arial" charset="0"/>
                        </a:rPr>
                        <a:t> يوحنا </a:t>
                      </a:r>
                      <a:r>
                        <a:rPr kumimoji="0" lang="ar-SA" sz="3600" b="0" i="0" u="sng" strike="noStrike" cap="none" normalizeH="0" baseline="0" dirty="0">
                          <a:ln>
                            <a:noFill/>
                          </a:ln>
                          <a:solidFill>
                            <a:srgbClr val="FF9933"/>
                          </a:solidFill>
                          <a:effectLst/>
                          <a:latin typeface="Arial" charset="0"/>
                          <a:cs typeface="Arial" charset="0"/>
                        </a:rPr>
                        <a:t>الرسول</a:t>
                      </a:r>
                      <a:r>
                        <a:rPr kumimoji="0" lang="ar-EG" sz="3600" b="0" i="0" u="sng" strike="noStrike" cap="none" normalizeH="0" baseline="0" dirty="0">
                          <a:ln>
                            <a:noFill/>
                          </a:ln>
                          <a:solidFill>
                            <a:srgbClr val="FF9933"/>
                          </a:solidFill>
                          <a:effectLst/>
                          <a:latin typeface="Arial" charset="0"/>
                          <a:cs typeface="Arial" charset="0"/>
                        </a:rPr>
                        <a:t> الأولى </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200" b="0" i="0" u="sng" strike="noStrike" cap="none" normalizeH="0" baseline="0" dirty="0">
                          <a:ln>
                            <a:noFill/>
                          </a:ln>
                          <a:solidFill>
                            <a:srgbClr val="FF9933"/>
                          </a:solidFill>
                          <a:effectLst/>
                          <a:latin typeface="Arial" charset="0"/>
                          <a:cs typeface="Times New Roman" pitchFamily="18" charset="0"/>
                        </a:rPr>
                        <a:t>4:7-13</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ايها الاحباء لنحب بعضنا بعضا لان المحبة هي من الله وكل من يحب فقد ولد من الله ويعرف الله. ومن لا يحب لم يعرف الله لان الله محبة</a:t>
                      </a:r>
                      <a:r>
                        <a:rPr kumimoji="0" lang="ar-EG" sz="3200" b="0" i="0" u="none" strike="noStrike" cap="none" normalizeH="0" baseline="0" dirty="0">
                          <a:ln>
                            <a:noFill/>
                          </a:ln>
                          <a:solidFill>
                            <a:schemeClr val="bg1"/>
                          </a:solidFill>
                          <a:effectLst/>
                          <a:latin typeface="Arial" charset="0"/>
                          <a:cs typeface="Arial" charset="0"/>
                        </a:rPr>
                        <a:t>.</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26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1 Jean 4:7-13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Mes bien-aimés, aimons-nous les uns les autres, car l'amour vient de Dieu, et quiconque aime est né de Dieu et parvient à la connaissance de Dieu. 8 Qui n'aime pas n'a pas découvert Dieu, puisque Dieu est amour.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1 John 4:7-13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Beloved, let us love one another, for love is of God; and everyone who loves is born of God and knows God. 8 He who does not love does not know God, for God is love.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29c</a:t>
            </a:r>
          </a:p>
        </p:txBody>
      </p:sp>
    </p:spTree>
  </p:cSld>
  <p:clrMapOvr>
    <a:masterClrMapping/>
  </p:clrMapOvr>
</p:sld>
</file>

<file path=ppt/slides/slide1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59883" name="Group 43"/>
          <p:cNvGraphicFramePr>
            <a:graphicFrameLocks noGrp="1"/>
          </p:cNvGraphicFramePr>
          <p:nvPr/>
        </p:nvGraphicFramePr>
        <p:xfrm>
          <a:off x="34925" y="44450"/>
          <a:ext cx="9145588" cy="6339840"/>
        </p:xfrm>
        <a:graphic>
          <a:graphicData uri="http://schemas.openxmlformats.org/drawingml/2006/table">
            <a:tbl>
              <a:tblPr rtl="1"/>
              <a:tblGrid>
                <a:gridCol w="5113338">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بهذا أظهرت محبة الله فينا ان الله قد ارسل ابنه الوحيد الى العالم لكي نحيا به. في هذه هي المحبة ليس اننا نحن احببنا الله بل انه هو احبنا وارسل ابنه كفارة لخطايانا</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Voici comment s'est manifesté l'amour de Dieu au milieu de nous: Dieu a envoyé son Fils unique dans le monde, afin que nous vivions par lui. 10 Voici ce qu'est l'amour: ce n'est pas nous qui avons aimé Dieu, c'est lui qui nous a aimés et qui a envoyé son Fils en victime d'expiation pour nos péchés.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In this the love of God was manifested toward us, that God has sent His only begotten Son into the world, that we might live through Him. 10 In this is love, not that we loved God, but that He loved us and sent His Son to be the propitiation for our sins.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60912" name="Group 48"/>
          <p:cNvGraphicFramePr>
            <a:graphicFrameLocks noGrp="1"/>
          </p:cNvGraphicFramePr>
          <p:nvPr/>
        </p:nvGraphicFramePr>
        <p:xfrm>
          <a:off x="34925" y="44450"/>
          <a:ext cx="9145588" cy="6265863"/>
        </p:xfrm>
        <a:graphic>
          <a:graphicData uri="http://schemas.openxmlformats.org/drawingml/2006/table">
            <a:tbl>
              <a:tblPr rtl="1"/>
              <a:tblGrid>
                <a:gridCol w="5113338">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ايها الاحباء ان كان الله قد احبنا هكذا ينبغي لنا ايضا ان يحب بعضنا بعضا. الله لم ينظره احد قط</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ان احب بعضنا بعضا فالله يثبت فينا ومحبته قد تكملت فينا. </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Mes bien-aimés, si Dieu nous a aimés ainsi, nous devons, nous aussi, nous aimer les uns les autres. 12 Dieu, nul ne l'a jamais contemplé. Si nous nous aimons les uns les autres, Dieu demeure en nous, et son amour, en nous, est accompli.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Beloved, if God so loved us, we also ought to love one another. 12 No one has seen God at any time. If we love one another, God abides in us, and His love has been perfected in 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14512" name="Group 16"/>
          <p:cNvGraphicFramePr>
            <a:graphicFrameLocks noGrp="1"/>
          </p:cNvGraphicFramePr>
          <p:nvPr/>
        </p:nvGraphicFramePr>
        <p:xfrm>
          <a:off x="34925" y="44450"/>
          <a:ext cx="9145588" cy="6265863"/>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بهذا نعرف اننا نثبت فيه وهو فينا انه قد اعطانا من روحه.</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A ceci nous reconnaissons que nous demeurons en lui et lui en nous: il nous a donné de son Esprit.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By this we know that we abide in Him, and He in us, because He has given us of His Spirit.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6" name="Text Box 2"/>
          <p:cNvSpPr txBox="1">
            <a:spLocks noChangeArrowheads="1"/>
          </p:cNvSpPr>
          <p:nvPr/>
        </p:nvSpPr>
        <p:spPr bwMode="auto">
          <a:xfrm>
            <a:off x="6324600" y="1258888"/>
            <a:ext cx="2667000" cy="585787"/>
          </a:xfrm>
          <a:prstGeom prst="rect">
            <a:avLst/>
          </a:prstGeom>
          <a:noFill/>
          <a:ln w="9525">
            <a:noFill/>
            <a:miter lim="800000"/>
            <a:headEnd/>
            <a:tailEnd/>
          </a:ln>
        </p:spPr>
        <p:txBody>
          <a:bodyPr>
            <a:spAutoFit/>
          </a:bodyPr>
          <a:lstStyle/>
          <a:p>
            <a:pPr algn="just" rtl="0">
              <a:lnSpc>
                <a:spcPct val="90000"/>
              </a:lnSpc>
              <a:spcBef>
                <a:spcPct val="20000"/>
              </a:spcBef>
            </a:pPr>
            <a:endParaRPr lang="en-US" sz="3600">
              <a:latin typeface="Coptic1" pitchFamily="2" charset="0"/>
              <a:cs typeface="Times New Roman" pitchFamily="18" charset="0"/>
            </a:endParaRPr>
          </a:p>
        </p:txBody>
      </p:sp>
      <p:sp>
        <p:nvSpPr>
          <p:cNvPr id="262147" name="Text Box 3"/>
          <p:cNvSpPr txBox="1">
            <a:spLocks noChangeArrowheads="1"/>
          </p:cNvSpPr>
          <p:nvPr/>
        </p:nvSpPr>
        <p:spPr bwMode="auto">
          <a:xfrm>
            <a:off x="0" y="1295400"/>
            <a:ext cx="3352800" cy="701675"/>
          </a:xfrm>
          <a:prstGeom prst="rect">
            <a:avLst/>
          </a:prstGeom>
          <a:noFill/>
          <a:ln w="9525">
            <a:noFill/>
            <a:miter lim="800000"/>
            <a:headEnd/>
            <a:tailEnd/>
          </a:ln>
        </p:spPr>
        <p:txBody>
          <a:bodyPr>
            <a:spAutoFit/>
          </a:bodyPr>
          <a:lstStyle/>
          <a:p>
            <a:pPr algn="just" rtl="0">
              <a:spcBef>
                <a:spcPct val="20000"/>
              </a:spcBef>
            </a:pPr>
            <a:endParaRPr lang="en-US" sz="4000"/>
          </a:p>
        </p:txBody>
      </p:sp>
      <p:sp>
        <p:nvSpPr>
          <p:cNvPr id="262148" name="Rectangle 4"/>
          <p:cNvSpPr>
            <a:spLocks noGrp="1" noChangeArrowheads="1"/>
          </p:cNvSpPr>
          <p:nvPr>
            <p:ph type="title"/>
          </p:nvPr>
        </p:nvSpPr>
        <p:spPr>
          <a:xfrm>
            <a:off x="434975" y="0"/>
            <a:ext cx="8458200" cy="685800"/>
          </a:xfrm>
          <a:solidFill>
            <a:srgbClr val="33CCCC"/>
          </a:solidFill>
          <a:ln>
            <a:solidFill>
              <a:schemeClr val="tx1"/>
            </a:solidFill>
          </a:ln>
        </p:spPr>
        <p:txBody>
          <a:bodyPr/>
          <a:lstStyle/>
          <a:p>
            <a:pPr eaLnBrk="1" hangingPunct="1"/>
            <a:r>
              <a:rPr lang="en-US" sz="3200">
                <a:solidFill>
                  <a:schemeClr val="bg1"/>
                </a:solidFill>
              </a:rPr>
              <a:t>THE RESURRECTION PRAXIS RESPONSE</a:t>
            </a:r>
          </a:p>
        </p:txBody>
      </p:sp>
      <p:graphicFrame>
        <p:nvGraphicFramePr>
          <p:cNvPr id="4746245" name="Group 5"/>
          <p:cNvGraphicFramePr>
            <a:graphicFrameLocks noGrp="1"/>
          </p:cNvGraphicFramePr>
          <p:nvPr>
            <p:ph type="tbl" idx="1"/>
          </p:nvPr>
        </p:nvGraphicFramePr>
        <p:xfrm>
          <a:off x="0" y="765175"/>
          <a:ext cx="9144000" cy="5495544"/>
        </p:xfrm>
        <a:graphic>
          <a:graphicData uri="http://schemas.openxmlformats.org/drawingml/2006/table">
            <a:tbl>
              <a:tblPr/>
              <a:tblGrid>
                <a:gridCol w="2362200">
                  <a:extLst>
                    <a:ext uri="{9D8B030D-6E8A-4147-A177-3AD203B41FA5}">
                      <a16:colId xmlns:a16="http://schemas.microsoft.com/office/drawing/2014/main" val="20000"/>
                    </a:ext>
                  </a:extLst>
                </a:gridCol>
                <a:gridCol w="2743200">
                  <a:extLst>
                    <a:ext uri="{9D8B030D-6E8A-4147-A177-3AD203B41FA5}">
                      <a16:colId xmlns:a16="http://schemas.microsoft.com/office/drawing/2014/main" val="20001"/>
                    </a:ext>
                  </a:extLst>
                </a:gridCol>
                <a:gridCol w="2362200">
                  <a:extLst>
                    <a:ext uri="{9D8B030D-6E8A-4147-A177-3AD203B41FA5}">
                      <a16:colId xmlns:a16="http://schemas.microsoft.com/office/drawing/2014/main" val="20002"/>
                    </a:ext>
                  </a:extLst>
                </a:gridCol>
                <a:gridCol w="1676400">
                  <a:extLst>
                    <a:ext uri="{9D8B030D-6E8A-4147-A177-3AD203B41FA5}">
                      <a16:colId xmlns:a16="http://schemas.microsoft.com/office/drawing/2014/main" val="20003"/>
                    </a:ext>
                  </a:extLst>
                </a:gridCol>
              </a:tblGrid>
              <a:tr h="5373688">
                <a:tc>
                  <a:txBody>
                    <a:bodyPr/>
                    <a:lstStyle/>
                    <a:p>
                      <a:pPr marL="0" marR="0" lvl="0" indent="0" algn="l" defTabSz="914400" rtl="1"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a:ln>
                            <a:noFill/>
                          </a:ln>
                          <a:solidFill>
                            <a:schemeClr val="bg1"/>
                          </a:solidFill>
                          <a:effectLst/>
                          <a:latin typeface="Arial" charset="0"/>
                          <a:cs typeface="Arial" charset="0"/>
                        </a:rPr>
                        <a:t>Hail to His </a:t>
                      </a:r>
                      <a:r>
                        <a:rPr kumimoji="0" lang="en-US" sz="2800" b="0" i="0" u="none" strike="noStrike" cap="none" normalizeH="0" baseline="0">
                          <a:ln>
                            <a:noFill/>
                          </a:ln>
                          <a:solidFill>
                            <a:schemeClr val="bg1"/>
                          </a:solidFill>
                          <a:effectLst/>
                          <a:latin typeface="Arial" charset="0"/>
                          <a:cs typeface="Arial" charset="0"/>
                        </a:rPr>
                        <a:t>Resurrection</a:t>
                      </a:r>
                      <a:r>
                        <a:rPr kumimoji="0" lang="en-US" sz="3200" b="0" i="0" u="none" strike="noStrike" cap="none" normalizeH="0" baseline="0">
                          <a:ln>
                            <a:noFill/>
                          </a:ln>
                          <a:solidFill>
                            <a:schemeClr val="bg1"/>
                          </a:solidFill>
                          <a:effectLst/>
                          <a:latin typeface="Arial" charset="0"/>
                          <a:cs typeface="Arial" charset="0"/>
                        </a:rPr>
                        <a:t>: He, Who has risen from the dead: in order to save us: from our sins.</a:t>
                      </a:r>
                    </a:p>
                  </a:txBody>
                  <a:tcPr horzOverflow="overflow">
                    <a:lnL cap="flat">
                      <a:noFill/>
                    </a:lnL>
                    <a:lnR>
                      <a:noFill/>
                    </a:lnR>
                    <a:lnT cap="flat">
                      <a:noFill/>
                    </a:lnT>
                    <a:lnB cap="flat">
                      <a:noFill/>
                    </a:lnB>
                    <a:lnTlToBr>
                      <a:noFill/>
                    </a:lnTlToBr>
                    <a:lnBlToTr>
                      <a:noFill/>
                    </a:lnBlToTr>
                    <a:noFill/>
                  </a:tcPr>
                </a:tc>
                <a:tc>
                  <a:txBody>
                    <a:bodyPr/>
                    <a:lstStyle/>
                    <a:p>
                      <a:pPr marL="0" marR="0" lvl="0" indent="0" algn="l" defTabSz="914400" rtl="1"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a:ln>
                            <a:noFill/>
                          </a:ln>
                          <a:solidFill>
                            <a:schemeClr val="bg1"/>
                          </a:solidFill>
                          <a:effectLst/>
                          <a:latin typeface="Coptic" pitchFamily="2" charset="0"/>
                          <a:cs typeface="Arial" charset="0"/>
                        </a:rPr>
                        <a:t>&lt;ere tefa~nac-tacic: e~taftwnf e~bolqen n/eymwout: san~tefcw] m~mon: e~bolqen nennobi.</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l" defTabSz="914400" rtl="1" eaLnBrk="1" fontAlgn="base" latinLnBrk="0" hangingPunct="1">
                        <a:lnSpc>
                          <a:spcPct val="90000"/>
                        </a:lnSpc>
                        <a:spcBef>
                          <a:spcPct val="20000"/>
                        </a:spcBef>
                        <a:spcAft>
                          <a:spcPct val="0"/>
                        </a:spcAft>
                        <a:buClrTx/>
                        <a:buSzTx/>
                        <a:buFontTx/>
                        <a:buNone/>
                        <a:tabLst/>
                      </a:pPr>
                      <a:r>
                        <a:rPr kumimoji="0" lang="fr-CA" sz="4000" b="0" i="0" u="none" strike="noStrike" cap="none" normalizeH="0" baseline="0">
                          <a:ln>
                            <a:noFill/>
                          </a:ln>
                          <a:solidFill>
                            <a:schemeClr val="bg1"/>
                          </a:solidFill>
                          <a:effectLst/>
                          <a:latin typeface="Arial" charset="0"/>
                          <a:cs typeface="Arial" charset="0"/>
                        </a:rPr>
                        <a:t>Salut </a:t>
                      </a:r>
                      <a:r>
                        <a:rPr kumimoji="0" lang="en-US" sz="4000" b="0" i="0" u="none" strike="noStrike" cap="none" normalizeH="0" baseline="0">
                          <a:ln>
                            <a:noFill/>
                          </a:ln>
                          <a:solidFill>
                            <a:schemeClr val="bg1"/>
                          </a:solidFill>
                          <a:effectLst/>
                          <a:latin typeface="Arial" charset="0"/>
                          <a:cs typeface="Arial" charset="0"/>
                        </a:rPr>
                        <a:t>à</a:t>
                      </a:r>
                      <a:r>
                        <a:rPr kumimoji="0" lang="fr-CA" sz="4000" b="0" i="0" u="none" strike="noStrike" cap="none" normalizeH="0" baseline="0">
                          <a:ln>
                            <a:noFill/>
                          </a:ln>
                          <a:solidFill>
                            <a:schemeClr val="bg1"/>
                          </a:solidFill>
                          <a:effectLst/>
                          <a:latin typeface="Arial" charset="0"/>
                          <a:cs typeface="Arial" charset="0"/>
                        </a:rPr>
                        <a:t> sa </a:t>
                      </a:r>
                      <a:r>
                        <a:rPr kumimoji="0" lang="fr-CA" sz="3400" b="0" i="0" u="none" strike="noStrike" cap="none" normalizeH="0" baseline="0">
                          <a:ln>
                            <a:noFill/>
                          </a:ln>
                          <a:solidFill>
                            <a:schemeClr val="bg1"/>
                          </a:solidFill>
                          <a:effectLst/>
                          <a:latin typeface="Arial" charset="0"/>
                          <a:cs typeface="Arial" charset="0"/>
                        </a:rPr>
                        <a:t>résurrection</a:t>
                      </a:r>
                      <a:r>
                        <a:rPr kumimoji="0" lang="fr-CA" sz="4000" b="0" i="0" u="none" strike="noStrike" cap="none" normalizeH="0" baseline="0">
                          <a:ln>
                            <a:noFill/>
                          </a:ln>
                          <a:solidFill>
                            <a:schemeClr val="bg1"/>
                          </a:solidFill>
                          <a:effectLst/>
                          <a:latin typeface="Arial" charset="0"/>
                          <a:cs typeface="Arial" charset="0"/>
                        </a:rPr>
                        <a:t> d’entre les morts pour nous sauver de nos péchés</a:t>
                      </a:r>
                    </a:p>
                  </a:txBody>
                  <a:tcPr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4000" b="0" i="0" u="none" strike="noStrike" cap="none" normalizeH="0" baseline="0">
                          <a:ln>
                            <a:noFill/>
                          </a:ln>
                          <a:solidFill>
                            <a:schemeClr val="bg1"/>
                          </a:solidFill>
                          <a:effectLst/>
                          <a:latin typeface="Arial" charset="0"/>
                          <a:cs typeface="Arial" charset="0"/>
                        </a:rPr>
                        <a:t>السلام لقيامته</a:t>
                      </a:r>
                      <a:r>
                        <a:rPr kumimoji="0" lang="en-CA" sz="4000" b="0" i="0" u="none" strike="noStrike" cap="none" normalizeH="0" baseline="0">
                          <a:ln>
                            <a:noFill/>
                          </a:ln>
                          <a:solidFill>
                            <a:schemeClr val="bg1"/>
                          </a:solidFill>
                          <a:effectLst/>
                          <a:latin typeface="Arial" charset="0"/>
                          <a:cs typeface="Arial" charset="0"/>
                        </a:rPr>
                        <a:t>  </a:t>
                      </a:r>
                      <a:r>
                        <a:rPr kumimoji="0" lang="ar-SA" sz="4000" b="0" i="0" u="none" strike="noStrike" cap="none" normalizeH="0" baseline="0">
                          <a:ln>
                            <a:noFill/>
                          </a:ln>
                          <a:solidFill>
                            <a:schemeClr val="bg1"/>
                          </a:solidFill>
                          <a:effectLst/>
                          <a:latin typeface="Arial" charset="0"/>
                          <a:cs typeface="Arial" charset="0"/>
                        </a:rPr>
                        <a:t> لما قام </a:t>
                      </a:r>
                      <a:r>
                        <a:rPr kumimoji="0" lang="en-CA" sz="4000" b="0" i="0" u="none" strike="noStrike" cap="none" normalizeH="0" baseline="0">
                          <a:ln>
                            <a:noFill/>
                          </a:ln>
                          <a:solidFill>
                            <a:schemeClr val="bg1"/>
                          </a:solidFill>
                          <a:effectLst/>
                          <a:latin typeface="Arial" charset="0"/>
                          <a:cs typeface="Arial" charset="0"/>
                        </a:rPr>
                        <a:t> </a:t>
                      </a:r>
                      <a:r>
                        <a:rPr kumimoji="0" lang="ar-SA" sz="4000" b="0" i="0" u="none" strike="noStrike" cap="none" normalizeH="0" baseline="0">
                          <a:ln>
                            <a:noFill/>
                          </a:ln>
                          <a:solidFill>
                            <a:schemeClr val="bg1"/>
                          </a:solidFill>
                          <a:effectLst/>
                          <a:latin typeface="Arial" charset="0"/>
                          <a:cs typeface="Arial" charset="0"/>
                        </a:rPr>
                        <a:t>من بين الأموات حتي خلصنا من خطايانا.</a:t>
                      </a:r>
                      <a:endParaRPr kumimoji="0" lang="en-US" sz="4000" b="0" i="0" u="none" strike="noStrike" cap="none" normalizeH="0" baseline="0">
                        <a:ln>
                          <a:noFill/>
                        </a:ln>
                        <a:solidFill>
                          <a:schemeClr val="bg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62154" name="Picture 18" descr="ressurection"/>
          <p:cNvPicPr>
            <a:picLocks noChangeAspect="1" noChangeArrowheads="1"/>
          </p:cNvPicPr>
          <p:nvPr/>
        </p:nvPicPr>
        <p:blipFill>
          <a:blip r:embed="rId2" cstate="print"/>
          <a:srcRect/>
          <a:stretch>
            <a:fillRect/>
          </a:stretch>
        </p:blipFill>
        <p:spPr bwMode="auto">
          <a:xfrm>
            <a:off x="1042988" y="5256213"/>
            <a:ext cx="1260475" cy="1628775"/>
          </a:xfrm>
          <a:prstGeom prst="rect">
            <a:avLst/>
          </a:prstGeom>
          <a:noFill/>
          <a:ln w="9525">
            <a:noFill/>
            <a:miter lim="800000"/>
            <a:headEnd/>
            <a:tailEnd/>
          </a:ln>
        </p:spPr>
      </p:pic>
    </p:spTree>
  </p:cSld>
  <p:clrMapOvr>
    <a:masterClrMapping/>
  </p:clrMapOvr>
  <p:transition/>
</p:sld>
</file>

<file path=ppt/slides/slide1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47266" name="Group 2"/>
          <p:cNvGraphicFramePr>
            <a:graphicFrameLocks noGrp="1"/>
          </p:cNvGraphicFramePr>
          <p:nvPr>
            <p:ph type="tbl" idx="1"/>
          </p:nvPr>
        </p:nvGraphicFramePr>
        <p:xfrm>
          <a:off x="228600" y="76200"/>
          <a:ext cx="8686800" cy="6035040"/>
        </p:xfrm>
        <a:graphic>
          <a:graphicData uri="http://schemas.openxmlformats.org/drawingml/2006/table">
            <a:tbl>
              <a:tblPr/>
              <a:tblGrid>
                <a:gridCol w="2209800">
                  <a:extLst>
                    <a:ext uri="{9D8B030D-6E8A-4147-A177-3AD203B41FA5}">
                      <a16:colId xmlns:a16="http://schemas.microsoft.com/office/drawing/2014/main" val="20000"/>
                    </a:ext>
                  </a:extLst>
                </a:gridCol>
                <a:gridCol w="2209800">
                  <a:extLst>
                    <a:ext uri="{9D8B030D-6E8A-4147-A177-3AD203B41FA5}">
                      <a16:colId xmlns:a16="http://schemas.microsoft.com/office/drawing/2014/main" val="20001"/>
                    </a:ext>
                  </a:extLst>
                </a:gridCol>
                <a:gridCol w="2286000">
                  <a:extLst>
                    <a:ext uri="{9D8B030D-6E8A-4147-A177-3AD203B41FA5}">
                      <a16:colId xmlns:a16="http://schemas.microsoft.com/office/drawing/2014/main" val="20002"/>
                    </a:ext>
                  </a:extLst>
                </a:gridCol>
                <a:gridCol w="1981200">
                  <a:extLst>
                    <a:ext uri="{9D8B030D-6E8A-4147-A177-3AD203B41FA5}">
                      <a16:colId xmlns:a16="http://schemas.microsoft.com/office/drawing/2014/main" val="20003"/>
                    </a:ext>
                  </a:extLst>
                </a:gridCol>
              </a:tblGrid>
              <a:tr h="4114800">
                <a:tc>
                  <a:txBody>
                    <a:bodyPr/>
                    <a:lstStyle/>
                    <a:p>
                      <a:pPr marL="0" marR="0" lvl="0" indent="0" algn="l" defTabSz="914400" rtl="1" eaLnBrk="1" fontAlgn="base" latinLnBrk="0" hangingPunct="1">
                        <a:lnSpc>
                          <a:spcPct val="100000"/>
                        </a:lnSpc>
                        <a:spcBef>
                          <a:spcPct val="0"/>
                        </a:spcBef>
                        <a:spcAft>
                          <a:spcPct val="0"/>
                        </a:spcAft>
                        <a:buClrTx/>
                        <a:buSzTx/>
                        <a:buFontTx/>
                        <a:buNone/>
                        <a:tabLst/>
                      </a:pPr>
                      <a:r>
                        <a:rPr kumimoji="0" lang="en-US" sz="3000" b="0" i="0" u="none" strike="noStrike" cap="none" normalizeH="0" baseline="0">
                          <a:ln>
                            <a:noFill/>
                          </a:ln>
                          <a:solidFill>
                            <a:schemeClr val="bg1"/>
                          </a:solidFill>
                          <a:effectLst/>
                          <a:latin typeface="Arial" charset="0"/>
                          <a:cs typeface="Arial" charset="0"/>
                        </a:rPr>
                        <a:t>Blessed are You truly: with Your Good Father: and the Holy Spirit: for You have come and saved us. Have mercy on us.</a:t>
                      </a:r>
                      <a:endParaRPr kumimoji="0" lang="en-GB" sz="3000" b="0" i="0" u="none" strike="noStrike" cap="none" normalizeH="0" baseline="0">
                        <a:ln>
                          <a:noFill/>
                        </a:ln>
                        <a:solidFill>
                          <a:schemeClr val="bg1"/>
                        </a:solidFill>
                        <a:effectLst/>
                        <a:latin typeface="Arial" charset="0"/>
                        <a:cs typeface="Arial" charset="0"/>
                      </a:endParaRPr>
                    </a:p>
                  </a:txBody>
                  <a:tcPr horzOverflow="overflow">
                    <a:lnL cap="flat">
                      <a:noFill/>
                    </a:lnL>
                    <a:lnR>
                      <a:noFill/>
                    </a:lnR>
                    <a:lnT cap="flat">
                      <a:noFill/>
                    </a:lnT>
                    <a:lnB cap="flat">
                      <a:noFill/>
                    </a:lnB>
                    <a:lnTlToBr>
                      <a:noFill/>
                    </a:lnTlToBr>
                    <a:lnBlToTr>
                      <a:noFill/>
                    </a:lnBlToTr>
                    <a:noFill/>
                  </a:tcPr>
                </a:tc>
                <a:tc>
                  <a:txBody>
                    <a:bodyPr/>
                    <a:lstStyle/>
                    <a:p>
                      <a:pPr marL="0" marR="0" lvl="0" indent="0" algn="l" defTabSz="914400" rtl="1" eaLnBrk="1" fontAlgn="base" latinLnBrk="0" hangingPunct="1">
                        <a:lnSpc>
                          <a:spcPct val="100000"/>
                        </a:lnSpc>
                        <a:spcBef>
                          <a:spcPct val="0"/>
                        </a:spcBef>
                        <a:spcAft>
                          <a:spcPct val="0"/>
                        </a:spcAft>
                        <a:buClrTx/>
                        <a:buSzTx/>
                        <a:buFontTx/>
                        <a:buNone/>
                        <a:tabLst/>
                      </a:pPr>
                      <a:r>
                        <a:rPr kumimoji="0" lang="en-US" sz="3200" b="0" i="0" u="none" strike="noStrike" cap="none" normalizeH="0" baseline="0">
                          <a:ln>
                            <a:noFill/>
                          </a:ln>
                          <a:solidFill>
                            <a:schemeClr val="bg1"/>
                          </a:solidFill>
                          <a:effectLst/>
                          <a:latin typeface="Coptic" pitchFamily="2" charset="0"/>
                          <a:cs typeface="Arial" charset="0"/>
                        </a:rPr>
                        <a:t>K~c~marwout a~l/ywc: nem Pekiwt n~a~gayoc: nem Pip~neuma eyouab: je aki~ akcw] m~mon nai nan.</a:t>
                      </a:r>
                    </a:p>
                  </a:txBody>
                  <a:tcPr horzOverflow="overflow">
                    <a:lnL>
                      <a:noFill/>
                    </a:lnL>
                    <a:lnR>
                      <a:noFill/>
                    </a:lnR>
                    <a:lnT cap="flat">
                      <a:noFill/>
                    </a:lnT>
                    <a:lnB cap="flat">
                      <a:noFill/>
                    </a:lnB>
                    <a:lnTlToBr>
                      <a:noFill/>
                    </a:lnTlToBr>
                    <a:lnBlToTr>
                      <a:noFill/>
                    </a:lnBlToTr>
                    <a:noFill/>
                  </a:tcPr>
                </a:tc>
                <a:tc>
                  <a:txBody>
                    <a:bodyPr/>
                    <a:lstStyle/>
                    <a:p>
                      <a:pPr marL="0" marR="0" lvl="0" indent="0" algn="l" defTabSz="914400" rtl="1" eaLnBrk="1" fontAlgn="base" latinLnBrk="0" hangingPunct="1">
                        <a:lnSpc>
                          <a:spcPct val="100000"/>
                        </a:lnSpc>
                        <a:spcBef>
                          <a:spcPct val="0"/>
                        </a:spcBef>
                        <a:spcAft>
                          <a:spcPct val="0"/>
                        </a:spcAft>
                        <a:buClrTx/>
                        <a:buSzTx/>
                        <a:buFontTx/>
                        <a:buNone/>
                        <a:tabLst/>
                      </a:pPr>
                      <a:r>
                        <a:rPr kumimoji="0" lang="fr-CA" sz="3200" b="0" i="0" u="none" strike="noStrike" cap="none" normalizeH="0" baseline="0">
                          <a:ln>
                            <a:noFill/>
                          </a:ln>
                          <a:solidFill>
                            <a:schemeClr val="bg1"/>
                          </a:solidFill>
                          <a:effectLst/>
                          <a:latin typeface="Arial" charset="0"/>
                          <a:cs typeface="Arial" charset="0"/>
                        </a:rPr>
                        <a:t>Tu es béni en vérité avec </a:t>
                      </a:r>
                      <a:br>
                        <a:rPr kumimoji="0" lang="fr-CA" sz="3200" b="0" i="0" u="none" strike="noStrike" cap="none" normalizeH="0" baseline="0">
                          <a:ln>
                            <a:noFill/>
                          </a:ln>
                          <a:solidFill>
                            <a:schemeClr val="bg1"/>
                          </a:solidFill>
                          <a:effectLst/>
                          <a:latin typeface="Arial" charset="0"/>
                          <a:cs typeface="Arial" charset="0"/>
                        </a:rPr>
                      </a:br>
                      <a:r>
                        <a:rPr kumimoji="0" lang="fr-CA" sz="3200" b="0" i="0" u="none" strike="noStrike" cap="none" normalizeH="0" baseline="0">
                          <a:ln>
                            <a:noFill/>
                          </a:ln>
                          <a:solidFill>
                            <a:schemeClr val="bg1"/>
                          </a:solidFill>
                          <a:effectLst/>
                          <a:latin typeface="Arial" charset="0"/>
                          <a:cs typeface="Arial" charset="0"/>
                        </a:rPr>
                        <a:t>Ton bon Père et Le Saint Esprit, car Tu es venu</a:t>
                      </a:r>
                    </a:p>
                    <a:p>
                      <a:pPr marL="0" marR="0" lvl="0" indent="0" algn="l" defTabSz="914400" rtl="1" eaLnBrk="1" fontAlgn="base" latinLnBrk="0" hangingPunct="1">
                        <a:lnSpc>
                          <a:spcPct val="100000"/>
                        </a:lnSpc>
                        <a:spcBef>
                          <a:spcPct val="0"/>
                        </a:spcBef>
                        <a:spcAft>
                          <a:spcPct val="0"/>
                        </a:spcAft>
                        <a:buClrTx/>
                        <a:buSzTx/>
                        <a:buFontTx/>
                        <a:buNone/>
                        <a:tabLst/>
                      </a:pPr>
                      <a:r>
                        <a:rPr kumimoji="0" lang="fr-CA" sz="3200" b="0" i="0" u="none" strike="noStrike" cap="none" normalizeH="0" baseline="0">
                          <a:ln>
                            <a:noFill/>
                          </a:ln>
                          <a:solidFill>
                            <a:schemeClr val="bg1"/>
                          </a:solidFill>
                          <a:effectLst/>
                          <a:latin typeface="Arial" charset="0"/>
                          <a:cs typeface="Arial" charset="0"/>
                        </a:rPr>
                        <a:t>et Tu nous as sauvé.</a:t>
                      </a:r>
                      <a:r>
                        <a:rPr kumimoji="0" lang="en-US" sz="3200" b="0" i="0" u="none" strike="noStrike" cap="none" normalizeH="0" baseline="0">
                          <a:ln>
                            <a:noFill/>
                          </a:ln>
                          <a:solidFill>
                            <a:schemeClr val="bg1"/>
                          </a:solidFill>
                          <a:effectLst/>
                          <a:latin typeface="Arial" charset="0"/>
                          <a:cs typeface="Arial" charset="0"/>
                        </a:rPr>
                        <a:t> </a:t>
                      </a:r>
                    </a:p>
                  </a:txBody>
                  <a:tcPr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EG" sz="4000" b="0" i="0" u="none" strike="noStrike" cap="none" normalizeH="0" baseline="0">
                          <a:ln>
                            <a:noFill/>
                          </a:ln>
                          <a:solidFill>
                            <a:schemeClr val="bg1"/>
                          </a:solidFill>
                          <a:effectLst/>
                          <a:latin typeface="Arial" charset="0"/>
                          <a:cs typeface="Arial" charset="0"/>
                        </a:rPr>
                        <a:t>مُبَاركٌ أنتَ بالحقيقة مع أبيكَ الصالح والروح القدس     لأنكَ </a:t>
                      </a:r>
                      <a:r>
                        <a:rPr kumimoji="0" lang="en-US" sz="4000" b="0" i="0" u="none" strike="noStrike" cap="none" normalizeH="0" baseline="0">
                          <a:ln>
                            <a:noFill/>
                          </a:ln>
                          <a:solidFill>
                            <a:schemeClr val="bg1"/>
                          </a:solidFill>
                          <a:effectLst/>
                          <a:latin typeface="Arial" charset="0"/>
                          <a:cs typeface="Arial" charset="0"/>
                        </a:rPr>
                        <a:t> </a:t>
                      </a:r>
                      <a:r>
                        <a:rPr kumimoji="0" lang="ar-EG" sz="4000" b="0" i="0" u="none" strike="noStrike" cap="none" normalizeH="0" baseline="0">
                          <a:ln>
                            <a:noFill/>
                          </a:ln>
                          <a:solidFill>
                            <a:schemeClr val="bg1"/>
                          </a:solidFill>
                          <a:effectLst/>
                          <a:latin typeface="Arial" charset="0"/>
                          <a:cs typeface="Arial" charset="0"/>
                        </a:rPr>
                        <a:t>أتيت وخلصتنا.</a:t>
                      </a:r>
                      <a:r>
                        <a:rPr kumimoji="0" lang="en-CA" sz="4000" b="0" i="0" u="none" strike="noStrike" cap="none" normalizeH="0" baseline="0">
                          <a:ln>
                            <a:noFill/>
                          </a:ln>
                          <a:solidFill>
                            <a:schemeClr val="bg1"/>
                          </a:solidFill>
                          <a:effectLst/>
                          <a:latin typeface="Arial" charset="0"/>
                          <a:cs typeface="Arial" charset="0"/>
                        </a:rPr>
                        <a:t> </a:t>
                      </a: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63175" name="Picture 15" descr="ressurection"/>
          <p:cNvPicPr>
            <a:picLocks noChangeAspect="1" noChangeArrowheads="1"/>
          </p:cNvPicPr>
          <p:nvPr/>
        </p:nvPicPr>
        <p:blipFill>
          <a:blip r:embed="rId2" cstate="print"/>
          <a:srcRect/>
          <a:stretch>
            <a:fillRect/>
          </a:stretch>
        </p:blipFill>
        <p:spPr bwMode="auto">
          <a:xfrm>
            <a:off x="7769225" y="5041900"/>
            <a:ext cx="1482725" cy="1916113"/>
          </a:xfrm>
          <a:prstGeom prst="rect">
            <a:avLst/>
          </a:prstGeom>
          <a:noFill/>
          <a:ln w="9525">
            <a:noFill/>
            <a:miter lim="800000"/>
            <a:headEnd/>
            <a:tailEnd/>
          </a:ln>
        </p:spPr>
      </p:pic>
    </p:spTree>
  </p:cSld>
  <p:clrMapOvr>
    <a:masterClrMapping/>
  </p:clrMapOvr>
  <p:transition/>
</p:sld>
</file>

<file path=ppt/slides/slide1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264195"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264196"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264197"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1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67052" name="Group 44"/>
          <p:cNvGraphicFramePr>
            <a:graphicFrameLocks noGrp="1"/>
          </p:cNvGraphicFramePr>
          <p:nvPr/>
        </p:nvGraphicFramePr>
        <p:xfrm>
          <a:off x="34925" y="44450"/>
          <a:ext cx="9145588" cy="6803073"/>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الإبركسيس فصل من أعمال آبائنا الرسل الأطهار</a:t>
                      </a:r>
                      <a:r>
                        <a:rPr kumimoji="0" lang="ar-EG"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a:t>
                      </a:r>
                      <a:r>
                        <a:rPr kumimoji="0" lang="fr-CA" sz="3200" b="0" i="0" u="sng" strike="noStrike" cap="none" normalizeH="0" baseline="0" dirty="0">
                          <a:ln>
                            <a:noFill/>
                          </a:ln>
                          <a:solidFill>
                            <a:srgbClr val="FF9933"/>
                          </a:solidFill>
                          <a:effectLst/>
                          <a:latin typeface="Arial" charset="0"/>
                          <a:cs typeface="Times New Roman" pitchFamily="18" charset="0"/>
                        </a:rPr>
                        <a:t>14:8-23</a:t>
                      </a:r>
                      <a:r>
                        <a:rPr kumimoji="0" lang="ar-SA" sz="3200" b="0" i="0" u="sng" strike="noStrike" cap="none" normalizeH="0" baseline="0" dirty="0">
                          <a:ln>
                            <a:noFill/>
                          </a:ln>
                          <a:solidFill>
                            <a:srgbClr val="FF9933"/>
                          </a:solidFill>
                          <a:effectLst/>
                          <a:latin typeface="Arial" charset="0"/>
                          <a:cs typeface="Arial" charset="0"/>
                        </a:rPr>
                        <a:t>)</a:t>
                      </a:r>
                      <a:endParaRPr kumimoji="0" lang="en-US"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وكان يجلس في لسترة رجل عاجز الرجلين مقعد من بطن امه ولم يمش قط.هذا كان يسمع بولس يتكلم.فشخص اليه واذ رأى ان له ايمانا ليشفى</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609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CA" sz="2800" b="0" i="0" u="sng" strike="noStrike" cap="none" normalizeH="0" baseline="0">
                          <a:ln>
                            <a:noFill/>
                          </a:ln>
                          <a:solidFill>
                            <a:srgbClr val="FF9933"/>
                          </a:solidFill>
                          <a:effectLst/>
                          <a:latin typeface="Arial" charset="0"/>
                          <a:cs typeface="Times New Roman" pitchFamily="18" charset="0"/>
                        </a:rPr>
                        <a:t>Actes 14:8-23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Il se trouvait à Lystre un homme qui ne pouvait pas se tenir sur ses pieds; étant infirme de naissance, il n'avait jamais marché.9 Un jour qu'il écoutait Paul parler, celui-ci fixa son regard sur lui et, voyant qu'il avait la foi pour être sauvé,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Acts 14:8-23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And in Lystra a certain man without strength in his feet was sitting, a cripple from his mother's womb, who had never walked. 9 This man heard Paul speaking. Paul, observing him intently and seeing that he had faith to be healed,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29a</a:t>
            </a:r>
          </a:p>
        </p:txBody>
      </p:sp>
    </p:spTree>
  </p:cSld>
  <p:clrMapOvr>
    <a:masterClrMapping/>
  </p:clrMapOvr>
</p:sld>
</file>

<file path=ppt/slides/slide1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68074" name="Group 42"/>
          <p:cNvGraphicFramePr>
            <a:graphicFrameLocks noGrp="1"/>
          </p:cNvGraphicFramePr>
          <p:nvPr/>
        </p:nvGraphicFramePr>
        <p:xfrm>
          <a:off x="34925" y="44450"/>
          <a:ext cx="9109075" cy="6514148"/>
        </p:xfrm>
        <a:graphic>
          <a:graphicData uri="http://schemas.openxmlformats.org/drawingml/2006/table">
            <a:tbl>
              <a:tblPr rtl="1"/>
              <a:tblGrid>
                <a:gridCol w="4679109">
                  <a:extLst>
                    <a:ext uri="{9D8B030D-6E8A-4147-A177-3AD203B41FA5}">
                      <a16:colId xmlns:a16="http://schemas.microsoft.com/office/drawing/2014/main" val="20000"/>
                    </a:ext>
                  </a:extLst>
                </a:gridCol>
                <a:gridCol w="4429966">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قال بصوت عظيم قم على رجليك منتصبا.فوثب وصار يمشي.</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فالجموع لما رأوا ما فعل بولس رفعوا صوتهم بلغة ليكأونية قائلين ان الآلهة تشبهوا بالناس ونزلوا الينا.</a:t>
                      </a: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il dit d'une voix forte: "Lève-toi, droit sur tes pieds!" L'homme bondit: il marchait. 11 A la vue de ce que Paul venait de faire, des voix s'élevèrent de la foule, disant en lycaonien: "Les dieux se sont rendus semblables à des hommes et sont descendus vers nous."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10 said with a loud voice, Stand up straight on your feet! And he leaped and walked. 11 Now when the people saw what Paul had done, they raised their voices, saying in the </a:t>
                      </a:r>
                      <a:r>
                        <a:rPr kumimoji="0" lang="en-US" sz="2800" b="0" i="0" u="none" strike="noStrike" cap="none" normalizeH="0" baseline="0" dirty="0" err="1">
                          <a:ln>
                            <a:noFill/>
                          </a:ln>
                          <a:solidFill>
                            <a:schemeClr val="bg1"/>
                          </a:solidFill>
                          <a:effectLst/>
                          <a:latin typeface="Arial" charset="0"/>
                          <a:cs typeface="Arial" charset="0"/>
                        </a:rPr>
                        <a:t>Lycaonian</a:t>
                      </a:r>
                      <a:r>
                        <a:rPr kumimoji="0" lang="en-US" sz="2800" b="0" i="0" u="none" strike="noStrike" cap="none" normalizeH="0" baseline="0" dirty="0">
                          <a:ln>
                            <a:noFill/>
                          </a:ln>
                          <a:solidFill>
                            <a:schemeClr val="bg1"/>
                          </a:solidFill>
                          <a:effectLst/>
                          <a:latin typeface="Arial" charset="0"/>
                          <a:cs typeface="Arial" charset="0"/>
                        </a:rPr>
                        <a:t> language, The gods have come down to us in the likeness of men!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69097" name="Group 41"/>
          <p:cNvGraphicFramePr>
            <a:graphicFrameLocks noGrp="1"/>
          </p:cNvGraphicFramePr>
          <p:nvPr/>
        </p:nvGraphicFramePr>
        <p:xfrm>
          <a:off x="34925" y="115888"/>
          <a:ext cx="9145588" cy="623189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فكانوا يدعون برنابا زفس وبولس هرمس اذ كان هو المتقدم في الكلام.</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فأتى كاهن زفس الذي كان قدام المدينة بثيران واكاليل عند الابواب مع الجموع وكان يريد ان يذبح.</a:t>
                      </a: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Ils appelaient Barnabas "Zeus" et Paul "Hermès", parce que c'était lui le porte-parole. 13 Le prêtre de Zeus hors les murs fit amener taureaux et couronnes aux portes de la ville; d'accord avec la foule, il voulait offrir un sacrifice.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And Barnabas they called Zeus, and Paul, Hermes, because he was the chief speaker. 13 Then the priest of Zeus, whose temple was in front of their city, brought oxen and garlands to the gates, intending to sacrifice with the multitudes.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70125" name="Group 45"/>
          <p:cNvGraphicFramePr>
            <a:graphicFrameLocks noGrp="1"/>
          </p:cNvGraphicFramePr>
          <p:nvPr/>
        </p:nvGraphicFramePr>
        <p:xfrm>
          <a:off x="34925" y="115888"/>
          <a:ext cx="9145588" cy="558927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سمع الرسولان برنابا وبولس مزقا ثيابهما واندفعا الى الجمع صارخين وقائلين ايها الرجال لماذا تفعلون هذا.نحن ايضا بشر تحت آلام مثلكم</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A cette nouvelle, les apôtres Barnabas et Paul déchirèrent leur manteau et se précipitèrent vers la foule en criant: 15 "Oh! que faites-vous là? disaient-ils. Nous aussi nous sommes des hommes, au même titre que vous!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But when the apostles Barnabas and Paul heard this, they tore their clothes and ran in among the multitude, crying out 15 and saying, Men, why are you doing these things? We also are men with the same nature as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43546" name="Group 58"/>
          <p:cNvGraphicFramePr>
            <a:graphicFrameLocks noGrp="1"/>
          </p:cNvGraphicFramePr>
          <p:nvPr/>
        </p:nvGraphicFramePr>
        <p:xfrm>
          <a:off x="34925" y="115888"/>
          <a:ext cx="9145588" cy="6171554"/>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نبشركم ان ترجعوا من هذه الاباطيل الى الاله الحي الذي خلق السماء والارض والبحر وكل ما فيها.الذي في الاجيال الماضية ترك جميع الامم يسلكون في طرقهم.</a:t>
                      </a:r>
                      <a:r>
                        <a:rPr kumimoji="0" lang="ar-EG" sz="32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La bonne nouvelle que nous vous annonçons, c'est d'abandonner ces sottises pour vous tourner vers le Dieu vivant qui a créé le ciel, la terre, la mer et tout ce qui s'y trouve. 16 Dans les générations maintenant révolues, il a laissé les nations suivre leurs voies,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preach to you that you should turn from these useless things to the living God, who made the heaven, the earth, the sea, and all things that are in them, 16 who in bygone generations allowed all nations to walk in their own ways.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44561" name="Group 49"/>
          <p:cNvGraphicFramePr>
            <a:graphicFrameLocks noGrp="1"/>
          </p:cNvGraphicFramePr>
          <p:nvPr/>
        </p:nvGraphicFramePr>
        <p:xfrm>
          <a:off x="34925" y="115888"/>
          <a:ext cx="9145588" cy="633984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مع انه لم يترك نفسه بلا شاهد وهو يفعل خيرا يعطينا من السماء امطارا وازمنة مثمرة ويملأ قلوبنا طعاما وسرورا. وبقولهما هذا كفّا الجموع بالجهد عن ان يذبحوا لهما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sans manquer pourtant de leur témoigner sa bienfaisance, puisqu'il vous a envoyé du ciel pluies et saisons fertiles, comblant vos coeurs de nourriture et de satisfaction. 18 Ces paroles calmèrent à grand-peine la foule, la détournant ainsi de leur offrir un sacrifice.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Nevertheless He did not leave Himself without witness, in that He did good, gave us rain from heaven and fruitful seasons, filling our hearts with food and gladness. 18 And with these sayings they could scarcely restrain the multitudes from sacrificing to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48649" name="Group 41"/>
          <p:cNvGraphicFramePr>
            <a:graphicFrameLocks noGrp="1"/>
          </p:cNvGraphicFramePr>
          <p:nvPr/>
        </p:nvGraphicFramePr>
        <p:xfrm>
          <a:off x="34925" y="115888"/>
          <a:ext cx="9145588" cy="633984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ثم أتى يهود من انطاكية وايقونيه واقنعوا الجموع فرجموا بولس وجروه خارج المدينة ظانين انه قد مات.ولكن اذ احاط به التلاميذ قام ودخل المدينة</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19 D'Antioche et d'</a:t>
                      </a:r>
                      <a:r>
                        <a:rPr kumimoji="0" lang="fr-FR" sz="2800" b="0" i="0" u="none" strike="noStrike" cap="none" normalizeH="0" baseline="0" dirty="0" err="1">
                          <a:ln>
                            <a:noFill/>
                          </a:ln>
                          <a:solidFill>
                            <a:schemeClr val="bg1"/>
                          </a:solidFill>
                          <a:effectLst/>
                          <a:latin typeface="Arial" charset="0"/>
                          <a:cs typeface="Arial" charset="0"/>
                        </a:rPr>
                        <a:t>Iconium</a:t>
                      </a:r>
                      <a:r>
                        <a:rPr kumimoji="0" lang="fr-FR" sz="2800" b="0" i="0" u="none" strike="noStrike" cap="none" normalizeH="0" baseline="0" dirty="0">
                          <a:ln>
                            <a:noFill/>
                          </a:ln>
                          <a:solidFill>
                            <a:schemeClr val="bg1"/>
                          </a:solidFill>
                          <a:effectLst/>
                          <a:latin typeface="Arial" charset="0"/>
                          <a:cs typeface="Arial" charset="0"/>
                        </a:rPr>
                        <a:t> survinrent alors des Juifs qui rallièrent la foule à leurs vues. On lapida Paul, puis on le traîna hors de la ville, le laissant pour mort. 20 Mais, quand les disciples se furent rassemblés autour de lui, il se releva et rentra dans la ville.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19 Then Jews from Antioch and </a:t>
                      </a:r>
                      <a:r>
                        <a:rPr kumimoji="0" lang="en-US" sz="2800" b="0" i="0" u="none" strike="noStrike" cap="none" normalizeH="0" baseline="0" dirty="0" err="1">
                          <a:ln>
                            <a:noFill/>
                          </a:ln>
                          <a:solidFill>
                            <a:schemeClr val="bg1"/>
                          </a:solidFill>
                          <a:effectLst/>
                          <a:latin typeface="Arial" charset="0"/>
                          <a:cs typeface="Arial" charset="0"/>
                        </a:rPr>
                        <a:t>Iconium</a:t>
                      </a:r>
                      <a:r>
                        <a:rPr kumimoji="0" lang="en-US" sz="2800" b="0" i="0" u="none" strike="noStrike" cap="none" normalizeH="0" baseline="0" dirty="0">
                          <a:ln>
                            <a:noFill/>
                          </a:ln>
                          <a:solidFill>
                            <a:schemeClr val="bg1"/>
                          </a:solidFill>
                          <a:effectLst/>
                          <a:latin typeface="Arial" charset="0"/>
                          <a:cs typeface="Arial" charset="0"/>
                        </a:rPr>
                        <a:t> came there; and having persuaded the multitudes, they stoned Paul and dragged him out of the city, supposing him to be dead. 20 However, when the disciples gathered around him, he rose up and went into the city.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45584" name="Group 48"/>
          <p:cNvGraphicFramePr>
            <a:graphicFrameLocks noGrp="1"/>
          </p:cNvGraphicFramePr>
          <p:nvPr/>
        </p:nvGraphicFramePr>
        <p:xfrm>
          <a:off x="34925" y="44450"/>
          <a:ext cx="9145588" cy="6766560"/>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وفي الغد خرج مع برنابا الى دربة.</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فبشرا في تلك المدينة وتلمذا كثيرين.ثم رجعا الى لسترة وايقونية وانطاكيةيشددان انفس التلاميذ ويعظانهم ان يثبتوا في الايمان</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Le lendemain, avec </a:t>
                      </a:r>
                      <a:r>
                        <a:rPr kumimoji="0" lang="fr-FR" sz="2800" b="0" i="0" u="none" strike="noStrike" cap="none" normalizeH="0" baseline="0" dirty="0" err="1">
                          <a:ln>
                            <a:noFill/>
                          </a:ln>
                          <a:solidFill>
                            <a:schemeClr val="bg1"/>
                          </a:solidFill>
                          <a:effectLst/>
                          <a:latin typeface="Arial" charset="0"/>
                          <a:cs typeface="Arial" charset="0"/>
                        </a:rPr>
                        <a:t>Barnabas</a:t>
                      </a:r>
                      <a:r>
                        <a:rPr kumimoji="0" lang="fr-FR" sz="2800" b="0" i="0" u="none" strike="noStrike" cap="none" normalizeH="0" baseline="0" dirty="0">
                          <a:ln>
                            <a:noFill/>
                          </a:ln>
                          <a:solidFill>
                            <a:schemeClr val="bg1"/>
                          </a:solidFill>
                          <a:effectLst/>
                          <a:latin typeface="Arial" charset="0"/>
                          <a:cs typeface="Arial" charset="0"/>
                        </a:rPr>
                        <a:t>, il partit pour </a:t>
                      </a:r>
                      <a:r>
                        <a:rPr kumimoji="0" lang="fr-FR" sz="2800" b="0" i="0" u="none" strike="noStrike" cap="none" normalizeH="0" baseline="0" dirty="0" err="1">
                          <a:ln>
                            <a:noFill/>
                          </a:ln>
                          <a:solidFill>
                            <a:schemeClr val="bg1"/>
                          </a:solidFill>
                          <a:effectLst/>
                          <a:latin typeface="Arial" charset="0"/>
                          <a:cs typeface="Arial" charset="0"/>
                        </a:rPr>
                        <a:t>Derbé</a:t>
                      </a:r>
                      <a:r>
                        <a:rPr kumimoji="0" lang="fr-FR" sz="2800" b="0" i="0" u="none" strike="noStrike" cap="none" normalizeH="0" baseline="0" dirty="0">
                          <a:ln>
                            <a:noFill/>
                          </a:ln>
                          <a:solidFill>
                            <a:schemeClr val="bg1"/>
                          </a:solidFill>
                          <a:effectLst/>
                          <a:latin typeface="Arial" charset="0"/>
                          <a:cs typeface="Arial" charset="0"/>
                        </a:rPr>
                        <a:t>.21 Après avoir annoncé la Bonne Nouvelle dans cette ville et y avoir fait d'assez nombreux disciples, ils repassèrent par </a:t>
                      </a:r>
                      <a:r>
                        <a:rPr kumimoji="0" lang="fr-FR" sz="2800" b="0" i="0" u="none" strike="noStrike" cap="none" normalizeH="0" baseline="0" dirty="0" err="1">
                          <a:ln>
                            <a:noFill/>
                          </a:ln>
                          <a:solidFill>
                            <a:schemeClr val="bg1"/>
                          </a:solidFill>
                          <a:effectLst/>
                          <a:latin typeface="Arial" charset="0"/>
                          <a:cs typeface="Arial" charset="0"/>
                        </a:rPr>
                        <a:t>Lystre</a:t>
                      </a:r>
                      <a:r>
                        <a:rPr kumimoji="0" lang="fr-FR" sz="2800" b="0" i="0" u="none" strike="noStrike" cap="none" normalizeH="0" baseline="0" dirty="0">
                          <a:ln>
                            <a:noFill/>
                          </a:ln>
                          <a:solidFill>
                            <a:schemeClr val="bg1"/>
                          </a:solidFill>
                          <a:effectLst/>
                          <a:latin typeface="Arial" charset="0"/>
                          <a:cs typeface="Arial" charset="0"/>
                        </a:rPr>
                        <a:t>, </a:t>
                      </a:r>
                      <a:r>
                        <a:rPr kumimoji="0" lang="fr-FR" sz="2800" b="0" i="0" u="none" strike="noStrike" cap="none" normalizeH="0" baseline="0" dirty="0" err="1">
                          <a:ln>
                            <a:noFill/>
                          </a:ln>
                          <a:solidFill>
                            <a:schemeClr val="bg1"/>
                          </a:solidFill>
                          <a:effectLst/>
                          <a:latin typeface="Arial" charset="0"/>
                          <a:cs typeface="Arial" charset="0"/>
                        </a:rPr>
                        <a:t>Iconium</a:t>
                      </a:r>
                      <a:r>
                        <a:rPr kumimoji="0" lang="fr-FR" sz="2800" b="0" i="0" u="none" strike="noStrike" cap="none" normalizeH="0" baseline="0" dirty="0">
                          <a:ln>
                            <a:noFill/>
                          </a:ln>
                          <a:solidFill>
                            <a:schemeClr val="bg1"/>
                          </a:solidFill>
                          <a:effectLst/>
                          <a:latin typeface="Arial" charset="0"/>
                          <a:cs typeface="Arial" charset="0"/>
                        </a:rPr>
                        <a:t> et Antioche. 22 Ils y affermissaient le </a:t>
                      </a:r>
                      <a:r>
                        <a:rPr kumimoji="0" lang="fr-FR" sz="2800" b="0" i="0" u="none" strike="noStrike" cap="none" normalizeH="0" baseline="0" dirty="0" err="1">
                          <a:ln>
                            <a:noFill/>
                          </a:ln>
                          <a:solidFill>
                            <a:schemeClr val="bg1"/>
                          </a:solidFill>
                          <a:effectLst/>
                          <a:latin typeface="Arial" charset="0"/>
                          <a:cs typeface="Arial" charset="0"/>
                        </a:rPr>
                        <a:t>coeur</a:t>
                      </a:r>
                      <a:r>
                        <a:rPr kumimoji="0" lang="fr-FR" sz="2800" b="0" i="0" u="none" strike="noStrike" cap="none" normalizeH="0" baseline="0" dirty="0">
                          <a:ln>
                            <a:noFill/>
                          </a:ln>
                          <a:solidFill>
                            <a:schemeClr val="bg1"/>
                          </a:solidFill>
                          <a:effectLst/>
                          <a:latin typeface="Arial" charset="0"/>
                          <a:cs typeface="Arial" charset="0"/>
                        </a:rPr>
                        <a:t> des disciples et les engageaient à persévérer dans la foi: "Il nous faut, disaient-ils,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the next day he departed with Barnabas to </a:t>
                      </a:r>
                      <a:r>
                        <a:rPr kumimoji="0" lang="en-US" sz="2800" b="0" i="0" u="none" strike="noStrike" cap="none" normalizeH="0" baseline="0" dirty="0" err="1">
                          <a:ln>
                            <a:noFill/>
                          </a:ln>
                          <a:solidFill>
                            <a:schemeClr val="bg1"/>
                          </a:solidFill>
                          <a:effectLst/>
                          <a:latin typeface="Arial" charset="0"/>
                          <a:cs typeface="Arial" charset="0"/>
                        </a:rPr>
                        <a:t>Derbe</a:t>
                      </a:r>
                      <a:r>
                        <a:rPr kumimoji="0" lang="en-US" sz="2800" b="0" i="0" u="none" strike="noStrike" cap="none" normalizeH="0" baseline="0" dirty="0">
                          <a:ln>
                            <a:noFill/>
                          </a:ln>
                          <a:solidFill>
                            <a:schemeClr val="bg1"/>
                          </a:solidFill>
                          <a:effectLst/>
                          <a:latin typeface="Arial" charset="0"/>
                          <a:cs typeface="Arial" charset="0"/>
                        </a:rPr>
                        <a:t>. 21 And when they had preached the gospel to that city and made many disciples, they returned to </a:t>
                      </a:r>
                      <a:r>
                        <a:rPr kumimoji="0" lang="en-US" sz="2800" b="0" i="0" u="none" strike="noStrike" cap="none" normalizeH="0" baseline="0" dirty="0" err="1">
                          <a:ln>
                            <a:noFill/>
                          </a:ln>
                          <a:solidFill>
                            <a:schemeClr val="bg1"/>
                          </a:solidFill>
                          <a:effectLst/>
                          <a:latin typeface="Arial" charset="0"/>
                          <a:cs typeface="Arial" charset="0"/>
                        </a:rPr>
                        <a:t>Lystra</a:t>
                      </a:r>
                      <a:r>
                        <a:rPr kumimoji="0" lang="en-US" sz="2800" b="0" i="0" u="none" strike="noStrike" cap="none" normalizeH="0" baseline="0" dirty="0">
                          <a:ln>
                            <a:noFill/>
                          </a:ln>
                          <a:solidFill>
                            <a:schemeClr val="bg1"/>
                          </a:solidFill>
                          <a:effectLst/>
                          <a:latin typeface="Arial" charset="0"/>
                          <a:cs typeface="Arial" charset="0"/>
                        </a:rPr>
                        <a:t>, </a:t>
                      </a:r>
                      <a:r>
                        <a:rPr kumimoji="0" lang="en-US" sz="2800" b="0" i="0" u="none" strike="noStrike" cap="none" normalizeH="0" baseline="0" dirty="0" err="1">
                          <a:ln>
                            <a:noFill/>
                          </a:ln>
                          <a:solidFill>
                            <a:schemeClr val="bg1"/>
                          </a:solidFill>
                          <a:effectLst/>
                          <a:latin typeface="Arial" charset="0"/>
                          <a:cs typeface="Arial" charset="0"/>
                        </a:rPr>
                        <a:t>Iconium</a:t>
                      </a:r>
                      <a:r>
                        <a:rPr kumimoji="0" lang="en-US" sz="2800" b="0" i="0" u="none" strike="noStrike" cap="none" normalizeH="0" baseline="0" dirty="0">
                          <a:ln>
                            <a:noFill/>
                          </a:ln>
                          <a:solidFill>
                            <a:schemeClr val="bg1"/>
                          </a:solidFill>
                          <a:effectLst/>
                          <a:latin typeface="Arial" charset="0"/>
                          <a:cs typeface="Arial" charset="0"/>
                        </a:rPr>
                        <a:t>, and Antioch, 22 strengthening the souls of the disciples, exhorting them to continue in the faith, and saying,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46594" name="Group 34"/>
          <p:cNvGraphicFramePr>
            <a:graphicFrameLocks noGrp="1"/>
          </p:cNvGraphicFramePr>
          <p:nvPr/>
        </p:nvGraphicFramePr>
        <p:xfrm>
          <a:off x="34925" y="115888"/>
          <a:ext cx="9145588" cy="5812409"/>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وانه بضيقات كثيرة ينبغي ان ندخل ملكوت الله</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وانتخبا لهم قسوسا في كل كنيسة ثم صلّيا باصوام واستودعاهم للرب الذي كانوا قد آمنوا به.</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passer par beaucoup de détresses, pour entrer dans le Royaume de Dieu."23 Dans chaque Église ils leur désignèrent des anciens, firent des prières accompagnées de jeûne et les confièrent au Seigneur en qui ils avaient mis leur foi.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We must through many tribulations enter the kingdom of God. 23 So when they had appointed elders in every church, and prayed with fasting, they commended them to the Lord in whom they had believed.</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Rectangle 2"/>
          <p:cNvSpPr>
            <a:spLocks noChangeArrowheads="1"/>
          </p:cNvSpPr>
          <p:nvPr/>
        </p:nvSpPr>
        <p:spPr bwMode="auto">
          <a:xfrm>
            <a:off x="250825" y="142852"/>
            <a:ext cx="8642350" cy="4647426"/>
          </a:xfrm>
          <a:prstGeom prst="rect">
            <a:avLst/>
          </a:prstGeom>
          <a:noFill/>
          <a:ln w="9525">
            <a:noFill/>
            <a:miter lim="800000"/>
            <a:headEnd/>
            <a:tailEnd/>
          </a:ln>
        </p:spPr>
        <p:txBody>
          <a:bodyPr>
            <a:spAutoFit/>
          </a:bodyPr>
          <a:lstStyle/>
          <a:p>
            <a:pPr algn="ctr"/>
            <a:r>
              <a:rPr lang="en-US" sz="3600" dirty="0">
                <a:solidFill>
                  <a:srgbClr val="FF9900"/>
                </a:solidFill>
              </a:rPr>
              <a:t>The word of the Lord shall grow, multiply, be mighty and be confirmed in the holy church of God. Amen</a:t>
            </a:r>
          </a:p>
          <a:p>
            <a:pPr algn="ctr"/>
            <a:r>
              <a:rPr lang="ar-SA" sz="4000" dirty="0">
                <a:solidFill>
                  <a:srgbClr val="FF9900"/>
                </a:solidFill>
              </a:rPr>
              <a:t>لم تَزَلْ كَلِمَةُ الربِّ تَنمُو وتكثر وتَعتَزوتَثبت،</a:t>
            </a:r>
            <a:r>
              <a:rPr lang="ar-EG" sz="4000" dirty="0">
                <a:solidFill>
                  <a:srgbClr val="FF9900"/>
                </a:solidFill>
              </a:rPr>
              <a:t>        </a:t>
            </a:r>
            <a:r>
              <a:rPr lang="ar-SA" sz="4000" dirty="0">
                <a:solidFill>
                  <a:srgbClr val="FF9900"/>
                </a:solidFill>
              </a:rPr>
              <a:t> في </a:t>
            </a:r>
            <a:r>
              <a:rPr lang="ar-EG" sz="4000" dirty="0">
                <a:solidFill>
                  <a:srgbClr val="FF9900"/>
                </a:solidFill>
              </a:rPr>
              <a:t>كنيسة </a:t>
            </a:r>
            <a:r>
              <a:rPr lang="ar-SA" sz="4000" dirty="0">
                <a:solidFill>
                  <a:srgbClr val="FF9900"/>
                </a:solidFill>
              </a:rPr>
              <a:t>اللـه المُقدَّسة. آمين.</a:t>
            </a:r>
            <a:endParaRPr lang="fr-CA" sz="4000" dirty="0">
              <a:solidFill>
                <a:srgbClr val="FF9900"/>
              </a:solidFill>
            </a:endParaRPr>
          </a:p>
          <a:p>
            <a:pPr algn="ctr" rtl="0"/>
            <a:r>
              <a:rPr lang="fr-CA" sz="3600" dirty="0">
                <a:solidFill>
                  <a:srgbClr val="FF9900"/>
                </a:solidFill>
              </a:rPr>
              <a:t>Que la parole de Dieu croisse, multiplie et soit affermis dans la sainte église de Dieu. Amen</a:t>
            </a:r>
          </a:p>
        </p:txBody>
      </p:sp>
      <p:grpSp>
        <p:nvGrpSpPr>
          <p:cNvPr id="2" name="Group 2"/>
          <p:cNvGrpSpPr/>
          <p:nvPr/>
        </p:nvGrpSpPr>
        <p:grpSpPr>
          <a:xfrm>
            <a:off x="142844" y="4357694"/>
            <a:ext cx="2571768" cy="2357454"/>
            <a:chOff x="2352028" y="1337316"/>
            <a:chExt cx="4364177" cy="3377568"/>
          </a:xfrm>
        </p:grpSpPr>
        <p:pic>
          <p:nvPicPr>
            <p:cNvPr id="4" name="Picture 3" descr="resurc.jpg"/>
            <p:cNvPicPr>
              <a:picLocks noChangeAspect="1"/>
            </p:cNvPicPr>
            <p:nvPr/>
          </p:nvPicPr>
          <p:blipFill>
            <a:blip r:embed="rId2" cstate="print"/>
            <a:srcRect r="4456"/>
            <a:stretch>
              <a:fillRect/>
            </a:stretch>
          </p:blipFill>
          <p:spPr>
            <a:xfrm>
              <a:off x="3428992" y="1337316"/>
              <a:ext cx="2237038" cy="3020378"/>
            </a:xfrm>
            <a:prstGeom prst="rect">
              <a:avLst/>
            </a:prstGeom>
          </p:spPr>
        </p:pic>
        <p:pic>
          <p:nvPicPr>
            <p:cNvPr id="5" name="Picture 3"/>
            <p:cNvPicPr>
              <a:picLocks noChangeAspect="1" noChangeArrowheads="1"/>
            </p:cNvPicPr>
            <p:nvPr/>
          </p:nvPicPr>
          <p:blipFill>
            <a:blip r:embed="rId3" cstate="print"/>
            <a:srcRect l="19608" r="16666"/>
            <a:stretch>
              <a:fillRect/>
            </a:stretch>
          </p:blipFill>
          <p:spPr bwMode="auto">
            <a:xfrm rot="21269777">
              <a:off x="2352028" y="2521055"/>
              <a:ext cx="928694" cy="2193829"/>
            </a:xfrm>
            <a:prstGeom prst="rect">
              <a:avLst/>
            </a:prstGeom>
            <a:noFill/>
            <a:ln w="9525">
              <a:noFill/>
              <a:miter lim="800000"/>
              <a:headEnd/>
              <a:tailEnd/>
            </a:ln>
            <a:effectLst/>
          </p:spPr>
        </p:pic>
        <p:pic>
          <p:nvPicPr>
            <p:cNvPr id="6" name="Picture 3"/>
            <p:cNvPicPr>
              <a:picLocks noChangeAspect="1" noChangeArrowheads="1"/>
            </p:cNvPicPr>
            <p:nvPr/>
          </p:nvPicPr>
          <p:blipFill>
            <a:blip r:embed="rId3" cstate="print"/>
            <a:srcRect l="19608" r="16666"/>
            <a:stretch>
              <a:fillRect/>
            </a:stretch>
          </p:blipFill>
          <p:spPr bwMode="auto">
            <a:xfrm rot="351600">
              <a:off x="5787511" y="2521055"/>
              <a:ext cx="928694" cy="2193829"/>
            </a:xfrm>
            <a:prstGeom prst="rect">
              <a:avLst/>
            </a:prstGeom>
            <a:noFill/>
            <a:ln w="9525">
              <a:noFill/>
              <a:miter lim="800000"/>
              <a:headEnd/>
              <a:tailEnd/>
            </a:ln>
            <a:effectLst/>
          </p:spPr>
        </p:pic>
      </p:grpSp>
      <p:sp>
        <p:nvSpPr>
          <p:cNvPr id="7" name="Text Box 2">
            <a:hlinkClick r:id="" action="ppaction://macro?name=GoToHeavenlyHosts"/>
          </p:cNvPr>
          <p:cNvSpPr txBox="1">
            <a:spLocks noChangeArrowheads="1"/>
          </p:cNvSpPr>
          <p:nvPr/>
        </p:nvSpPr>
        <p:spPr bwMode="auto">
          <a:xfrm>
            <a:off x="4464080" y="5554181"/>
            <a:ext cx="4465638" cy="1089529"/>
          </a:xfrm>
          <a:prstGeom prst="rect">
            <a:avLst/>
          </a:prstGeom>
          <a:solidFill>
            <a:srgbClr val="3333FF"/>
          </a:solidFill>
          <a:ln w="57150" cmpd="thickThin">
            <a:solidFill>
              <a:schemeClr val="tx1"/>
            </a:solidFill>
            <a:miter lim="800000"/>
            <a:headEnd/>
            <a:tailEnd/>
          </a:ln>
        </p:spPr>
        <p:txBody>
          <a:bodyPr>
            <a:spAutoFit/>
          </a:bodyPr>
          <a:lstStyle/>
          <a:p>
            <a:pPr algn="ctr" rtl="0">
              <a:lnSpc>
                <a:spcPct val="90000"/>
              </a:lnSpc>
            </a:pPr>
            <a:r>
              <a:rPr lang="en-CA" sz="2400" b="1" dirty="0">
                <a:solidFill>
                  <a:schemeClr val="bg1"/>
                </a:solidFill>
              </a:rPr>
              <a:t>O heavenly Hosts</a:t>
            </a:r>
          </a:p>
          <a:p>
            <a:pPr algn="ctr">
              <a:lnSpc>
                <a:spcPct val="90000"/>
              </a:lnSpc>
            </a:pPr>
            <a:r>
              <a:rPr lang="ar-EG" sz="2400" b="1" dirty="0">
                <a:solidFill>
                  <a:schemeClr val="bg1"/>
                </a:solidFill>
              </a:rPr>
              <a:t>يا كل الصفوف السمائيين</a:t>
            </a:r>
            <a:endParaRPr lang="en-CA" sz="2400" b="1" dirty="0">
              <a:solidFill>
                <a:schemeClr val="bg1"/>
              </a:solidFill>
            </a:endParaRPr>
          </a:p>
          <a:p>
            <a:pPr algn="ctr">
              <a:lnSpc>
                <a:spcPct val="90000"/>
              </a:lnSpc>
            </a:pPr>
            <a:r>
              <a:rPr lang="fr-CA" sz="2400" b="1" dirty="0">
                <a:solidFill>
                  <a:schemeClr val="bg1"/>
                </a:solidFill>
              </a:rPr>
              <a:t>O chœurs célestes</a:t>
            </a:r>
            <a:endParaRPr lang="en-CA" sz="2400" b="1" dirty="0">
              <a:solidFill>
                <a:schemeClr val="bg1"/>
              </a:solidFill>
            </a:endParaRPr>
          </a:p>
        </p:txBody>
      </p:sp>
      <p:pic>
        <p:nvPicPr>
          <p:cNvPr id="8" name="Picture 3" descr="pointing"/>
          <p:cNvPicPr>
            <a:picLocks noChangeAspect="1" noChangeArrowheads="1"/>
          </p:cNvPicPr>
          <p:nvPr/>
        </p:nvPicPr>
        <p:blipFill>
          <a:blip r:embed="rId4" cstate="print"/>
          <a:srcRect/>
          <a:stretch>
            <a:fillRect/>
          </a:stretch>
        </p:blipFill>
        <p:spPr bwMode="auto">
          <a:xfrm>
            <a:off x="3047998" y="5754099"/>
            <a:ext cx="1238250" cy="628650"/>
          </a:xfrm>
          <a:prstGeom prst="rect">
            <a:avLst/>
          </a:prstGeom>
          <a:noFill/>
          <a:ln w="9525">
            <a:noFill/>
            <a:miter lim="800000"/>
            <a:headEnd/>
            <a:tailEnd/>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0-#ppt_w/2"/>
                                          </p:val>
                                        </p:tav>
                                        <p:tav tm="100000">
                                          <p:val>
                                            <p:strVal val="#ppt_x"/>
                                          </p:val>
                                        </p:tav>
                                      </p:tavLst>
                                    </p:anim>
                                    <p:anim calcmode="lin" valueType="num">
                                      <p:cBhvr additive="base">
                                        <p:cTn id="8" dur="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2"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74241" name="Group 65"/>
          <p:cNvGraphicFramePr>
            <a:graphicFrameLocks noGrp="1"/>
          </p:cNvGraphicFramePr>
          <p:nvPr/>
        </p:nvGraphicFramePr>
        <p:xfrm>
          <a:off x="34925" y="-26988"/>
          <a:ext cx="9074150" cy="6744526"/>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7200">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EG" sz="3200" b="0" i="0" u="sng" strike="noStrike" cap="none" normalizeH="0" baseline="0" dirty="0">
                          <a:ln>
                            <a:noFill/>
                          </a:ln>
                          <a:solidFill>
                            <a:srgbClr val="FF9933"/>
                          </a:solidFill>
                          <a:effectLst/>
                          <a:latin typeface="Arial" charset="0"/>
                          <a:cs typeface="Arial" charset="0"/>
                        </a:rPr>
                        <a:t>مزمور</a:t>
                      </a:r>
                      <a:r>
                        <a:rPr kumimoji="0" lang="en-US" sz="3200" b="0" i="0" u="sng" strike="noStrike" cap="none" normalizeH="0" baseline="0" dirty="0">
                          <a:ln>
                            <a:noFill/>
                          </a:ln>
                          <a:solidFill>
                            <a:srgbClr val="FF9933"/>
                          </a:solidFill>
                          <a:effectLst/>
                          <a:latin typeface="Arial" charset="0"/>
                          <a:cs typeface="Arial" charset="0"/>
                        </a:rPr>
                        <a:t>118:14-16</a:t>
                      </a:r>
                    </a:p>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قوتي وترنمي الرب وقد صار لي خلاصا. صوت ترنم وخلاص في خيام الصديقين.يمين الرب صانعة ببأس يمين الرب مرتفعة.يمين الرب صانعة ببأس.</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هللويا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8974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CA" sz="3200" b="0" i="0" u="sng" strike="noStrike" cap="none" normalizeH="0" baseline="0" dirty="0">
                          <a:ln>
                            <a:noFill/>
                          </a:ln>
                          <a:solidFill>
                            <a:srgbClr val="FF9933"/>
                          </a:solidFill>
                          <a:effectLst/>
                          <a:latin typeface="Arial" charset="0"/>
                          <a:cs typeface="Times New Roman" pitchFamily="18" charset="0"/>
                        </a:rPr>
                        <a:t>Psaume </a:t>
                      </a:r>
                      <a:r>
                        <a:rPr kumimoji="0" lang="en-US" sz="3200" b="0" i="0" u="sng" strike="noStrike" cap="none" normalizeH="0" baseline="0" dirty="0">
                          <a:ln>
                            <a:noFill/>
                          </a:ln>
                          <a:solidFill>
                            <a:srgbClr val="FF9933"/>
                          </a:solidFill>
                          <a:effectLst/>
                          <a:latin typeface="Arial" charset="0"/>
                          <a:cs typeface="Times New Roman" pitchFamily="18" charset="0"/>
                        </a:rPr>
                        <a:t>118:14-16</a:t>
                      </a:r>
                    </a:p>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14 Ma force et mon chant c'est le Seigneur, il fut pour moi le salut. 15 Clameurs de joie et de salut sous les tentes des justes. La droite du Seigneur fait un exploit, la droite du Seigneur est levée, 16</a:t>
                      </a:r>
                      <a:r>
                        <a:rPr kumimoji="0" lang="ar-EG" sz="2800" b="0" i="0" u="none" strike="noStrike" cap="none" normalizeH="0" baseline="0" dirty="0">
                          <a:ln>
                            <a:noFill/>
                          </a:ln>
                          <a:solidFill>
                            <a:schemeClr val="bg1"/>
                          </a:solidFill>
                          <a:effectLst/>
                          <a:latin typeface="Arial" charset="0"/>
                          <a:cs typeface="Arial" charset="0"/>
                        </a:rPr>
                        <a:t> </a:t>
                      </a:r>
                      <a:r>
                        <a:rPr kumimoji="0" lang="en-US" sz="2800" b="0" i="0" u="none" strike="noStrike" cap="none" normalizeH="0" baseline="0" dirty="0">
                          <a:ln>
                            <a:noFill/>
                          </a:ln>
                          <a:solidFill>
                            <a:schemeClr val="bg1"/>
                          </a:solidFill>
                          <a:effectLst/>
                          <a:latin typeface="Arial" charset="0"/>
                          <a:cs typeface="Arial" charset="0"/>
                        </a:rPr>
                        <a:t> </a:t>
                      </a:r>
                      <a:r>
                        <a:rPr kumimoji="0" lang="fr-FR" sz="2800" b="0" i="0" u="none" strike="noStrike" cap="none" normalizeH="0" baseline="0" dirty="0">
                          <a:ln>
                            <a:noFill/>
                          </a:ln>
                          <a:solidFill>
                            <a:schemeClr val="bg1"/>
                          </a:solidFill>
                          <a:effectLst/>
                          <a:latin typeface="Arial" charset="0"/>
                          <a:cs typeface="Arial" charset="0"/>
                        </a:rPr>
                        <a:t>La droite de l’Éternel est élevée ! La droite de l’Éternel agit avec puissance !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118:14-16</a:t>
                      </a:r>
                    </a:p>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The Lord is my strength and song, And He has become my salvation. 15 The voice of rejoicing and salvation Is in the tents of the righteous; The right hand of the Lord does valiantly. 16 The right hand of the Lord is exalted; The right hand of the Lord does valiantly.     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29pg</a:t>
            </a:r>
          </a:p>
        </p:txBody>
      </p:sp>
    </p:spTree>
  </p:cSld>
  <p:clrMapOvr>
    <a:masterClrMapping/>
  </p:clrMapOvr>
</p:sld>
</file>

<file path=ppt/slides/slide1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75261" name="Group 61"/>
          <p:cNvGraphicFramePr>
            <a:graphicFrameLocks noGrp="1"/>
          </p:cNvGraphicFramePr>
          <p:nvPr/>
        </p:nvGraphicFramePr>
        <p:xfrm>
          <a:off x="-36513" y="44450"/>
          <a:ext cx="9217026" cy="6389296"/>
        </p:xfrm>
        <a:graphic>
          <a:graphicData uri="http://schemas.openxmlformats.org/drawingml/2006/table">
            <a:tbl>
              <a:tblPr rtl="1"/>
              <a:tblGrid>
                <a:gridCol w="5021713">
                  <a:extLst>
                    <a:ext uri="{9D8B030D-6E8A-4147-A177-3AD203B41FA5}">
                      <a16:colId xmlns:a16="http://schemas.microsoft.com/office/drawing/2014/main" val="20000"/>
                    </a:ext>
                  </a:extLst>
                </a:gridCol>
                <a:gridCol w="4195313">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يوحنا </a:t>
                      </a:r>
                      <a:r>
                        <a:rPr kumimoji="0" lang="en-US" sz="3200" b="0" i="0" u="sng" strike="noStrike" cap="none" normalizeH="0" baseline="0" dirty="0">
                          <a:ln>
                            <a:noFill/>
                          </a:ln>
                          <a:solidFill>
                            <a:srgbClr val="FF9933"/>
                          </a:solidFill>
                          <a:effectLst/>
                          <a:latin typeface="Arial" charset="0"/>
                          <a:cs typeface="Arial" charset="0"/>
                        </a:rPr>
                        <a:t>)</a:t>
                      </a:r>
                      <a:r>
                        <a:rPr kumimoji="0" lang="ar-EG" sz="3200" b="0" i="0" u="sng" strike="noStrike" cap="none" normalizeH="0" baseline="0" dirty="0">
                          <a:ln>
                            <a:noFill/>
                          </a:ln>
                          <a:solidFill>
                            <a:srgbClr val="FF9933"/>
                          </a:solidFill>
                          <a:effectLst/>
                          <a:latin typeface="Arial" charset="0"/>
                          <a:cs typeface="Arial" charset="0"/>
                        </a:rPr>
                        <a:t>12 : 35 - 50</a:t>
                      </a:r>
                      <a:r>
                        <a:rPr kumimoji="0" lang="ar-SA" sz="3200" b="0" i="0" u="sng" strike="noStrike" cap="none" normalizeH="0" baseline="0" dirty="0">
                          <a:ln>
                            <a:noFill/>
                          </a:ln>
                          <a:solidFill>
                            <a:srgbClr val="FF9933"/>
                          </a:solidFill>
                          <a:effectLst/>
                          <a:latin typeface="Arial" charset="0"/>
                          <a:cs typeface="Arial" charset="0"/>
                        </a:rPr>
                        <a:t>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فقال لهم يسوع النور معكم زمانا قليلا بعد.فسيروا ما دام لكم النور لئلا يدرككم الظلام.والذي يسير في الظلام لا يعلم الى اين يذهب.</a:t>
                      </a:r>
                      <a:r>
                        <a:rPr kumimoji="0" lang="ar-EG"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Jean 12:35 - 50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35 Jésus leur répondit: "La lumière est encore parmi vous pour un peu de temps. Marchez pendant que vous avez la lumière, pour que les ténèbres ne s'emparent pas de vous: car celui qui marche dans les ténèbres ne sait où il va.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John 12:35-50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 Then Jesus said to them, A little while longer the light is with you. Walk while you have the light, lest darkness overtake you; he who walks in darkness does not know where he is going.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29g</a:t>
            </a:r>
          </a:p>
        </p:txBody>
      </p:sp>
    </p:spTree>
  </p:cSld>
  <p:clrMapOvr>
    <a:masterClrMapping/>
  </p:clrMapOvr>
</p:sld>
</file>

<file path=ppt/slides/slide1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76263" name="Group 39"/>
          <p:cNvGraphicFramePr>
            <a:graphicFrameLocks noGrp="1"/>
          </p:cNvGraphicFramePr>
          <p:nvPr/>
        </p:nvGraphicFramePr>
        <p:xfrm>
          <a:off x="34925" y="44450"/>
          <a:ext cx="9074150" cy="6194426"/>
        </p:xfrm>
        <a:graphic>
          <a:graphicData uri="http://schemas.openxmlformats.org/drawingml/2006/table">
            <a:tbl>
              <a:tblPr rtl="1"/>
              <a:tblGrid>
                <a:gridCol w="4463371">
                  <a:extLst>
                    <a:ext uri="{9D8B030D-6E8A-4147-A177-3AD203B41FA5}">
                      <a16:colId xmlns:a16="http://schemas.microsoft.com/office/drawing/2014/main" val="20000"/>
                    </a:ext>
                  </a:extLst>
                </a:gridCol>
                <a:gridCol w="4610779">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ما دام لكم النور آمنوا بالنور لتصيروا ابناء النور.تكلم يسوع بهذا ثم مضى واختفى عنهم</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36 Pendant que vous avez la lumière croyez en la lumière, pour devenir des fils de lumière. Après leur avoir ainsi parlé, Jésus se retira et se cacha d'eux.</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36 While you have the light, believe in the light, that you may become sons of light. These things Jesus spoke, and departed, and was hidden from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77285" name="Group 37"/>
          <p:cNvGraphicFramePr>
            <a:graphicFrameLocks noGrp="1"/>
          </p:cNvGraphicFramePr>
          <p:nvPr/>
        </p:nvGraphicFramePr>
        <p:xfrm>
          <a:off x="34925" y="44450"/>
          <a:ext cx="9074150" cy="6242992"/>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ومع انه كان قد صنع امامهم آيات هذا عددها لم يؤمنوا به. ليتم قول اشعياء النبي الذي قاله يا رب من صدق خبرنا ولمن استعلنت ذراع الرب.</a:t>
                      </a:r>
                      <a:r>
                        <a:rPr kumimoji="0" lang="ar-EG"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37 Quoiqu'il eût opéré devant eux tant de signes, ils ne croyaient pas en lui, 38 de sorte que s'accomplît la parole que le prophète Esaïe avait dite: Seigneur, qui a cru ce qu'on nous avait entendu dire? et à qui le bras du Seigneur a-t-il été révélé?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37 But although He had done so many signs before them, they did not believe in Him, 38 that the word of Isaiah the prophet might be fulfilled, which he spoke: Lord, who has believed our report? And to whom has the arm of the Lord been revealed?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78320" name="Group 48"/>
          <p:cNvGraphicFramePr>
            <a:graphicFrameLocks noGrp="1"/>
          </p:cNvGraphicFramePr>
          <p:nvPr/>
        </p:nvGraphicFramePr>
        <p:xfrm>
          <a:off x="34925" y="44450"/>
          <a:ext cx="9074150" cy="6171554"/>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لهذا لم يقدروا ان يؤمنوا.لان اشعياء قال ايضا. قد أعمى عيونهم واغلظ قلوبهم لئلا يبصروا بعيونهم ويشعروا بقلوبهم ويرجعوا فاشفيهم.</a:t>
                      </a:r>
                      <a:r>
                        <a:rPr kumimoji="0" lang="ar-EG"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a:ln>
                            <a:noFill/>
                          </a:ln>
                          <a:solidFill>
                            <a:schemeClr val="bg1"/>
                          </a:solidFill>
                          <a:effectLst/>
                          <a:latin typeface="Arial" charset="0"/>
                          <a:cs typeface="Arial" charset="0"/>
                        </a:rPr>
                        <a:t>39 </a:t>
                      </a:r>
                      <a:r>
                        <a:rPr kumimoji="0" lang="fr-FR" sz="2800" b="0" i="0" u="none" strike="noStrike" cap="none" normalizeH="0" baseline="0">
                          <a:ln>
                            <a:noFill/>
                          </a:ln>
                          <a:solidFill>
                            <a:schemeClr val="bg1"/>
                          </a:solidFill>
                          <a:effectLst/>
                          <a:latin typeface="Arial" charset="0"/>
                          <a:cs typeface="Arial" charset="0"/>
                        </a:rPr>
                        <a:t>Le même Esaïe a indiqué la raison pour laquelle ils ne pouvaient croire:40 Il a aveuglé leurs yeux et il a endurci leur coeur, pour qu'ils ne voient pas de leurs yeux, que leur coeur ne comprenne pas, qu'ils ne se convertissent pas, et je les aurais guéris!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39 Therefore they could not believe, because Isaiah said again:40 He has blinded their eyes and hardened their hearts, Lest they should see with their eyes, Lest they should understand with their hearts and turn, So that I should heal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49675" name="Group 43"/>
          <p:cNvGraphicFramePr>
            <a:graphicFrameLocks noGrp="1"/>
          </p:cNvGraphicFramePr>
          <p:nvPr/>
        </p:nvGraphicFramePr>
        <p:xfrm>
          <a:off x="34925" y="44450"/>
          <a:ext cx="9074150" cy="6230303"/>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قال اشعياء هذا حين رأى مجده وتكلم عنه. ولكن مع ذلك آمن به كثيرون من الرؤساء ايضا غير انهم لسبب الفريسيين لم يعترفوا به لئلا يصيروا خارج المجمع.</a:t>
                      </a:r>
                      <a:r>
                        <a:rPr kumimoji="0" lang="ar-EG"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41 Cela, Esaïe le dit parce qu'il a vu sa gloire et qu'il a parlé de lui. 42 Cependant, parmi les dirigeants eux-mêmes, beaucoup avaient cru en lui; mais, à cause des Pharisiens, ils n'osaient le confesser, de crainte d'être exclus de la synagogue:</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41 These things Isaiah said when he saw His glory and spoke of Him. 42 Nevertheless even among the rulers many believed in Him, but because of the Pharisees they did not confess Him, lest they should be put out of the synagogue;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50700" name="Group 44"/>
          <p:cNvGraphicFramePr>
            <a:graphicFrameLocks noGrp="1"/>
          </p:cNvGraphicFramePr>
          <p:nvPr/>
        </p:nvGraphicFramePr>
        <p:xfrm>
          <a:off x="34925" y="44450"/>
          <a:ext cx="9074150" cy="6314430"/>
        </p:xfrm>
        <a:graphic>
          <a:graphicData uri="http://schemas.openxmlformats.org/drawingml/2006/table">
            <a:tbl>
              <a:tblPr rtl="1"/>
              <a:tblGrid>
                <a:gridCol w="4773837">
                  <a:extLst>
                    <a:ext uri="{9D8B030D-6E8A-4147-A177-3AD203B41FA5}">
                      <a16:colId xmlns:a16="http://schemas.microsoft.com/office/drawing/2014/main" val="20000"/>
                    </a:ext>
                  </a:extLst>
                </a:gridCol>
                <a:gridCol w="4300313">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لانهم احبوا مجد الناس اكثر من مجد الله  فنادى يسوع وقال.الذي يؤمن بي ليس يؤمن بي بل بالذي ارسلني. والذي يراني يرى الذي ارسلني.</a:t>
                      </a:r>
                      <a:r>
                        <a:rPr kumimoji="0" lang="ar-EG"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43 c'est qu'ils préféraient la gloire qui vient des hommes à la gloire qui vient de Dieu. 44 Cependant, Jésus proclama: "Qui croit en moi, ce n'est pas en moi qu'il croit, mais en Celui qui m'a envoyé et celui qui me voit, voit aussi Celui qui m'a envoyé.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43 for they loved the praise of men more than the praise of God. 44 Then Jesus cried out and said, He who believes in Me, believes not in Me but in Him who sent Me. 45 And he who sees Me sees Him who sent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51729" name="Group 49"/>
          <p:cNvGraphicFramePr>
            <a:graphicFrameLocks noGrp="1"/>
          </p:cNvGraphicFramePr>
          <p:nvPr/>
        </p:nvGraphicFramePr>
        <p:xfrm>
          <a:off x="34925" y="44450"/>
          <a:ext cx="9074150" cy="6526836"/>
        </p:xfrm>
        <a:graphic>
          <a:graphicData uri="http://schemas.openxmlformats.org/drawingml/2006/table">
            <a:tbl>
              <a:tblPr rtl="1"/>
              <a:tblGrid>
                <a:gridCol w="4713513">
                  <a:extLst>
                    <a:ext uri="{9D8B030D-6E8A-4147-A177-3AD203B41FA5}">
                      <a16:colId xmlns:a16="http://schemas.microsoft.com/office/drawing/2014/main" val="20000"/>
                    </a:ext>
                  </a:extLst>
                </a:gridCol>
                <a:gridCol w="4360637">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انا قد جئت نورا الى العالم حتى كل من يؤمن بي لا يمكث في الظلمة.</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وان سمع احد كلامي ولم يؤمن فانا لا ادينه.لاني لم آت لادين العالم بل لاخلّص العالم.</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7925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46 Moi, la lumière, je suis venu dans le monde, afin que quiconque croit en moi ne demeure pas dans les ténèbres. 47 Si quelqu'un entend mes paroles et ne les garde pas, ce n'est pas moi qui le juge: car je ne suis pas venu juger le monde, je suis venu sauver le monde. </a:t>
                      </a:r>
                      <a:endParaRPr kumimoji="0" lang="ar-EG"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46 I have come as a light into the world, that whoever believes in Me should not abide in darkness. 47 And if anyone hears My words and does not believe, I do not judge him; for I did not come to judge the world but to save the world.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52743" name="Group 39"/>
          <p:cNvGraphicFramePr>
            <a:graphicFrameLocks noGrp="1"/>
          </p:cNvGraphicFramePr>
          <p:nvPr/>
        </p:nvGraphicFramePr>
        <p:xfrm>
          <a:off x="34925" y="44450"/>
          <a:ext cx="9074150" cy="6087428"/>
        </p:xfrm>
        <a:graphic>
          <a:graphicData uri="http://schemas.openxmlformats.org/drawingml/2006/table">
            <a:tbl>
              <a:tblPr rtl="1"/>
              <a:tblGrid>
                <a:gridCol w="3992113">
                  <a:extLst>
                    <a:ext uri="{9D8B030D-6E8A-4147-A177-3AD203B41FA5}">
                      <a16:colId xmlns:a16="http://schemas.microsoft.com/office/drawing/2014/main" val="20000"/>
                    </a:ext>
                  </a:extLst>
                </a:gridCol>
                <a:gridCol w="5082037">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من رذلني ولم يقبل كلامي فله من يدينه.الكلام الذي تكلمت به هو يدينه في اليوم الاخير.لاني لم اتكلم من نفسي لكن الآب الذي ارسلني هو اعطاني وصية ماذا اقول وبماذا اتكلم.</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48 Qui me rejette et ne reçoit pas mes paroles a son juge: la parole que j'ai dite le jugera au dernier jour. 49 Je n'ai pas parlé de moi-même, mais le Père qui m'a envoyé m'a prescrit ce que j'ai à dire et à déclarer.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48 He who rejects Me, and does not receive My words, has that which judges him--the word that I have spoken will judge him in the last day. 49 For I have not spoken on My own authority; but the Father who sent Me gave Me a command, what I should say and what I should speak.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79309" name="Group 13"/>
          <p:cNvGraphicFramePr>
            <a:graphicFrameLocks noGrp="1"/>
          </p:cNvGraphicFramePr>
          <p:nvPr/>
        </p:nvGraphicFramePr>
        <p:xfrm>
          <a:off x="34925" y="44450"/>
          <a:ext cx="9074150" cy="6121401"/>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وانا اعلم ان وصيته هي حياة ابدية.فما اتكلم انا به فكما قال لي الآب هكذا اتكلم</a:t>
                      </a:r>
                      <a:r>
                        <a:rPr kumimoji="0" lang="ar-EG"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rgbClr val="FF9933"/>
                          </a:solidFill>
                          <a:effectLst/>
                          <a:latin typeface="Arial" charset="0"/>
                          <a:cs typeface="Arial" charset="0"/>
                        </a:rPr>
                        <a:t>( والمجد للـه دائماً )</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50 Et je sais que son commandement est vie éternelle: ce que je dis, je le dis comme le Père me l'a dit.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1" i="0" u="none" strike="noStrike" cap="none" normalizeH="0" baseline="0">
                          <a:ln>
                            <a:noFill/>
                          </a:ln>
                          <a:solidFill>
                            <a:srgbClr val="FF9900"/>
                          </a:solidFill>
                          <a:effectLst/>
                          <a:latin typeface="Arial" charset="0"/>
                          <a:cs typeface="Arial" charset="0"/>
                        </a:rPr>
                        <a:t>(</a:t>
                      </a: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50 And I know that His command is everlasting life. Therefore, whatever I speak, just as the Father has told Me, so I speak.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4"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pic>
        <p:nvPicPr>
          <p:cNvPr id="5" name="Picture 3" descr="pointing"/>
          <p:cNvPicPr>
            <a:picLocks noChangeAspect="1" noChangeArrowheads="1"/>
          </p:cNvPicPr>
          <p:nvPr/>
        </p:nvPicPr>
        <p:blipFill>
          <a:blip r:embed="rId2" cstate="print"/>
          <a:srcRect/>
          <a:stretch>
            <a:fillRect/>
          </a:stretch>
        </p:blipFill>
        <p:spPr bwMode="auto">
          <a:xfrm>
            <a:off x="2643174" y="5929330"/>
            <a:ext cx="1238250" cy="628650"/>
          </a:xfrm>
          <a:prstGeom prst="rect">
            <a:avLst/>
          </a:prstGeom>
          <a:noFill/>
        </p:spPr>
      </p:pic>
      <p:sp>
        <p:nvSpPr>
          <p:cNvPr id="6"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16521" name="Group 9"/>
          <p:cNvGraphicFramePr>
            <a:graphicFrameLocks noGrp="1"/>
          </p:cNvGraphicFramePr>
          <p:nvPr/>
        </p:nvGraphicFramePr>
        <p:xfrm>
          <a:off x="539750" y="404813"/>
          <a:ext cx="8424863" cy="639470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Monday of the Fifth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الأثنين من الإسبوع الخامس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Lundi de la cinquième semaine 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8690"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1138691"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1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20628" name="Group 20"/>
          <p:cNvGraphicFramePr>
            <a:graphicFrameLocks noGrp="1"/>
          </p:cNvGraphicFramePr>
          <p:nvPr/>
        </p:nvGraphicFramePr>
        <p:xfrm>
          <a:off x="34925" y="44450"/>
          <a:ext cx="9001125" cy="6049963"/>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عشية </a:t>
                      </a:r>
                      <a:r>
                        <a:rPr kumimoji="0" lang="en-US" sz="3600" b="0" i="0" u="sng" strike="noStrike" cap="none" normalizeH="0" baseline="0" dirty="0">
                          <a:ln>
                            <a:noFill/>
                          </a:ln>
                          <a:solidFill>
                            <a:srgbClr val="FF9933"/>
                          </a:solidFill>
                          <a:effectLst/>
                          <a:latin typeface="Arial" charset="0"/>
                          <a:cs typeface="Arial" charset="0"/>
                        </a:rPr>
                        <a:t>42:5</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لماذا انت منحنية يا نفسي ولماذا تئنّين فيّ.ارتجي الله لاني بعد احمده لاجل خلاص وجهه</a:t>
                      </a:r>
                      <a:r>
                        <a:rPr kumimoji="0" lang="ar-EG" sz="3200" b="0" i="0" u="none" strike="noStrike" cap="none" normalizeH="0" baseline="0" dirty="0">
                          <a:ln>
                            <a:noFill/>
                          </a:ln>
                          <a:solidFill>
                            <a:schemeClr val="bg1"/>
                          </a:solidFill>
                          <a:effectLst/>
                          <a:latin typeface="Arial" charset="0"/>
                          <a:cs typeface="Arial" charset="0"/>
                        </a:rPr>
                        <a:t>      </a:t>
                      </a:r>
                      <a:r>
                        <a:rPr kumimoji="0" lang="ar-SA" sz="3200" b="1" i="0" u="none" strike="noStrike" cap="none" normalizeH="0" baseline="0" dirty="0">
                          <a:ln>
                            <a:noFill/>
                          </a:ln>
                          <a:solidFill>
                            <a:schemeClr val="bg1"/>
                          </a:solidFill>
                          <a:effectLst/>
                          <a:latin typeface="Arial" charset="0"/>
                          <a:cs typeface="Arial" charset="0"/>
                        </a:rPr>
                        <a:t>هللويا.</a:t>
                      </a:r>
                      <a:endParaRPr kumimoji="0" lang="en-CA"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42:5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Pourquoi te replier, mon âme, pourquoi gémir sur moi?  Espère en Dieu. Oui, je le célébrerai encore, lui, le salut de ma face et mon Dieu,  Alléluia.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Psalms 42:5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 Why are you cast down, O my soul? And why are you disquieted within me? Hope in God, for I shall yet praise Him For the help of His countenance.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30pv</a:t>
            </a:r>
          </a:p>
        </p:txBody>
      </p:sp>
    </p:spTree>
  </p:cSld>
  <p:clrMapOvr>
    <a:masterClrMapping/>
  </p:clrMapOvr>
</p:sld>
</file>

<file path=ppt/slides/slide1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22692" name="Group 36"/>
          <p:cNvGraphicFramePr>
            <a:graphicFrameLocks noGrp="1"/>
          </p:cNvGraphicFramePr>
          <p:nvPr/>
        </p:nvGraphicFramePr>
        <p:xfrm>
          <a:off x="34925" y="44450"/>
          <a:ext cx="9074150" cy="6793992"/>
        </p:xfrm>
        <a:graphic>
          <a:graphicData uri="http://schemas.openxmlformats.org/drawingml/2006/table">
            <a:tbl>
              <a:tblPr rtl="1"/>
              <a:tblGrid>
                <a:gridCol w="4176712">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sng" strike="noStrike" cap="none" normalizeH="0" baseline="0">
                          <a:ln>
                            <a:noFill/>
                          </a:ln>
                          <a:solidFill>
                            <a:srgbClr val="FF9933"/>
                          </a:solidFill>
                          <a:effectLst/>
                          <a:latin typeface="Arial" charset="0"/>
                          <a:cs typeface="Arial" charset="0"/>
                        </a:rPr>
                        <a:t>مرقس ( 5 : 21 – 43 )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اجتاز يسوع في السفينة ايضا الى العبر اجتمع اليه جمع كثير.</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وكان عند البحر. واذا واحد من رؤساء المجمع اسمه يايروس جاء.</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ولما رآه خرّ عند قدميه.</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9740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Mark 5:21-43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Quand Jésus eut gagné en barque l'autre rive, une grande foule s'assembla près de lui. Il était au bord de la mer. 22 Arrive l'un des chefs de la synagogue, nommé Jaïros: voyant Jésus, il tombe à ses pieds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Mark 5:21-43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Now when Jesus had crossed over again by boat to the other side, a great multitude gathered to Him; and He was by the sea. 22 And behold, one of the rulers of the synagogue came, Jairus by name. And when he saw Him, he fell at His feet</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30v</a:t>
            </a:r>
          </a:p>
        </p:txBody>
      </p:sp>
    </p:spTree>
  </p:cSld>
  <p:clrMapOvr>
    <a:masterClrMapping/>
  </p:clrMapOvr>
</p:sld>
</file>

<file path=ppt/slides/slide1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24732" name="Group 28"/>
          <p:cNvGraphicFramePr>
            <a:graphicFrameLocks noGrp="1"/>
          </p:cNvGraphicFramePr>
          <p:nvPr/>
        </p:nvGraphicFramePr>
        <p:xfrm>
          <a:off x="34925" y="115888"/>
          <a:ext cx="9074150" cy="5913120"/>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وطلب اليه كثيرا قائلا ابنتي الصغيرة على آخر نسمة.ليتك تأتي وتضع يدك عليها لتشفى فتحيا. فمضى معه وتبعه جمع كثير وكانوا يزحمونه</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957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et le supplie avec insistance en disant: "Ma petite fille est près de mourir; viens lui imposer les mains pour qu'elle soit sauvée et qu'elle vive." Jésus s'en alla avec lui; une foule nombreuse le suivait et l'écrasait.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and begged Him earnestly, saying, My little daughter lies at the point of death. Come and lay Your hands on her, that she may be healed, and she will live. 24 So Jesus went with him, and a great multitude followed Him and thronged Him. </a:t>
                      </a:r>
                      <a:endParaRPr kumimoji="0" lang="en-US" sz="2800" b="0" i="0" u="none" strike="noStrike" cap="none" normalizeH="0" baseline="0">
                        <a:ln>
                          <a:noFill/>
                        </a:ln>
                        <a:solidFill>
                          <a:schemeClr val="bg1"/>
                        </a:solidFill>
                        <a:effectLst/>
                        <a:latin typeface="Arial" charset="0"/>
                        <a:cs typeface="Times New Roman" pitchFamily="18"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72063" name="Group 31"/>
          <p:cNvGraphicFramePr>
            <a:graphicFrameLocks noGrp="1"/>
          </p:cNvGraphicFramePr>
          <p:nvPr/>
        </p:nvGraphicFramePr>
        <p:xfrm>
          <a:off x="34925" y="115888"/>
          <a:ext cx="9074150" cy="6874320"/>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وامرأة بنزف دم منذ اثنتي عشرة سنة.وقد تألمت كثيرا من اطباء كثيرين وانفقت كل ما عندها ولم تنتفع شيئا بل صارت الى حال اردأ.  لما سمعت بيسوع جاءت في الجمع من وراء ومسّت ثوبه.</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95775">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Une femme, qui souffrait d'hémorragies depuis douze ans - elle avait beaucoup souffert du fait de nombreux médecins et avait dépensé tout ce qu'elle possédait sans aucune amélioration; au contraire, son état avait plutôt empiré; cette femme, donc, avait appris ce qu'on disait de Jésus. Elle vint par derrière dans la foule et toucha son vêtement.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Now a certain woman had a flow of blood for twelve years, 26 and had suffered many things from many physicians. She had spent all that she had and was no better, but rather grew worse. 27 When she heard about Jesus, she came behind Him in the crowd and touched His garment. </a:t>
                      </a:r>
                      <a:endParaRPr kumimoji="0" lang="en-US" sz="2800" b="0" i="0" u="none" strike="noStrike" cap="none" normalizeH="0" baseline="0">
                        <a:ln>
                          <a:noFill/>
                        </a:ln>
                        <a:solidFill>
                          <a:schemeClr val="bg1"/>
                        </a:solidFill>
                        <a:effectLst/>
                        <a:latin typeface="Arial" charset="0"/>
                        <a:cs typeface="Times New Roman" pitchFamily="18"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74108" name="Group 28"/>
          <p:cNvGraphicFramePr>
            <a:graphicFrameLocks noGrp="1"/>
          </p:cNvGraphicFramePr>
          <p:nvPr/>
        </p:nvGraphicFramePr>
        <p:xfrm>
          <a:off x="34925" y="115888"/>
          <a:ext cx="9074150" cy="5913120"/>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لانها قالت ان مسست ولو ثيابه شفيت. فللوقت جف ينبوع دمها وعلمت في جسمها انها قد برئت من الداء. فللوقت التفت يسوع بين الجمع شاعرا في نفسه بالقوة التي خرجت منه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957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Elle se disait: "Si j'arrive à toucher au moins ses vêtements, je serai sauvée." A l'instant, sa perte de sang s'arrêta et elle ressentit en son corps qu'elle était guérie de son mal. Aussitôt Jésus s'aperçut qu'une force était sortie de lui.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For she said, If only I may touch His clothes, I shall be made well. 29 Immediately the fountain of her blood was dried up, and she felt in her body that she was healed of the affliction. 30 And Jesus, immediately knowing in Himself that power had gone out of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76154" name="Group 26"/>
          <p:cNvGraphicFramePr>
            <a:graphicFrameLocks noGrp="1"/>
          </p:cNvGraphicFramePr>
          <p:nvPr/>
        </p:nvGraphicFramePr>
        <p:xfrm>
          <a:off x="34925" y="115888"/>
          <a:ext cx="9074150" cy="6169025"/>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من لمس ثيابي. فقال له تلاميذه انت تنظر الجمع يزحمك وتقول من لمسني. وكان ينظر حوله ليرى التي فعلت هذا.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957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se retourna au milieu de la foule et il disait: "Qui a touché mes vêtements?" Ses disciples lui disaient: "Tu vois la foule qui te presse et tu demandes: "Qui m'a touché?" Mais il regardait autour de lui pour voir celle qui avait fait cela.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turned around in the crowd and said, Who touched My clothes? 31 But His disciples said to Him, You see the multitude thronging You, and You say, `Who touched Me?' 32 And He looked around to see her who had done this thing.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78202" name="Group 26"/>
          <p:cNvGraphicFramePr>
            <a:graphicFrameLocks noGrp="1"/>
          </p:cNvGraphicFramePr>
          <p:nvPr/>
        </p:nvGraphicFramePr>
        <p:xfrm>
          <a:off x="34925" y="115888"/>
          <a:ext cx="9074150" cy="6435471"/>
        </p:xfrm>
        <a:graphic>
          <a:graphicData uri="http://schemas.openxmlformats.org/drawingml/2006/table">
            <a:tbl>
              <a:tblPr rtl="1"/>
              <a:tblGrid>
                <a:gridCol w="4105275">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المرأة فجاءت وهي خائفة ومرتعدة عالمة بما حصل لها فخرّت وقالت له الحق كله. فقال لها يا ابنة ايمانك قد شفاك.اذهبي بسلام وكوني صحيحة من دائك</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957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Alors la femme, craintive et tremblante, sachant ce qui lui était arrivé, vint se jeter à ses pieds et lui dit toute la vérité. Mais il lui dit: "Ma fille, ta foi t'a sauvée; va en paix et sois guérie de ton mal."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But the woman, fearing and trembling, knowing what had happened to her, came and fell down before Him and told Him the whole truth. 34 And He said to her, Daughter, your faith has made you well. Go in peace, and be healed of your affliction.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0250" name="Group 26"/>
          <p:cNvGraphicFramePr>
            <a:graphicFrameLocks noGrp="1"/>
          </p:cNvGraphicFramePr>
          <p:nvPr/>
        </p:nvGraphicFramePr>
        <p:xfrm>
          <a:off x="34925" y="115888"/>
          <a:ext cx="9074150" cy="633984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وبينما هو يتكلم جاءوا من دار رئيس المجمع قائلين ابنتك ماتت.لماذا تتعب المعلم بعد. فسمع يسوع لوقته الكلمة التي قيلت فقال لرئيس المجمع لا تخف.آمن فقط.</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957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35 Il parlait encore quand arrivent, de chez le chef de la synagogue, des gens qui disent: "Ta fille est morte; pourquoi ennuyer encore le Maître?" Mais, sans tenir compte de ces paroles, Jésus dit au chef de la synagogue: "Sois sans crainte, crois seulement."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 While He was still speaking, some came from the ruler of the synagogue's house who said, Your daughter is dead. Why trouble the Teacher any further? 36 As soon as Jesus heard the word that was spoken, He said to the ruler of the synagogue, Do not be afraid; only believe.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2299" name="Group 27"/>
          <p:cNvGraphicFramePr>
            <a:graphicFrameLocks noGrp="1"/>
          </p:cNvGraphicFramePr>
          <p:nvPr/>
        </p:nvGraphicFramePr>
        <p:xfrm>
          <a:off x="34925" y="115888"/>
          <a:ext cx="9074150" cy="676656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 يدع احد يتبعه الا بطرس ويعقوب ويوحنا اخا يعقوب. فجاء الى بيت رئيس المجمع ورأى ضجيجا.يبكون ويولولون كثيرا. فدخل وقال لهم لماذا تضجون وتبكون.</a:t>
                      </a: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957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37 Et il ne laissa personne l'accompagner, sauf Pierre, Jacques et Jean, le frère de Jacques. 38 Ils arrivent à la maison du chef de la synagogue. Jésus voit de l'agitation, des gens qui pleurent et poussent de grands cris. Il entre et leur dit: "Pourquoi cette agitation et ces pleurs?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37 And He permitted no one to follow Him except Peter, James, and John the brother of James. 38 Then He came to the house of the ruler of the synagogue, and saw a tumult and those who wept and wailed loudly. 39 When He came in, He said to them, Why make this commotion and weep?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4345" name="Group 25"/>
          <p:cNvGraphicFramePr>
            <a:graphicFrameLocks noGrp="1"/>
          </p:cNvGraphicFramePr>
          <p:nvPr/>
        </p:nvGraphicFramePr>
        <p:xfrm>
          <a:off x="34925" y="115888"/>
          <a:ext cx="9074150" cy="5947791"/>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لم تمت الصبية لكنها نائمة. فضحكوا عليه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اما هو فاخرج الجميع واخذ ابا الصبية وامها والذين معه ودخل حيث كانت الصبية مضطجعة.</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957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L'enfant n'est pas morte, elle dort." Et ils se moquaient de lui. Mais il met tout le monde dehors et prend avec lui le père et la mère de l'enfant et ceux qui l'avaient accompagné. Il entre là où se trouvait l'enfant,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 child is not dead, but sleeping. 40 And they ridiculed Him. But when He had put them all outside, He took the father and the mother of the child, and those who were with Him, and entered where the child was lying.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6390" name="Group 22"/>
          <p:cNvGraphicFramePr>
            <a:graphicFrameLocks noGrp="1"/>
          </p:cNvGraphicFramePr>
          <p:nvPr/>
        </p:nvGraphicFramePr>
        <p:xfrm>
          <a:off x="34925" y="115888"/>
          <a:ext cx="9074150" cy="4684141"/>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وامسك بيد الصبية وقال لها طليثا قومي.الذي تفسيره يا صبية لك اقول قومي.</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0321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41 il prend la main de l'enfant et lui dit: "Tabitha qoum", ce qui veut dire: "Fillette, je te le dis, réveille-toi!"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41 Then He took the child by the hand, and said to her, Talitha, cumi, which is translated, Little girl, I say to you, arise.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26772" name="Group 20"/>
          <p:cNvGraphicFramePr>
            <a:graphicFrameLocks noGrp="1"/>
          </p:cNvGraphicFramePr>
          <p:nvPr/>
        </p:nvGraphicFramePr>
        <p:xfrm>
          <a:off x="34925" y="115888"/>
          <a:ext cx="9074150" cy="6457062"/>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وللوقت قامت الصبية ومشت.لانها كانت ابنة اثنتي عشر سنة.فبهتوا بهتا عظيما. فاوصاهم كثيرا ان لا يعلم احد بذلك.وقال ان تعطى لتأكل</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1" i="0" u="none" strike="noStrike" cap="none" normalizeH="0" baseline="0">
                          <a:ln>
                            <a:noFill/>
                          </a:ln>
                          <a:solidFill>
                            <a:srgbClr val="FF9900"/>
                          </a:solidFill>
                          <a:effectLst/>
                          <a:latin typeface="Arial" charset="0"/>
                          <a:cs typeface="Arial" charset="0"/>
                        </a:rPr>
                        <a:t>( والمجد للـه دائماً )</a:t>
                      </a:r>
                      <a:endParaRPr kumimoji="0" lang="en-CA" sz="28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a:ln>
                            <a:noFill/>
                          </a:ln>
                          <a:solidFill>
                            <a:schemeClr val="bg1"/>
                          </a:solidFill>
                          <a:effectLst/>
                          <a:latin typeface="Arial" charset="0"/>
                          <a:cs typeface="Arial" charset="0"/>
                        </a:rPr>
                        <a:t>42 </a:t>
                      </a:r>
                      <a:r>
                        <a:rPr kumimoji="0" lang="fr-FR" sz="2800" b="0" i="0" u="none" strike="noStrike" cap="none" normalizeH="0" baseline="0">
                          <a:ln>
                            <a:noFill/>
                          </a:ln>
                          <a:solidFill>
                            <a:schemeClr val="bg1"/>
                          </a:solidFill>
                          <a:effectLst/>
                          <a:latin typeface="Arial" charset="0"/>
                          <a:cs typeface="Arial" charset="0"/>
                        </a:rPr>
                        <a:t>Aussitôt la fillette se leva et se mit à marcher, - car elle avait douze sans. Sur le coup, ils furent tout bouleversés. Et Jésus leur fit de vives recommandations pour que personne ne le sache, et il leur dit de donner à manger à la fillette.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en-US"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42 Immediately the girl arose and walked, for she was twelve years of age. And they were overcome with great amazement. 43 But He commanded them strictly that no one should know it, and said that something should be given her to eat.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150982"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2002"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1152003"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1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30884" name="Group 36"/>
          <p:cNvGraphicFramePr>
            <a:graphicFrameLocks noGrp="1"/>
          </p:cNvGraphicFramePr>
          <p:nvPr/>
        </p:nvGraphicFramePr>
        <p:xfrm>
          <a:off x="34925" y="44450"/>
          <a:ext cx="9145588" cy="6194426"/>
        </p:xfrm>
        <a:graphic>
          <a:graphicData uri="http://schemas.openxmlformats.org/drawingml/2006/table">
            <a:tbl>
              <a:tblPr rtl="1"/>
              <a:tblGrid>
                <a:gridCol w="5400675">
                  <a:extLst>
                    <a:ext uri="{9D8B030D-6E8A-4147-A177-3AD203B41FA5}">
                      <a16:colId xmlns:a16="http://schemas.microsoft.com/office/drawing/2014/main" val="20000"/>
                    </a:ext>
                  </a:extLst>
                </a:gridCol>
                <a:gridCol w="37449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118:16-17</a:t>
                      </a:r>
                      <a:r>
                        <a:rPr kumimoji="0" lang="ar-EG" sz="3600" b="0" i="0" u="sng" strike="noStrike" cap="none" normalizeH="0" baseline="0">
                          <a:ln>
                            <a:noFill/>
                          </a:ln>
                          <a:solidFill>
                            <a:srgbClr val="FF9933"/>
                          </a:solidFill>
                          <a:effectLst/>
                          <a:latin typeface="Arial" charset="0"/>
                          <a:cs typeface="Arial" charset="0"/>
                        </a:rPr>
                        <a:t>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يمين الرب مرتفعة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يمين الرب صانعة ببأس. لا اموت بل احيا واحدث باعمال الرب.</a:t>
                      </a:r>
                      <a:r>
                        <a:rPr kumimoji="0" lang="ar-EG" sz="3600" b="0"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400" b="0" i="0" u="sng" strike="noStrike" cap="none" normalizeH="0" baseline="0">
                          <a:ln>
                            <a:noFill/>
                          </a:ln>
                          <a:solidFill>
                            <a:srgbClr val="FF9933"/>
                          </a:solidFill>
                          <a:effectLst/>
                          <a:latin typeface="Arial" charset="0"/>
                          <a:cs typeface="Times New Roman" pitchFamily="18" charset="0"/>
                        </a:rPr>
                        <a:t>Psaume </a:t>
                      </a:r>
                      <a:r>
                        <a:rPr kumimoji="0" lang="en-US" sz="3400" b="0" i="0" u="sng" strike="noStrike" cap="none" normalizeH="0" baseline="0">
                          <a:ln>
                            <a:noFill/>
                          </a:ln>
                          <a:solidFill>
                            <a:srgbClr val="FF9933"/>
                          </a:solidFill>
                          <a:effectLst/>
                          <a:latin typeface="Arial" charset="0"/>
                          <a:cs typeface="Times New Roman" pitchFamily="18" charset="0"/>
                        </a:rPr>
                        <a:t>118:16-17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a:t>
                      </a:r>
                      <a:r>
                        <a:rPr kumimoji="0" lang="fr-FR" sz="2800" b="0" i="0" u="none" strike="noStrike" cap="none" normalizeH="0" baseline="0">
                          <a:ln>
                            <a:noFill/>
                          </a:ln>
                          <a:solidFill>
                            <a:schemeClr val="bg1"/>
                          </a:solidFill>
                          <a:effectLst/>
                          <a:latin typeface="Arial" charset="0"/>
                          <a:cs typeface="Arial" charset="0"/>
                        </a:rPr>
                        <a:t>La droite du Seigneur fait un exploit; la droite du Seigneur s'est levée.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Non, je ne mourrai pas, mais je vivrai pour raconter les oeuvres du Seigneur, </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400" b="0" i="0" u="sng" strike="noStrike" cap="none" normalizeH="0" baseline="0">
                          <a:ln>
                            <a:noFill/>
                          </a:ln>
                          <a:solidFill>
                            <a:srgbClr val="FF9933"/>
                          </a:solidFill>
                          <a:effectLst/>
                          <a:latin typeface="Arial" charset="0"/>
                          <a:cs typeface="Times New Roman" pitchFamily="18" charset="0"/>
                        </a:rPr>
                        <a:t>Psalms 118:16-17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The right hand of the Lord does valiantly</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I shall not die, but live, And declare the works of the Lord.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30pm</a:t>
            </a:r>
          </a:p>
        </p:txBody>
      </p:sp>
    </p:spTree>
  </p:cSld>
  <p:clrMapOvr>
    <a:masterClrMapping/>
  </p:clrMapOvr>
</p:sld>
</file>

<file path=ppt/slides/slide1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32930" name="Group 34"/>
          <p:cNvGraphicFramePr>
            <a:graphicFrameLocks noGrp="1"/>
          </p:cNvGraphicFramePr>
          <p:nvPr/>
        </p:nvGraphicFramePr>
        <p:xfrm>
          <a:off x="34925" y="44450"/>
          <a:ext cx="9074150" cy="6803327"/>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مرقس ( 4 : 30 – 34 )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بماذا نشبّه ملكوت الله او باي مثل نمثله. مثل حبة خردل متى زرعت في الارض فهي اصغر جميع البزور التي على الارض.</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4:30-34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Il disait: "A quoi allons-nous comparer le Royaume de Dieu, ou par quelle parabole allons-nous le représenter? C'est comme une graine de moutarde: quand on la sème en terre, elle est la plus petite de toutes les semences du monde;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4:30-34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30 Then He said, To what shall we liken the kingdom of God? Or with what parable shall we picture it? 31 It is like a mustard seed which, when it is sown on the ground, is smaller than all the seeds on earth;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30m</a:t>
            </a:r>
          </a:p>
        </p:txBody>
      </p:sp>
    </p:spTree>
  </p:cSld>
  <p:clrMapOvr>
    <a:masterClrMapping/>
  </p:clrMapOvr>
</p:sld>
</file>

<file path=ppt/slides/slide1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34978" name="Group 34"/>
          <p:cNvGraphicFramePr>
            <a:graphicFrameLocks noGrp="1"/>
          </p:cNvGraphicFramePr>
          <p:nvPr/>
        </p:nvGraphicFramePr>
        <p:xfrm>
          <a:off x="34925" y="115888"/>
          <a:ext cx="9074150" cy="6766560"/>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متى زرعت تطلع وتصير اكبر جميع البقول وتصنع اغصانا كبيرة حتى تستطيع طيور السماء ان تتآوى تحت ظلها. وبامثال كثيرة مثل هذه كان يكلمهم حسبما كانوا يستطيعون ان يسمعوا</a:t>
                      </a:r>
                      <a:r>
                        <a:rPr kumimoji="0" lang="ar-EG" sz="3200" b="0" i="0" u="none" strike="noStrike" cap="none" normalizeH="0" baseline="0">
                          <a:ln>
                            <a:noFill/>
                          </a:ln>
                          <a:solidFill>
                            <a:schemeClr val="bg1"/>
                          </a:solidFill>
                          <a:effectLst/>
                          <a:latin typeface="Arial" charset="0"/>
                          <a:cs typeface="Arial" charset="0"/>
                        </a:rPr>
                        <a:t>.</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32 mais quand on l'a semée, elle monte et devient plus grande que toutes les plantes potagères, et elle pousse de grandes branches, si bien que les oiseaux du ciel peuvent faire leurs nids à son ombre. Par de nombreuses paraboles de ce genre, il leur annonçait la Parole, dans la mesure où ils étaient capables de l'entendre.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32 but when it is sown, it grows up and becomes greater than all herbs, and shoots out large branches, so that the birds of the air may nest under its shade. 33 And with many such parables He spoke the word to them as they were able to hear 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37023" name="Group 31"/>
          <p:cNvGraphicFramePr>
            <a:graphicFrameLocks noGrp="1"/>
          </p:cNvGraphicFramePr>
          <p:nvPr/>
        </p:nvGraphicFramePr>
        <p:xfrm>
          <a:off x="34925" y="115888"/>
          <a:ext cx="9074150" cy="6122988"/>
        </p:xfrm>
        <a:graphic>
          <a:graphicData uri="http://schemas.openxmlformats.org/drawingml/2006/table">
            <a:tbl>
              <a:tblPr rtl="1"/>
              <a:tblGrid>
                <a:gridCol w="3960817">
                  <a:extLst>
                    <a:ext uri="{9D8B030D-6E8A-4147-A177-3AD203B41FA5}">
                      <a16:colId xmlns:a16="http://schemas.microsoft.com/office/drawing/2014/main" val="20000"/>
                    </a:ext>
                  </a:extLst>
                </a:gridCol>
                <a:gridCol w="5113333">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وبدون مثل لم يكن يكلمهم.واما على انفراد فكان يفسر لتلاميذه كل شيء.</a:t>
                      </a:r>
                      <a:r>
                        <a:rPr kumimoji="0" lang="ar-EG" sz="3200" b="1" i="0" u="none" strike="noStrike" cap="none" normalizeH="0" baseline="0" dirty="0">
                          <a:ln>
                            <a:noFill/>
                          </a:ln>
                          <a:solidFill>
                            <a:srgbClr val="FF9900"/>
                          </a:solidFill>
                          <a:effectLst/>
                          <a:latin typeface="Arial" charset="0"/>
                          <a:cs typeface="Arial" charset="0"/>
                        </a:rPr>
                        <a:t>( والمجد للـه دائماً )</a:t>
                      </a:r>
                      <a:endParaRPr kumimoji="0" lang="en-CA" sz="32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34 Il ne leur parlait pas sans parabole, mais, en particulier, il expliquait tout à ses disciples.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1" i="0" u="none" strike="noStrike" cap="none" normalizeH="0" baseline="0" dirty="0">
                          <a:ln>
                            <a:noFill/>
                          </a:ln>
                          <a:solidFill>
                            <a:srgbClr val="FF9900"/>
                          </a:solidFill>
                          <a:effectLst/>
                          <a:latin typeface="Arial" charset="0"/>
                          <a:cs typeface="Arial" charset="0"/>
                        </a:rPr>
                        <a:t>(Gloire à Dieu éternellement.)</a:t>
                      </a:r>
                      <a:endParaRPr kumimoji="0" lang="ar-EG" sz="21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34 But without a parable He did not speak to them. And when they were alone, He explained all things to His disciples.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156102"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22"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1157123"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1157124"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1157125"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1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41114" name="Group 26"/>
          <p:cNvGraphicFramePr>
            <a:graphicFrameLocks noGrp="1"/>
          </p:cNvGraphicFramePr>
          <p:nvPr/>
        </p:nvGraphicFramePr>
        <p:xfrm>
          <a:off x="34925" y="44450"/>
          <a:ext cx="9074150" cy="6705600"/>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رسالة بولس الرسول إلى أهل</a:t>
                      </a:r>
                      <a:r>
                        <a:rPr kumimoji="0" lang="en-C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رومية ( 4 : 4 - 9</a:t>
                      </a:r>
                      <a:r>
                        <a:rPr kumimoji="0" lang="ar-SA" sz="36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 </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اما الذي يعمل فلا تحسب له الاجرة على سبيل نعمة بل على سبيل دين. واما الذي لا يعمل ولكن يؤمن بالذي يبرر الفاجر فايمانه يحسب له برا.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Romans 4:4-9</a:t>
                      </a:r>
                      <a:r>
                        <a:rPr kumimoji="0" lang="fr-FR" sz="2800" b="0" i="0" u="none" strike="noStrike" cap="none" normalizeH="0" baseline="0">
                          <a:ln>
                            <a:noFill/>
                          </a:ln>
                          <a:solidFill>
                            <a:schemeClr val="bg1"/>
                          </a:solidFill>
                          <a:effectLst/>
                          <a:latin typeface="Arial" charset="0"/>
                          <a:cs typeface="Times New Roman" pitchFamily="18" charset="0"/>
                        </a:rPr>
                        <a:t> </a:t>
                      </a:r>
                      <a:endParaRPr kumimoji="0" lang="ar-EG" sz="2800" b="0" i="0" u="none" strike="noStrike" cap="none" normalizeH="0" baseline="0">
                        <a:ln>
                          <a:noFill/>
                        </a:ln>
                        <a:solidFill>
                          <a:schemeClr val="bg1"/>
                        </a:solidFill>
                        <a:effectLst/>
                        <a:latin typeface="Arial" charset="0"/>
                        <a:cs typeface="Times New Roman"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Or, à celui qui accomplit des oeuvres, le salaire n'est pas compté comme une grâce, mais comme un dû. Par contre, à celui qui n'accomplit pas d'oeuvres mais croit en celui qui justifie l'impie, sa foi est comptée comme justice.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Romans 4:4-9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Now to him who works, the wages are not counted as grace but as debt. 5 But to him who does not work but believes on Him who justifies the ungodly, his faith is accounted for righteousness,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30p</a:t>
            </a:r>
          </a:p>
        </p:txBody>
      </p:sp>
    </p:spTree>
  </p:cSld>
  <p:clrMapOvr>
    <a:masterClrMapping/>
  </p:clrMapOvr>
</p:sld>
</file>

<file path=ppt/slides/slide1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43160" name="Group 24"/>
          <p:cNvGraphicFramePr>
            <a:graphicFrameLocks noGrp="1"/>
          </p:cNvGraphicFramePr>
          <p:nvPr/>
        </p:nvGraphicFramePr>
        <p:xfrm>
          <a:off x="34925" y="44450"/>
          <a:ext cx="9145588" cy="6194426"/>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كما يقول داود ايضا في تطويب الانسان الذي يحسب له الله برا بدون اعمال.طوبى للذين غفرت آثامهم وسترت خطاياهم</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C'est ainsi que David célèbre le bonheur de l'homme au compte duquel Dieu porte la justice indépendamment des oeuvres: Heureux ceux dont les offenses ont été pardonnées et les péchés remis,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just as David also describes the blessedness of the man to whom God imputes righteousness apart from works: 7 Blessed are those whose lawless deeds are forgiven, And whose sins are covered;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8436" name="Group 20"/>
          <p:cNvGraphicFramePr>
            <a:graphicFrameLocks noGrp="1"/>
          </p:cNvGraphicFramePr>
          <p:nvPr/>
        </p:nvGraphicFramePr>
        <p:xfrm>
          <a:off x="34925" y="44450"/>
          <a:ext cx="9145588" cy="6389434"/>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طوبى للرجل الذي لا يحسب له الرب خطية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أفهذا التطويب هو على الختان فقط ام على الغرلة ايضا.</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لاننا نقول انه حسب لابراهيم الايمان برا.</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Heureux l'homme au compte de qui le Seigneur ne porte pas le péché. 9 Cette déclaration de bonheur ne concerne-t-elle donc que les circoncis? Nous disons en effet: la foi d'Abraham lui fut comptée comme justice.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Blessed is the man to whom the Lord shall not impute sin. 9 Does this blessedness then come upon the circumcised only, or upon the uncircumcised also? For we say that faith was accounted to Abraham for righteousness.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2242"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116224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1162244"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1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49309" name="Group 29"/>
          <p:cNvGraphicFramePr>
            <a:graphicFrameLocks noGrp="1"/>
          </p:cNvGraphicFramePr>
          <p:nvPr/>
        </p:nvGraphicFramePr>
        <p:xfrm>
          <a:off x="34925" y="44450"/>
          <a:ext cx="9145588" cy="6594094"/>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a:t>
                      </a:r>
                      <a:r>
                        <a:rPr kumimoji="0" lang="ar-EG" sz="3600" b="0" i="0" u="sng" strike="noStrike" cap="none" normalizeH="0" baseline="0">
                          <a:ln>
                            <a:noFill/>
                          </a:ln>
                          <a:solidFill>
                            <a:srgbClr val="FF9933"/>
                          </a:solidFill>
                          <a:effectLst/>
                          <a:latin typeface="Arial" charset="0"/>
                          <a:cs typeface="Arial" charset="0"/>
                        </a:rPr>
                        <a:t> يوحنا</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الإولى( 3 : 21 – 24 </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ايها الاحباء ان لم تلمنا قلوبنا فلنا ثقة من نحو الله ومهما سألنا ننال منه لاننا نحفظ وصاياه ونعمل الاعمال المرضية امامه.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John 3:21-24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Mes bien-aimés, si notre coeur ne nous accuse pas, nous nous adressons à Dieu avec assurance; et quoi que nous demandions, nous l'obtenons de lui, parce que nous gardons ses commandements et faisons ce qui lui agrée.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John 3:21-24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Beloved, if our heart does not condemn us, we have confidence toward God. 22 And whatever we ask we receive from Him, because we keep His commandments and do those things that are pleasing in His sight.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30c</a:t>
            </a:r>
          </a:p>
        </p:txBody>
      </p:sp>
    </p:spTree>
  </p:cSld>
  <p:clrMapOvr>
    <a:masterClrMapping/>
  </p:clrMapOvr>
</p:sld>
</file>

<file path=ppt/slides/slide1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51360" name="Group 32"/>
          <p:cNvGraphicFramePr>
            <a:graphicFrameLocks noGrp="1"/>
          </p:cNvGraphicFramePr>
          <p:nvPr/>
        </p:nvGraphicFramePr>
        <p:xfrm>
          <a:off x="34925" y="115888"/>
          <a:ext cx="9074150" cy="6741414"/>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وهذه هي وصيته ان نؤمن باسم ابنه يسوع المسيح ونحب بعضنا بعضا كما اعطانا وصية. ومن يحفظ وصاياه يثبت فيه وهو فيه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وبهذا نعرف انه يثبت فينا من الروح الذي اعطانا</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Et voici son commandement: adhérer avec foi à son Fils Jésus Christ et nous aimer les uns les autres, comme il nous en a donné le commandement.Celui qui garde ses commandements demeure en Dieu et Dieu en lui. Par là nous reconnaissons qu'il demeure en nous, grâce à l'Esprit dont il nous a fait don.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And this is His commandment: that we should believe on the name of His Son Jesus Christ and love one another, as He gave us commandment. 24 Now he who keeps His commandments abides in Him, and He in him. And by this we know that He abides in us, by the Spirit whom He has given 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6338"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116633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1166340"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1166341"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1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57510" name="Group 38"/>
          <p:cNvGraphicFramePr>
            <a:graphicFrameLocks noGrp="1"/>
          </p:cNvGraphicFramePr>
          <p:nvPr/>
        </p:nvGraphicFramePr>
        <p:xfrm>
          <a:off x="107950" y="115888"/>
          <a:ext cx="9036050" cy="6121401"/>
        </p:xfrm>
        <a:graphic>
          <a:graphicData uri="http://schemas.openxmlformats.org/drawingml/2006/table">
            <a:tbl>
              <a:tblPr rtl="1"/>
              <a:tblGrid>
                <a:gridCol w="3851275">
                  <a:extLst>
                    <a:ext uri="{9D8B030D-6E8A-4147-A177-3AD203B41FA5}">
                      <a16:colId xmlns:a16="http://schemas.microsoft.com/office/drawing/2014/main" val="20000"/>
                    </a:ext>
                  </a:extLst>
                </a:gridCol>
                <a:gridCol w="5184775">
                  <a:extLst>
                    <a:ext uri="{9D8B030D-6E8A-4147-A177-3AD203B41FA5}">
                      <a16:colId xmlns:a16="http://schemas.microsoft.com/office/drawing/2014/main" val="20001"/>
                    </a:ext>
                  </a:extLst>
                </a:gridCol>
              </a:tblGrid>
              <a:tr h="23764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a:ln>
                            <a:noFill/>
                          </a:ln>
                          <a:solidFill>
                            <a:srgbClr val="FF9900"/>
                          </a:solidFill>
                          <a:effectLst/>
                          <a:latin typeface="Arial" charset="0"/>
                          <a:cs typeface="Arial" charset="0"/>
                        </a:rPr>
                        <a:t>الأطهار</a:t>
                      </a:r>
                      <a:r>
                        <a:rPr kumimoji="0" lang="ar-EG" sz="3200" b="0" i="0" u="sng" strike="noStrike" cap="none" normalizeH="0" baseline="0">
                          <a:ln>
                            <a:noFill/>
                          </a:ln>
                          <a:solidFill>
                            <a:srgbClr val="FF9900"/>
                          </a:solidFill>
                          <a:effectLst/>
                          <a:latin typeface="Arial" charset="0"/>
                          <a:cs typeface="Arial" charset="0"/>
                        </a:rPr>
                        <a:t> (</a:t>
                      </a:r>
                      <a:r>
                        <a:rPr kumimoji="0" lang="en-US" sz="3200" b="0" i="0" u="sng" strike="noStrike" cap="none" normalizeH="0" baseline="0">
                          <a:ln>
                            <a:noFill/>
                          </a:ln>
                          <a:solidFill>
                            <a:srgbClr val="FF9900"/>
                          </a:solidFill>
                          <a:effectLst/>
                          <a:latin typeface="Arial" charset="0"/>
                          <a:cs typeface="Arial" charset="0"/>
                        </a:rPr>
                        <a:t>7:37-41</a:t>
                      </a:r>
                      <a:r>
                        <a:rPr kumimoji="0" lang="ar-EG" sz="3200" b="0" i="0" u="sng" strike="noStrike" cap="none" normalizeH="0" baseline="0">
                          <a:ln>
                            <a:noFill/>
                          </a:ln>
                          <a:solidFill>
                            <a:srgbClr val="FF9900"/>
                          </a:solidFill>
                          <a:effectLst/>
                          <a:latin typeface="Arial" charset="0"/>
                          <a:cs typeface="Arial" charset="0"/>
                        </a:rPr>
                        <a:t> </a:t>
                      </a:r>
                      <a:r>
                        <a:rPr kumimoji="0" lang="ar-SA" sz="3200" b="0" i="0" u="sng" strike="noStrike" cap="none" normalizeH="0" baseline="0">
                          <a:ln>
                            <a:noFill/>
                          </a:ln>
                          <a:solidFill>
                            <a:srgbClr val="FF9900"/>
                          </a:solidFill>
                          <a:effectLst/>
                          <a:latin typeface="Arial" charset="0"/>
                          <a:cs typeface="Arial" charset="0"/>
                        </a:rPr>
                        <a:t>)</a:t>
                      </a:r>
                      <a:endParaRPr kumimoji="0" lang="ar-EG"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هذا هو موسى الذي قال لبني اسرائيل نبيا مثلي سيقيم لكم الرب الهكم من اخوتكم.له تسمعون.</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7449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7:37-41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37 C'est lui, Moïse, qui a dit aux Israélites: Dieu vous suscitera d'entre vos frères un prophète comme moi.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7:37-41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37 This is that Moses who said to the children of Israel, `The Lord your God will raise up for you a Prophet like me from your brethren. Him you shall hear.'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30a</a:t>
            </a:r>
          </a:p>
        </p:txBody>
      </p:sp>
    </p:spTree>
  </p:cSld>
  <p:clrMapOvr>
    <a:masterClrMapping/>
  </p:clrMapOvr>
</p:sld>
</file>

<file path=ppt/slides/slide1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90493" name="Group 29"/>
          <p:cNvGraphicFramePr>
            <a:graphicFrameLocks noGrp="1"/>
          </p:cNvGraphicFramePr>
          <p:nvPr/>
        </p:nvGraphicFramePr>
        <p:xfrm>
          <a:off x="107950" y="115888"/>
          <a:ext cx="9036050" cy="6766560"/>
        </p:xfrm>
        <a:graphic>
          <a:graphicData uri="http://schemas.openxmlformats.org/drawingml/2006/table">
            <a:tbl>
              <a:tblPr rtl="1"/>
              <a:tblGrid>
                <a:gridCol w="4500562">
                  <a:extLst>
                    <a:ext uri="{9D8B030D-6E8A-4147-A177-3AD203B41FA5}">
                      <a16:colId xmlns:a16="http://schemas.microsoft.com/office/drawing/2014/main" val="20000"/>
                    </a:ext>
                  </a:extLst>
                </a:gridCol>
                <a:gridCol w="453548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هذا هو الذي كان في الكنيسة في البرية مع الملاك الذي كان يكلمه في جبل سينا ومع آبائنا.الذي قبل اقوالا حية ليعطينا اياها. الذي لم يشأ آباؤنا ان يكونوا طائعين له بل دفعوه ورجعوا بقلوبهم الى مصر</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38 </a:t>
                      </a:r>
                      <a:r>
                        <a:rPr kumimoji="0" lang="fr-FR" sz="2800" b="0" i="0" u="none" strike="noStrike" cap="none" normalizeH="0" baseline="0">
                          <a:ln>
                            <a:noFill/>
                          </a:ln>
                          <a:solidFill>
                            <a:schemeClr val="bg1"/>
                          </a:solidFill>
                          <a:effectLst/>
                          <a:latin typeface="Arial" charset="0"/>
                          <a:cs typeface="Arial" charset="0"/>
                        </a:rPr>
                        <a:t>C'est lui qui, lors de l'assemblée au désert, se tenait entre nos pères et l'ange qui lui parlait sur le mont Sinaï; c'est lui qui reçut des paroles de vie pour nous les donner. Mais nos pères ne voulurent pas lui obéir; ils le repoussèrent et retournèrent par la pensée en Égypte.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38 This is he who was in the congregation in the wilderness with the Angel who spoke to him on Mount Sinai, and with our fathers, the one who received the living oracles to give to us, 39 whom our fathers would not obey, but rejected. And in their hearts they turned back to Egypt,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92533" name="Group 21"/>
          <p:cNvGraphicFramePr>
            <a:graphicFrameLocks noGrp="1"/>
          </p:cNvGraphicFramePr>
          <p:nvPr/>
        </p:nvGraphicFramePr>
        <p:xfrm>
          <a:off x="107950" y="115888"/>
          <a:ext cx="9036050" cy="6766560"/>
        </p:xfrm>
        <a:graphic>
          <a:graphicData uri="http://schemas.openxmlformats.org/drawingml/2006/table">
            <a:tbl>
              <a:tblPr rtl="1"/>
              <a:tblGrid>
                <a:gridCol w="4787900">
                  <a:extLst>
                    <a:ext uri="{9D8B030D-6E8A-4147-A177-3AD203B41FA5}">
                      <a16:colId xmlns:a16="http://schemas.microsoft.com/office/drawing/2014/main" val="20000"/>
                    </a:ext>
                  </a:extLst>
                </a:gridCol>
                <a:gridCol w="4248150">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قائلين لهرون اعمل لنا آلهة تتقدم امامنا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لان هذا موسى الذي اخرجنا من ارض مصر لا نعلم ماذا اصابه. فعملوا عجلا في تلك الايام واصعدوا ذبيحة للصنم وفرحوا باعمال ايديهم.</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40 </a:t>
                      </a:r>
                      <a:r>
                        <a:rPr kumimoji="0" lang="fr-FR" sz="2800" b="0" i="0" u="none" strike="noStrike" cap="none" normalizeH="0" baseline="0">
                          <a:ln>
                            <a:noFill/>
                          </a:ln>
                          <a:solidFill>
                            <a:schemeClr val="bg1"/>
                          </a:solidFill>
                          <a:effectLst/>
                          <a:latin typeface="Arial" charset="0"/>
                          <a:cs typeface="Arial" charset="0"/>
                        </a:rPr>
                        <a:t>Ils dirent en effet à Aaron: "Fais-nous des dieux qui marchent à notre tête; car ce Moïse qui nous a fait sortir du pays d'Egypte, nous ne savons pas ce qu'il est devenu." Ils façonnèrent un veau en ces jours-là, offrirent un sacrifice à cette idole et célébrèrent joyeusement l'oeuvre de leurs mains.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40 saying to Aaron, `Make us gods to go before us; as for this Moses who brought us out of the land of Egypt, we do not know what has become of him.' 41 And they made a calf in those days, offered sacrifices to the idol, and rejoiced in the works of their own hands.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0434"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2482"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65690" name="Group 26"/>
          <p:cNvGraphicFramePr>
            <a:graphicFrameLocks noGrp="1"/>
          </p:cNvGraphicFramePr>
          <p:nvPr/>
        </p:nvGraphicFramePr>
        <p:xfrm>
          <a:off x="107950" y="44450"/>
          <a:ext cx="9072563" cy="6194426"/>
        </p:xfrm>
        <a:graphic>
          <a:graphicData uri="http://schemas.openxmlformats.org/drawingml/2006/table">
            <a:tbl>
              <a:tblPr rtl="1"/>
              <a:tblGrid>
                <a:gridCol w="4445455">
                  <a:extLst>
                    <a:ext uri="{9D8B030D-6E8A-4147-A177-3AD203B41FA5}">
                      <a16:colId xmlns:a16="http://schemas.microsoft.com/office/drawing/2014/main" val="20000"/>
                    </a:ext>
                  </a:extLst>
                </a:gridCol>
                <a:gridCol w="462710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70:5</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اما انا فمسكين وفقير.اللهم اسرع اليّ.معيني ومنقذي انت.يا رب لا تبطؤ</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70:5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Je suis pauvre et humilié; Dieu, viens vite à moi. Tu es mon aide et mon  libérateur: Seigneur ne tarde pas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70:5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 But I am poor and needy; Make haste to me, O God! You are my help and my deliverer; O Lord, do not delay.   </a:t>
                      </a:r>
                      <a:endParaRPr kumimoji="0" lang="ar-EG"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30pg</a:t>
            </a:r>
          </a:p>
        </p:txBody>
      </p:sp>
    </p:spTree>
  </p:cSld>
  <p:clrMapOvr>
    <a:masterClrMapping/>
  </p:clrMapOvr>
</p:sld>
</file>

<file path=ppt/slides/slide1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67749" name="Group 37"/>
          <p:cNvGraphicFramePr>
            <a:graphicFrameLocks noGrp="1"/>
          </p:cNvGraphicFramePr>
          <p:nvPr/>
        </p:nvGraphicFramePr>
        <p:xfrm>
          <a:off x="34925" y="44450"/>
          <a:ext cx="9145588" cy="670560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يوحنا ( 3 : 25 – 30 )</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وحدثت مباحثة من تلاميذ يوحنا مع يهود من جهة التطهير. فجاءوا الى يوحنا وقالوا له يا معلّم هوذا الذي كان معك في عبر الاردن الذي انت قد شهدت له</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3:25-30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Or il arriva qu'une discussion concernant la purification opposa un Juif à des disciples de Jean. Ils vinrent trouver Jean et lui dirent: "Rabbi, celui qui était avec toi au-delà du Jourdain, celui auquel tu as rendu témoignage,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John 3:25-30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25 Then there arose a dispute between some of John's disciples and the Jews about purification. 26 And they came to John and said to him, Rabbi, He who was with you beyond the Jordan, to whom you have testified--behold,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30g</a:t>
            </a:r>
          </a:p>
        </p:txBody>
      </p:sp>
    </p:spTree>
  </p:cSld>
  <p:clrMapOvr>
    <a:masterClrMapping/>
  </p:clrMapOvr>
</p:sld>
</file>

<file path=ppt/slides/slide1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69788" name="Group 28"/>
          <p:cNvGraphicFramePr>
            <a:graphicFrameLocks noGrp="1"/>
          </p:cNvGraphicFramePr>
          <p:nvPr/>
        </p:nvGraphicFramePr>
        <p:xfrm>
          <a:off x="34925" y="115888"/>
          <a:ext cx="9074150" cy="6585585"/>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هو يعمد والجميع يأتون اليه. اجاب يوحنا وقال لا يقدر انسان ان يأخذ شيئا ان لم يكن قد أعطي من السماء</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انتم انفسكم تشهدون لي اني قلت لست انا المسيح بل اني مرسل امامه.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voici qu'il se met lui aussi à baptiser et tous vont vers lui."27 Jean leur fit cette réponse: "Un homme ne peut rien s'attribuer au-delà de ce qui lui est donné du ciel. Vous-mêmes, vous m'êtes témoins que j'ai dit: "Moi, je ne suis pas le Christ, mais je suis celui qui a été envoyé devant lui.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He is baptizing, and all are coming to Him! 27 John answered and said, A man can receive nothing unless it has been given to him from heaven. 28 You yourselves bear me witness, that I said, `I am not the Christ,' but, `I have been sent before Him.'</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71831" name="Group 23"/>
          <p:cNvGraphicFramePr>
            <a:graphicFrameLocks noGrp="1"/>
          </p:cNvGraphicFramePr>
          <p:nvPr/>
        </p:nvGraphicFramePr>
        <p:xfrm>
          <a:off x="34925" y="44450"/>
          <a:ext cx="9145588" cy="6315520"/>
        </p:xfrm>
        <a:graphic>
          <a:graphicData uri="http://schemas.openxmlformats.org/drawingml/2006/table">
            <a:tbl>
              <a:tblPr rtl="1"/>
              <a:tblGrid>
                <a:gridCol w="4176713">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له العروس فهو العريس.واما صديق العريس الذي يقف ويسمعه فيفرح فرحا من اجل صوت العريس.اذا فرحي هذا قد كمل. ينبغي ان ذلك يزيد واني انا انقص.</a:t>
                      </a:r>
                      <a:r>
                        <a:rPr kumimoji="0" lang="ar-EG"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Celui qui a l'épouse est l'époux; quant à l'ami de l'époux, il se tient là, il l'écoute et la voix de l'époux le comble de joie. Telle est ma joie, elle est parfaite. Il faut qu'il grandisse et que moi, je diminue.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200" b="1" i="0" u="none" strike="noStrike" cap="none" normalizeH="0" baseline="0">
                          <a:ln>
                            <a:noFill/>
                          </a:ln>
                          <a:solidFill>
                            <a:srgbClr val="FF9900"/>
                          </a:solidFill>
                          <a:effectLst/>
                          <a:latin typeface="Arial" charset="0"/>
                          <a:cs typeface="Arial" charset="0"/>
                        </a:rPr>
                        <a:t>(Gloire à Dieu éternellement.)</a:t>
                      </a:r>
                      <a:endParaRPr kumimoji="0" lang="ar-EG" sz="2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He who has the bride is the bridegroom; but the friend of the bridegroom, who stands and hears him, rejoices greatly because of the bridegroom's voice. Therefore this joy of mine is fulfilled. 30 He must increase, but I must decrease.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02"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1177604"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75915" name="Group 11"/>
          <p:cNvGraphicFramePr>
            <a:graphicFrameLocks noGrp="1"/>
          </p:cNvGraphicFramePr>
          <p:nvPr/>
        </p:nvGraphicFramePr>
        <p:xfrm>
          <a:off x="539750" y="404813"/>
          <a:ext cx="8424863" cy="578510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Tuesday of the Fifth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الثلاثاء من الإسبوع الخامس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r>
                        <a:rPr kumimoji="0" lang="fr-FR" sz="4000" b="0" i="0" u="none" strike="noStrike" cap="none" normalizeH="0" baseline="0">
                          <a:ln>
                            <a:noFill/>
                          </a:ln>
                          <a:solidFill>
                            <a:srgbClr val="FF9900"/>
                          </a:solidFill>
                          <a:effectLst/>
                          <a:latin typeface="Arial" charset="0"/>
                          <a:cs typeface="Arial" charset="0"/>
                        </a:rPr>
                        <a:t>Mardi de la cinquième semaine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9650"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1179651"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1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80023" name="Group 23"/>
          <p:cNvGraphicFramePr>
            <a:graphicFrameLocks noGrp="1"/>
          </p:cNvGraphicFramePr>
          <p:nvPr/>
        </p:nvGraphicFramePr>
        <p:xfrm>
          <a:off x="34925" y="44450"/>
          <a:ext cx="9145588" cy="6194426"/>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عشية</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118:1-2</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احمدوا الرب لانه صالح لان الى الابد رحمته. ليقل اسرائيل ان الى الابد رحمته.</a:t>
                      </a:r>
                      <a:r>
                        <a:rPr kumimoji="0" lang="ar-EG" sz="3200" b="0"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118:1-2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a:t>
                      </a:r>
                      <a:r>
                        <a:rPr kumimoji="0" lang="fr-FR" sz="2800" b="0" i="0" u="none" strike="noStrike" cap="none" normalizeH="0" baseline="0">
                          <a:ln>
                            <a:noFill/>
                          </a:ln>
                          <a:solidFill>
                            <a:schemeClr val="bg1"/>
                          </a:solidFill>
                          <a:effectLst/>
                          <a:latin typeface="Arial" charset="0"/>
                          <a:cs typeface="Arial" charset="0"/>
                        </a:rPr>
                        <a:t>Rendez grâce au Seigneur car il est bon, car éternel est son amour.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Qu'elle le dise la maison d'Israël, éternel est son amour,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a:ln>
                            <a:noFill/>
                          </a:ln>
                          <a:solidFill>
                            <a:schemeClr val="bg1"/>
                          </a:solidFill>
                          <a:effectLst/>
                          <a:latin typeface="Arial" charset="0"/>
                          <a:cs typeface="Arial" charset="0"/>
                        </a:rPr>
                        <a:t> </a:t>
                      </a: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118:1-2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118:1 Oh, give thanks to the Lord, for He is good! For His mercy endures forever.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Let Israel now say, His mercy endures forever.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31pv</a:t>
            </a:r>
          </a:p>
        </p:txBody>
      </p:sp>
    </p:spTree>
  </p:cSld>
  <p:clrMapOvr>
    <a:masterClrMapping/>
  </p:clrMapOvr>
</p:sld>
</file>

<file path=ppt/slides/slide1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82092" name="Group 44"/>
          <p:cNvGraphicFramePr>
            <a:graphicFrameLocks noGrp="1"/>
          </p:cNvGraphicFramePr>
          <p:nvPr/>
        </p:nvGraphicFramePr>
        <p:xfrm>
          <a:off x="34925" y="44450"/>
          <a:ext cx="9145588" cy="673608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sng" strike="noStrike" cap="none" normalizeH="0" baseline="0">
                          <a:ln>
                            <a:noFill/>
                          </a:ln>
                          <a:solidFill>
                            <a:srgbClr val="FF9933"/>
                          </a:solidFill>
                          <a:effectLst/>
                          <a:latin typeface="Arial" charset="0"/>
                          <a:cs typeface="Arial" charset="0"/>
                        </a:rPr>
                        <a:t>يوحنا (</a:t>
                      </a:r>
                      <a:r>
                        <a:rPr kumimoji="0" lang="en-US" sz="3200" b="0" i="0" u="sng" strike="noStrike" cap="none" normalizeH="0" baseline="0">
                          <a:ln>
                            <a:noFill/>
                          </a:ln>
                          <a:solidFill>
                            <a:srgbClr val="FF9933"/>
                          </a:solidFill>
                          <a:effectLst/>
                          <a:latin typeface="Arial" charset="0"/>
                          <a:cs typeface="Arial" charset="0"/>
                        </a:rPr>
                        <a:t>3:31-36</a:t>
                      </a:r>
                      <a:r>
                        <a:rPr kumimoji="0" lang="ar-EG" sz="3200" b="0" i="0" u="sng" strike="noStrike" cap="none" normalizeH="0" baseline="0">
                          <a:ln>
                            <a:noFill/>
                          </a:ln>
                          <a:solidFill>
                            <a:srgbClr val="FF9933"/>
                          </a:solidFill>
                          <a:effectLst/>
                          <a:latin typeface="Arial" charset="0"/>
                          <a:cs typeface="Arial" charset="0"/>
                        </a:rPr>
                        <a:t>)</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يأتي من فوق هو فوق الجميع.والذي من الارض هو ارضي ومن الارض يتكلم.الذي يأتي من السماء هو فوق الجميع. وما رآه وسمعه به يشهد وشهادته ليس احد يقبلها.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Jean 3:31-36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a:t>
                      </a:r>
                      <a:r>
                        <a:rPr kumimoji="0" lang="fr-FR" sz="2800" b="0" i="0" u="none" strike="noStrike" cap="none" normalizeH="0" baseline="0">
                          <a:ln>
                            <a:noFill/>
                          </a:ln>
                          <a:solidFill>
                            <a:schemeClr val="bg1"/>
                          </a:solidFill>
                          <a:effectLst/>
                          <a:latin typeface="Arial" charset="0"/>
                          <a:cs typeface="Arial" charset="0"/>
                        </a:rPr>
                        <a:t>Celui qui vient d'en haut est au-dessus de tout. Celui qui est de la terre est terrestre et parle de façon terrestre. Celui qui vient du ciel témoigne de ce qu'il a vu et de ce qu'il a entendu, et personne ne reçoit son témoignage.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John 3:31-36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He who comes from above is above all; he who is of the earth is earthly and speaks of the earth. He who comes from heaven is above all. 32 And what He has seen and heard, that He testifies; and no one receives His testimony.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31v</a:t>
            </a:r>
          </a:p>
        </p:txBody>
      </p:sp>
    </p:spTree>
  </p:cSld>
  <p:clrMapOvr>
    <a:masterClrMapping/>
  </p:clrMapOvr>
</p:sld>
</file>

<file path=ppt/slides/slide1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84122" name="Group 26"/>
          <p:cNvGraphicFramePr>
            <a:graphicFrameLocks noGrp="1"/>
          </p:cNvGraphicFramePr>
          <p:nvPr/>
        </p:nvGraphicFramePr>
        <p:xfrm>
          <a:off x="34925" y="44450"/>
          <a:ext cx="9145588" cy="6697663"/>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ومن قبل شهادته فقد ختم ان الله صادق.لان الذي ارسله الله يتكلم بكلام الله.لانه ليس بكيل يعطي الله الروح.الآب يحب الابن وقد دفع كل شيء في يده.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33 </a:t>
                      </a:r>
                      <a:r>
                        <a:rPr kumimoji="0" lang="fr-FR" sz="2800" b="0" i="0" u="none" strike="noStrike" cap="none" normalizeH="0" baseline="0">
                          <a:ln>
                            <a:noFill/>
                          </a:ln>
                          <a:solidFill>
                            <a:schemeClr val="bg1"/>
                          </a:solidFill>
                          <a:effectLst/>
                          <a:latin typeface="Arial" charset="0"/>
                          <a:cs typeface="Arial" charset="0"/>
                        </a:rPr>
                        <a:t>Celui qui reçoit son témoignage ratifie que Dieu est véridique.  En effet, celui que Dieu a envoyé dit les paroles de Dieu, qui lui donne l'Esprit sans mesure. Le Père aime le Fils et il a tout remis en sa main. </a:t>
                      </a:r>
                      <a:endParaRPr kumimoji="0" lang="en-US" sz="2800" b="0" i="0" u="none" strike="noStrike" cap="none" normalizeH="0" baseline="0">
                        <a:ln>
                          <a:noFill/>
                        </a:ln>
                        <a:solidFill>
                          <a:schemeClr val="bg1"/>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He who has received His testimony has certified that God is true. 34 For He whom God has sent speaks the words of God, for God does not give the Spirit by measure. 35 The Father loves the Son, and has given all things into His hand.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86163" name="Group 19"/>
          <p:cNvGraphicFramePr>
            <a:graphicFrameLocks noGrp="1"/>
          </p:cNvGraphicFramePr>
          <p:nvPr/>
        </p:nvGraphicFramePr>
        <p:xfrm>
          <a:off x="34925" y="44450"/>
          <a:ext cx="9145588" cy="6337301"/>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يؤمن بالابن له حياة ابدية.والذي لا يؤمن بالابن لن يرى حياة بل يمكث عليه غضب الله</a:t>
                      </a:r>
                      <a:r>
                        <a:rPr kumimoji="0" lang="en-US" sz="3200" b="0" i="0" u="none" strike="noStrike" cap="none" normalizeH="0" baseline="0">
                          <a:ln>
                            <a:noFill/>
                          </a:ln>
                          <a:solidFill>
                            <a:schemeClr val="bg1"/>
                          </a:solidFill>
                          <a:effectLst/>
                          <a:latin typeface="Arial" charset="0"/>
                          <a:cs typeface="Arial" charset="0"/>
                        </a:rPr>
                        <a:t>  </a:t>
                      </a: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36 </a:t>
                      </a:r>
                      <a:r>
                        <a:rPr kumimoji="0" lang="fr-FR" sz="2800" b="0" i="0" u="none" strike="noStrike" cap="none" normalizeH="0" baseline="0">
                          <a:ln>
                            <a:noFill/>
                          </a:ln>
                          <a:solidFill>
                            <a:schemeClr val="bg1"/>
                          </a:solidFill>
                          <a:effectLst/>
                          <a:latin typeface="Arial" charset="0"/>
                          <a:cs typeface="Arial" charset="0"/>
                        </a:rPr>
                        <a:t>Celui qui croit au Fils a la vie éternelle </a:t>
                      </a:r>
                      <a:r>
                        <a:rPr kumimoji="0" lang="fr-FR" sz="2800" b="0" i="0" u="none" strike="noStrike" cap="none" normalizeH="0" baseline="0">
                          <a:ln>
                            <a:noFill/>
                          </a:ln>
                          <a:solidFill>
                            <a:schemeClr val="bg1"/>
                          </a:solidFill>
                          <a:effectLst/>
                          <a:latin typeface="Arial" charset="0"/>
                          <a:cs typeface="Times New Roman" pitchFamily="18" charset="0"/>
                        </a:rPr>
                        <a:t>celui qui ne se confie pas au Fils ne verra pas la vie, mais la col</a:t>
                      </a:r>
                      <a:r>
                        <a:rPr kumimoji="0" lang="fr-FR" sz="2800" b="0" i="0" u="none" strike="noStrike" cap="none" normalizeH="0" baseline="0">
                          <a:ln>
                            <a:noFill/>
                          </a:ln>
                          <a:solidFill>
                            <a:schemeClr val="bg1"/>
                          </a:solidFill>
                          <a:effectLst/>
                          <a:latin typeface="Times New Roman"/>
                          <a:cs typeface="Times New Roman" pitchFamily="18" charset="0"/>
                        </a:rPr>
                        <a:t>è</a:t>
                      </a:r>
                      <a:r>
                        <a:rPr kumimoji="0" lang="fr-FR" sz="2800" b="0" i="0" u="none" strike="noStrike" cap="none" normalizeH="0" baseline="0">
                          <a:ln>
                            <a:noFill/>
                          </a:ln>
                          <a:solidFill>
                            <a:schemeClr val="bg1"/>
                          </a:solidFill>
                          <a:effectLst/>
                          <a:latin typeface="Arial" charset="0"/>
                          <a:cs typeface="Times New Roman" pitchFamily="18" charset="0"/>
                        </a:rPr>
                        <a:t>re de Dieu demeure sur lui.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r>
                        <a:rPr kumimoji="0" lang="fr-FR" sz="2400" b="0" i="0" u="none" strike="noStrike" cap="none" normalizeH="0" baseline="0">
                          <a:ln>
                            <a:noFill/>
                          </a:ln>
                          <a:solidFill>
                            <a:srgbClr val="FF9900"/>
                          </a:solidFill>
                          <a:effectLst/>
                          <a:latin typeface="Arial" charset="0"/>
                          <a:cs typeface="Times New Roman" pitchFamily="18" charset="0"/>
                        </a:rPr>
                        <a:t> </a:t>
                      </a:r>
                      <a:endParaRPr kumimoji="0" lang="en-US" sz="2400" b="0" i="0" u="none" strike="noStrike" cap="none" normalizeH="0" baseline="0">
                        <a:ln>
                          <a:noFill/>
                        </a:ln>
                        <a:solidFill>
                          <a:srgbClr val="FF9900"/>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36 He who believes in the Son has everlasting life; and he who does not believe the Son shall not see life, but the wrath of God abides on him.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183750"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4770"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1184771"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1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90273" name="Group 33"/>
          <p:cNvGraphicFramePr>
            <a:graphicFrameLocks noGrp="1"/>
          </p:cNvGraphicFramePr>
          <p:nvPr/>
        </p:nvGraphicFramePr>
        <p:xfrm>
          <a:off x="34925" y="44450"/>
          <a:ext cx="9145588" cy="6110097"/>
        </p:xfrm>
        <a:graphic>
          <a:graphicData uri="http://schemas.openxmlformats.org/drawingml/2006/table">
            <a:tbl>
              <a:tblPr rtl="1"/>
              <a:tblGrid>
                <a:gridCol w="4176713">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118:18-19</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تأديبا ادبني الرب والى الموت لم يسلمني  افتحوا لي ابواب البر.ادخل فيها واحمد الرب.</a:t>
                      </a:r>
                      <a:r>
                        <a:rPr kumimoji="0" lang="en-US" sz="3600" b="0"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118:18-19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Certes le Seigneur m'a corrigé, mais il ne m'a pas livré à la mort.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Ouvrez-moi les portes de la justice, j'entrerai pour célébrer le Seigneur,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118:18-19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The Lord has chastened me severely, But He has not given me over to death.</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Open to me the gates of righteousness; I will go through them, And I will praise the Lord.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31pm</a:t>
            </a:r>
          </a:p>
        </p:txBody>
      </p:sp>
    </p:spTree>
  </p:cSld>
  <p:clrMapOvr>
    <a:masterClrMapping/>
  </p:clrMapOvr>
</p:sld>
</file>

<file path=ppt/slides/slide1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92320" name="Group 32"/>
          <p:cNvGraphicFramePr>
            <a:graphicFrameLocks noGrp="1"/>
          </p:cNvGraphicFramePr>
          <p:nvPr/>
        </p:nvGraphicFramePr>
        <p:xfrm>
          <a:off x="34925" y="-26988"/>
          <a:ext cx="9145588" cy="6809169"/>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20875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مرقس ( 4 : 35 – 41 )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وقال لهم في ذلك اليوم لما كان المساء.لنجتز الى العبر. فصرفوا الجمع واخذوه كما كان في السفينة.وكانت معه ايضا سفن اخرى صغيرة.</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Marc 4:35-41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35 </a:t>
                      </a:r>
                      <a:r>
                        <a:rPr kumimoji="0" lang="fr-FR" sz="2800" b="0" i="0" u="none" strike="noStrike" cap="none" normalizeH="0" baseline="0" dirty="0">
                          <a:ln>
                            <a:noFill/>
                          </a:ln>
                          <a:solidFill>
                            <a:schemeClr val="bg1"/>
                          </a:solidFill>
                          <a:effectLst/>
                          <a:latin typeface="Arial" charset="0"/>
                          <a:cs typeface="Arial" charset="0"/>
                        </a:rPr>
                        <a:t>Ce jour-là, le soir venu, Jésus leur dit: "Passons sur l'autre rive." Quittant la foule, ils emmènent Jésus dans la barque où il se trouvait, et il y avait d'autres barques avec lui.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4:35-41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 On the same day, when evening had come, He said to them, Let us cross over to the other side. 36 Now when they had left the multitude, they took Him along in the boat as He was. And other little boats were also with Him.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31m</a:t>
            </a:r>
          </a:p>
        </p:txBody>
      </p:sp>
    </p:spTree>
  </p:cSld>
  <p:clrMapOvr>
    <a:masterClrMapping/>
  </p:clrMapOvr>
</p:sld>
</file>

<file path=ppt/slides/slide1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94369" name="Group 33"/>
          <p:cNvGraphicFramePr>
            <a:graphicFrameLocks noGrp="1"/>
          </p:cNvGraphicFramePr>
          <p:nvPr/>
        </p:nvGraphicFramePr>
        <p:xfrm>
          <a:off x="34925" y="44450"/>
          <a:ext cx="9145588" cy="6369685"/>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فحدث نوء ريح عظيم فكانت الامواج تضرب الى السفينة حتى صارت تمتلئ.وكان هو في المؤخر على وسادة نائما.فأيقظوه وقالوا له يا معلّم أما يهمك اننا نهلك. فقام وانتهر الريح</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37 </a:t>
                      </a:r>
                      <a:r>
                        <a:rPr kumimoji="0" lang="fr-FR" sz="2800" b="0" i="0" u="none" strike="noStrike" cap="none" normalizeH="0" baseline="0">
                          <a:ln>
                            <a:noFill/>
                          </a:ln>
                          <a:solidFill>
                            <a:schemeClr val="bg1"/>
                          </a:solidFill>
                          <a:effectLst/>
                          <a:latin typeface="Arial" charset="0"/>
                          <a:cs typeface="Arial" charset="0"/>
                        </a:rPr>
                        <a:t>Survient un  grand tourbillon de vent. Les vagues se jetaient sur la barque, au point que déjà la barque se remplissait. Et lui, à l'arrière, sur le coussin, dormait. Ils le réveillent et lui disent: "Maître, cela ne te fait rien que nous périssions?" Réveillé, il menaça le vent</a:t>
                      </a:r>
                      <a:endParaRPr kumimoji="0" lang="en-US" sz="2800" b="0" i="0" u="none" strike="noStrike" cap="none" normalizeH="0" baseline="0">
                        <a:ln>
                          <a:noFill/>
                        </a:ln>
                        <a:solidFill>
                          <a:schemeClr val="bg1"/>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37 And a great windstorm arose, and the waves beat into the boat, so that it was already filling. 38 But He was in the stern, asleep on a pillow. And they awoke Him and said to Him, Teacher, do You not care that we are perishing? 39 Then He arose and rebuked the wind,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96437" name="Group 53"/>
          <p:cNvGraphicFramePr>
            <a:graphicFrameLocks noGrp="1"/>
          </p:cNvGraphicFramePr>
          <p:nvPr/>
        </p:nvGraphicFramePr>
        <p:xfrm>
          <a:off x="34925" y="44450"/>
          <a:ext cx="9145588" cy="6595872"/>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وقال للبحر اسكت.ابكم.فسكنت الريح وصار هدوء عظيم. وقال لهم ما بالكم خائفين هكذا.كيف لا ايمان لكم. فخافوا خوفا عظيما وقالوا بعضهم لبعض من هو هذا.فان الريح ايضا والبحر يطيعانه</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EG" sz="2800" b="1" i="0" u="none" strike="noStrike" cap="none" normalizeH="0" baseline="0" dirty="0">
                          <a:ln>
                            <a:noFill/>
                          </a:ln>
                          <a:solidFill>
                            <a:srgbClr val="FF9900"/>
                          </a:solidFill>
                          <a:effectLst/>
                          <a:latin typeface="Arial" charset="0"/>
                          <a:cs typeface="Arial" charset="0"/>
                        </a:rPr>
                        <a:t>( والمجد للـه دائماً )</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et dit à la mer: "Silence! Tais-toi!"" Le vent tomba, et il se fit un grand calme. Jésus leur dit: "Pourquoi avez-vous si peur?" Ils furent saisis d'une grande crainte, et ils se disaient entre eux: "Qui donc est-il, pour que même le vent et la mer lui obéissent? </a:t>
                      </a:r>
                    </a:p>
                    <a:p>
                      <a:pPr marL="0" marR="0" lvl="0" indent="0" algn="l" defTabSz="914400" rtl="0" eaLnBrk="1" fontAlgn="base" latinLnBrk="0" hangingPunct="1">
                        <a:lnSpc>
                          <a:spcPct val="90000"/>
                        </a:lnSpc>
                        <a:spcBef>
                          <a:spcPct val="20000"/>
                        </a:spcBef>
                        <a:spcAft>
                          <a:spcPct val="0"/>
                        </a:spcAft>
                        <a:buClrTx/>
                        <a:buSzTx/>
                        <a:buFontTx/>
                        <a:buNone/>
                        <a:tabLst/>
                      </a:pPr>
                      <a:r>
                        <a:rPr kumimoji="0" lang="fr-CA" sz="2000" b="1" i="0" u="none" strike="noStrike" cap="none" normalizeH="0" baseline="0" dirty="0">
                          <a:ln>
                            <a:noFill/>
                          </a:ln>
                          <a:solidFill>
                            <a:srgbClr val="FF9900"/>
                          </a:solidFill>
                          <a:effectLst/>
                          <a:latin typeface="Arial" charset="0"/>
                          <a:cs typeface="Arial" charset="0"/>
                        </a:rPr>
                        <a:t>(Gloire à Dieu éternellement.)</a:t>
                      </a:r>
                      <a:r>
                        <a:rPr kumimoji="0" lang="fr-FR" sz="3200" b="0" i="0" u="none" strike="noStrike" cap="none" normalizeH="0" baseline="0" dirty="0">
                          <a:ln>
                            <a:noFill/>
                          </a:ln>
                          <a:solidFill>
                            <a:srgbClr val="FF9900"/>
                          </a:solidFill>
                          <a:effectLst/>
                          <a:latin typeface="Arial" charset="0"/>
                          <a:cs typeface="Times New Roman" pitchFamily="18" charset="0"/>
                        </a:rPr>
                        <a:t> </a:t>
                      </a:r>
                      <a:endParaRPr kumimoji="0" lang="en-US" sz="3200" b="0" i="0" u="none" strike="noStrike" cap="none" normalizeH="0" baseline="0" dirty="0">
                        <a:ln>
                          <a:noFill/>
                        </a:ln>
                        <a:solidFill>
                          <a:srgbClr val="FF9900"/>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said to the sea, Peace, be still! And the wind ceased and there was a great calm. 40 But He said to them, Why are you so fearful? How is it that you have no faith? 41 And they feared </a:t>
                      </a:r>
                      <a:r>
                        <a:rPr kumimoji="0" lang="en-US" sz="2600" b="0" i="0" u="none" strike="noStrike" cap="none" normalizeH="0" baseline="0">
                          <a:ln>
                            <a:noFill/>
                          </a:ln>
                          <a:solidFill>
                            <a:schemeClr val="bg1"/>
                          </a:solidFill>
                          <a:effectLst/>
                          <a:latin typeface="Arial" charset="0"/>
                          <a:cs typeface="Arial" charset="0"/>
                        </a:rPr>
                        <a:t>exceedingly,</a:t>
                      </a:r>
                      <a:r>
                        <a:rPr kumimoji="0" lang="en-US" sz="2800" b="0" i="0" u="none" strike="noStrike" cap="none" normalizeH="0" baseline="0">
                          <a:ln>
                            <a:noFill/>
                          </a:ln>
                          <a:solidFill>
                            <a:schemeClr val="bg1"/>
                          </a:solidFill>
                          <a:effectLst/>
                          <a:latin typeface="Arial" charset="0"/>
                          <a:cs typeface="Arial" charset="0"/>
                        </a:rPr>
                        <a:t> and said to one another, Who can this be, that even the wind and the sea obey Him!.</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188870"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9890"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1189891"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1189892"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1189893"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1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00515" name="Group 35"/>
          <p:cNvGraphicFramePr>
            <a:graphicFrameLocks noGrp="1"/>
          </p:cNvGraphicFramePr>
          <p:nvPr/>
        </p:nvGraphicFramePr>
        <p:xfrm>
          <a:off x="34925" y="44450"/>
          <a:ext cx="9001125" cy="6048376"/>
        </p:xfrm>
        <a:graphic>
          <a:graphicData uri="http://schemas.openxmlformats.org/drawingml/2006/table">
            <a:tbl>
              <a:tblPr rtl="1"/>
              <a:tblGrid>
                <a:gridCol w="3887787">
                  <a:extLst>
                    <a:ext uri="{9D8B030D-6E8A-4147-A177-3AD203B41FA5}">
                      <a16:colId xmlns:a16="http://schemas.microsoft.com/office/drawing/2014/main" val="20000"/>
                    </a:ext>
                  </a:extLst>
                </a:gridCol>
                <a:gridCol w="51133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رسالة بولس الرسول الى أهل </a:t>
                      </a:r>
                      <a:r>
                        <a:rPr kumimoji="0" lang="ar-EG" sz="3600" b="0" i="0" u="sng" strike="noStrike" cap="none" normalizeH="0" baseline="0">
                          <a:ln>
                            <a:noFill/>
                          </a:ln>
                          <a:solidFill>
                            <a:srgbClr val="FF9933"/>
                          </a:solidFill>
                          <a:effectLst/>
                          <a:latin typeface="Arial" charset="0"/>
                          <a:cs typeface="Arial" charset="0"/>
                        </a:rPr>
                        <a:t>رومية (</a:t>
                      </a:r>
                      <a:r>
                        <a:rPr kumimoji="0" lang="en-US" sz="3600" b="0" i="0" u="sng" strike="noStrike" cap="none" normalizeH="0" baseline="0">
                          <a:ln>
                            <a:noFill/>
                          </a:ln>
                          <a:solidFill>
                            <a:srgbClr val="FF9933"/>
                          </a:solidFill>
                          <a:effectLst/>
                          <a:latin typeface="Arial" charset="0"/>
                          <a:cs typeface="Arial" charset="0"/>
                        </a:rPr>
                        <a:t>4:9-12</a:t>
                      </a:r>
                      <a:r>
                        <a:rPr kumimoji="0" lang="ar-SA"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أفهذا التطويب هو على الختان فقط ام على الغرلة ايضا.لاننا نقول انه حسب لابراهيم الايمان برا.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1767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Arial" charset="0"/>
                        </a:rPr>
                        <a:t>Romains 4:9-12</a:t>
                      </a:r>
                      <a:endParaRPr kumimoji="0" lang="ar-EG" sz="2800" b="0" i="0" u="sng" strike="noStrike" cap="none" normalizeH="0" baseline="0">
                        <a:ln>
                          <a:noFill/>
                        </a:ln>
                        <a:solidFill>
                          <a:srgbClr val="FF9933"/>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Nous disons en effet: la foi d'Abraham lui fut comptée comme justice. Mais dans quelles conditions le fut-elle?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Romans 4:9-12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Does this blessedness then come upon the circumcised only, or upon the uncircumcised also? For we say that faith was accounted to Abraham for righteousness.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31p</a:t>
            </a:r>
          </a:p>
        </p:txBody>
      </p:sp>
    </p:spTree>
  </p:cSld>
  <p:clrMapOvr>
    <a:masterClrMapping/>
  </p:clrMapOvr>
</p:sld>
</file>

<file path=ppt/slides/slide1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02558" name="Group 30"/>
          <p:cNvGraphicFramePr>
            <a:graphicFrameLocks noGrp="1"/>
          </p:cNvGraphicFramePr>
          <p:nvPr/>
        </p:nvGraphicFramePr>
        <p:xfrm>
          <a:off x="34925" y="44450"/>
          <a:ext cx="9145588" cy="6194426"/>
        </p:xfrm>
        <a:graphic>
          <a:graphicData uri="http://schemas.openxmlformats.org/drawingml/2006/table">
            <a:tbl>
              <a:tblPr rtl="1"/>
              <a:tblGrid>
                <a:gridCol w="3816350">
                  <a:extLst>
                    <a:ext uri="{9D8B030D-6E8A-4147-A177-3AD203B41FA5}">
                      <a16:colId xmlns:a16="http://schemas.microsoft.com/office/drawing/2014/main" val="20000"/>
                    </a:ext>
                  </a:extLst>
                </a:gridCol>
                <a:gridCol w="53292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فكيف حسب.أوهو في الختان ام في الغرلة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ليس في الختان بل في الغرلة. واخذ علامة الختان ختما لبر الايمان الذي كان في الغرلة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Avant, ou après sa circoncision? Non pas après, mais avant. Puis le signe de la circoncision lui fut donné comme sceau de la justice reçue par la foi, lorsqu'il était incirconcis;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How then was it accounted? While he was circumcised, or uncircumcised? Not while circumcised, but while uncircumcised. 11 And he received the sign of circumcision, a seal of the righteousness of the faith which he had while still uncircumcised,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94582" name="Group 22"/>
          <p:cNvGraphicFramePr>
            <a:graphicFrameLocks noGrp="1"/>
          </p:cNvGraphicFramePr>
          <p:nvPr/>
        </p:nvGraphicFramePr>
        <p:xfrm>
          <a:off x="34925" y="44450"/>
          <a:ext cx="9145588" cy="6369685"/>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ليكون ابا لجميع الذين يؤمنون وهم في الغرلة كي يحسب لهم ايضا البر.وابا للختان للذين ليسوا من الختان فقط بل ايضا يسلكون في خطوات ايمان ابينا ابراهيم الذي كان وهو في الغرلة.</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ainsi devint-il à la fois le père de tous les croyants incirconcis, pour que la justice leur fût comptée, et père des circoncis, de ceux qui non seulement appartiennent au peuple des circoncis, mais marchent aussi sur les traces de la foi de notre père Abraham.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that he might be the father of all those who believe, though they are uncircumcised, that righteousness might be imputed to them also, 12 and the father of circumcision to those who not only are of the circumcision, but who also walk in the steps of the faith which our father Abraham had while still uncircumcised.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5010"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119501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1195012"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1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08716" name="Group 44"/>
          <p:cNvGraphicFramePr>
            <a:graphicFrameLocks noGrp="1"/>
          </p:cNvGraphicFramePr>
          <p:nvPr/>
        </p:nvGraphicFramePr>
        <p:xfrm>
          <a:off x="34925" y="44450"/>
          <a:ext cx="9074150" cy="6338888"/>
        </p:xfrm>
        <a:graphic>
          <a:graphicData uri="http://schemas.openxmlformats.org/drawingml/2006/table">
            <a:tbl>
              <a:tblPr rtl="1"/>
              <a:tblGrid>
                <a:gridCol w="5184775">
                  <a:extLst>
                    <a:ext uri="{9D8B030D-6E8A-4147-A177-3AD203B41FA5}">
                      <a16:colId xmlns:a16="http://schemas.microsoft.com/office/drawing/2014/main" val="20000"/>
                    </a:ext>
                  </a:extLst>
                </a:gridCol>
                <a:gridCol w="38893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 </a:t>
                      </a:r>
                      <a:r>
                        <a:rPr kumimoji="0" lang="ar-EG" sz="3600" b="0" i="0" u="sng" strike="noStrike" cap="none" normalizeH="0" baseline="0">
                          <a:ln>
                            <a:noFill/>
                          </a:ln>
                          <a:solidFill>
                            <a:srgbClr val="FF9933"/>
                          </a:solidFill>
                          <a:effectLst/>
                          <a:latin typeface="Arial" charset="0"/>
                          <a:cs typeface="Arial" charset="0"/>
                        </a:rPr>
                        <a:t>يوحنا الأولى( 4 : 11 – 17 </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ايها الاحباء ان كان الله قد احبنا هكذا ينبغي لنا ايضا ان يحب بعضنا بعضا. الله لم ينظره احد قط</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ان احب بعضنا بعضا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1 John 4:11-17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Mes bien-aimés, si Dieu nous a aimés ainsi, nous devons, nous aussi, nous aimer les uns les autres. Dieu, nul de l'a jamais contemplé. Si nous nous aimons les uns les autres,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John 4:11-17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Beloved, if God so loved us, we also ought to love one another. 12 No one has seen God at any time. If we love one another,,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31c</a:t>
            </a:r>
          </a:p>
        </p:txBody>
      </p:sp>
    </p:spTree>
  </p:cSld>
  <p:clrMapOvr>
    <a:masterClrMapping/>
  </p:clrMapOvr>
</p:sld>
</file>

<file path=ppt/slides/slide1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65583" name="Group 15"/>
          <p:cNvGraphicFramePr>
            <a:graphicFrameLocks noGrp="1"/>
          </p:cNvGraphicFramePr>
          <p:nvPr/>
        </p:nvGraphicFramePr>
        <p:xfrm>
          <a:off x="34925" y="44450"/>
          <a:ext cx="9074150" cy="6338888"/>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a:ln>
                            <a:noFill/>
                          </a:ln>
                          <a:solidFill>
                            <a:schemeClr val="bg1"/>
                          </a:solidFill>
                          <a:effectLst/>
                          <a:latin typeface="Arial" charset="0"/>
                          <a:cs typeface="Arial" charset="0"/>
                        </a:rPr>
                        <a:t>فالله يثبت فينا ومحبته قد تكملت فينا. بهذا نعرف اننا نثبت فيه</a:t>
                      </a:r>
                      <a:endParaRPr kumimoji="0" lang="en-CA"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Dieu demeure en nous, et son amour, en nous, est accompli. A ceci nous reconnaissons que nous demeurons en lui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God abides in us, and His love has been perfected in us. 13 By this we know that we abide in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10748" name="Group 28"/>
          <p:cNvGraphicFramePr>
            <a:graphicFrameLocks noGrp="1"/>
          </p:cNvGraphicFramePr>
          <p:nvPr/>
        </p:nvGraphicFramePr>
        <p:xfrm>
          <a:off x="34925" y="44450"/>
          <a:ext cx="9074150" cy="6172772"/>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وهو فينا انه قد اعطانا من روحه. ونحن قد نظرنا ونشهد ان الآب قد ارسل الابن مخلّصا للعالم. من اعترف ان يسوع هو ابن الله فالله يثبت فيه وهو في الله.</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lui en nous: il nous a donné de son Esprit. Et nous, nous témoignons, pour l'avoir contemplé, que le Père a envoyé son Fils comme Sauveur du monde. Quiconque confesse que Jésus est le Fils de Dieu, Dieu demeure en lui et lui en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He in us, because He has given us of His Spirit.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And we have seen and testify that the Father has sent the Son as Savior of the world. 15 Whoever confesses that Jesus is the Son of God, God abides in him, and he in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96636" name="Group 28"/>
          <p:cNvGraphicFramePr>
            <a:graphicFrameLocks noGrp="1"/>
          </p:cNvGraphicFramePr>
          <p:nvPr/>
        </p:nvGraphicFramePr>
        <p:xfrm>
          <a:off x="34925" y="44450"/>
          <a:ext cx="9074150" cy="6766560"/>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ونحن قد عرفنا وصدقنا المحبة التي للّه فينا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الله محبة ومن يثبت في المحبة يثبت في الله والله فيه. بهذا تكملت المحبة فينا ان يكون لنا ثقة في يوم الدين لانه كما هو في هذا العالم هكذا نحن ايضا</a:t>
                      </a:r>
                      <a:r>
                        <a:rPr kumimoji="0" lang="en-US" sz="3200" b="0" i="0" u="none" strike="noStrike" cap="none" normalizeH="0" baseline="0">
                          <a:ln>
                            <a:noFill/>
                          </a:ln>
                          <a:solidFill>
                            <a:schemeClr val="bg1"/>
                          </a:solidFill>
                          <a:effectLst/>
                          <a:latin typeface="Arial" charset="0"/>
                          <a:cs typeface="Arial" charset="0"/>
                        </a:rPr>
                        <a:t>.</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Et nous, nous connaissons, pour y avoir cru, l'amour que Dieu manifeste au milieu de nous. Dieu est amour: qui demeure dans l'amour demeure en Dieu et Dieu demeure en lui. En ceci, l'amour, parmi nous, est accompli, que nous avons pleine assurance pour le jour du jugement.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And we have known and believed the love that God has for us. God is love, and he who abides in love abides in God, and God in him. 17 Love has been perfected among us in this: that we may have boldness in the day of judgment; because as He is, so are we in this world.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1154"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1201155"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1201156"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1201157"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1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16891" name="Group 27"/>
          <p:cNvGraphicFramePr>
            <a:graphicFrameLocks noGrp="1"/>
          </p:cNvGraphicFramePr>
          <p:nvPr/>
        </p:nvGraphicFramePr>
        <p:xfrm>
          <a:off x="107950" y="115888"/>
          <a:ext cx="9036050" cy="6734810"/>
        </p:xfrm>
        <a:graphic>
          <a:graphicData uri="http://schemas.openxmlformats.org/drawingml/2006/table">
            <a:tbl>
              <a:tblPr rtl="1"/>
              <a:tblGrid>
                <a:gridCol w="4356100">
                  <a:extLst>
                    <a:ext uri="{9D8B030D-6E8A-4147-A177-3AD203B41FA5}">
                      <a16:colId xmlns:a16="http://schemas.microsoft.com/office/drawing/2014/main" val="20000"/>
                    </a:ext>
                  </a:extLst>
                </a:gridCol>
                <a:gridCol w="4679950">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الإبركسيس فصل من أعمال آبائنا الرسل الأطهار</a:t>
                      </a:r>
                      <a:r>
                        <a:rPr kumimoji="0" lang="ar-EG" sz="3200" b="0" i="0" u="sng" strike="noStrike" cap="none" normalizeH="0" baseline="0">
                          <a:ln>
                            <a:noFill/>
                          </a:ln>
                          <a:solidFill>
                            <a:srgbClr val="FF9933"/>
                          </a:solidFill>
                          <a:effectLst/>
                          <a:latin typeface="Arial" charset="0"/>
                          <a:cs typeface="Arial" charset="0"/>
                        </a:rPr>
                        <a:t> (</a:t>
                      </a:r>
                      <a:r>
                        <a:rPr kumimoji="0" lang="en-US" sz="3200" b="0" i="0" u="sng" strike="noStrike" cap="none" normalizeH="0" baseline="0">
                          <a:ln>
                            <a:noFill/>
                          </a:ln>
                          <a:solidFill>
                            <a:srgbClr val="FF9933"/>
                          </a:solidFill>
                          <a:effectLst/>
                          <a:latin typeface="Arial" charset="0"/>
                          <a:cs typeface="Arial" charset="0"/>
                        </a:rPr>
                        <a:t>7:40-43</a:t>
                      </a:r>
                      <a:r>
                        <a:rPr kumimoji="0" lang="ar-SA" sz="3200" b="0" i="0" u="sng" strike="noStrike" cap="none" normalizeH="0" baseline="0">
                          <a:ln>
                            <a:noFill/>
                          </a:ln>
                          <a:solidFill>
                            <a:srgbClr val="FF9933"/>
                          </a:solidFill>
                          <a:effectLst/>
                          <a:latin typeface="Arial" charset="0"/>
                          <a:cs typeface="Arial" charset="0"/>
                        </a:rPr>
                        <a:t>)</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قائلين لهرون اعمل لنا آلهة تتقدم امامنا.لان هذا موسى الذي اخرجنا من ارض مصر لا نعلم ماذا اصابه. فعملوا عجلا في تلك الايام واصعدوا ذبيحة للصنم وفرحوا باعمال ايديهم.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7:40-43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40 </a:t>
                      </a:r>
                      <a:r>
                        <a:rPr kumimoji="0" lang="fr-FR" sz="2800" b="0" i="0" u="none" strike="noStrike" cap="none" normalizeH="0" baseline="0">
                          <a:ln>
                            <a:noFill/>
                          </a:ln>
                          <a:solidFill>
                            <a:schemeClr val="bg1"/>
                          </a:solidFill>
                          <a:effectLst/>
                          <a:latin typeface="Arial" charset="0"/>
                          <a:cs typeface="Arial" charset="0"/>
                        </a:rPr>
                        <a:t>Car ce Moïse qui nous a fait sortir du pays d'Égypte, nous ne savons pas ce qu'il est devenu. Ils façonnèrent un veau en ces jours-là, offrirent un sacrifice à cette idole et célébrèrent joyeusement l'oeuvre de leurs mains.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7:40-43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40 saying to Aaron, `Make us gods to go before us; as for this Moses who brought us out of the land of Egypt, we do not know what has become of him.' 41 And they made a calf in those days, offered sacrifices to the idol, and rejoiced in the works of their own hands.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31a</a:t>
            </a:r>
          </a:p>
        </p:txBody>
      </p:sp>
    </p:spTree>
  </p:cSld>
  <p:clrMapOvr>
    <a:masterClrMapping/>
  </p:clrMapOvr>
</p:sld>
</file>

<file path=ppt/slides/slide1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98678" name="Group 22"/>
          <p:cNvGraphicFramePr>
            <a:graphicFrameLocks noGrp="1"/>
          </p:cNvGraphicFramePr>
          <p:nvPr/>
        </p:nvGraphicFramePr>
        <p:xfrm>
          <a:off x="107950" y="115888"/>
          <a:ext cx="9036050" cy="6492875"/>
        </p:xfrm>
        <a:graphic>
          <a:graphicData uri="http://schemas.openxmlformats.org/drawingml/2006/table">
            <a:tbl>
              <a:tblPr rtl="1"/>
              <a:tblGrid>
                <a:gridCol w="44275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فرجع الله واسلمهم ليعبدوا جند السماء كما هو مكتوب في كتاب الانبياء.هل قربتم لي ذبائح وقرابين اربعين سنة في البرية يا بيت اسرائيل.</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42 En retour, Dieu les livra au culte de l'armée du ciel, comme il est écrit dans le livre des prophètes: "M'avez-vous offert victimes et sacrifices pendant quarante ans au désert, maison d'Israël?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42 Then God turned and gave them up to worship the host of heaven, as it is written in the book of the Prophets: `Did you offer Me slaughtered animals and sacrifices during forty years in the wilderness, O house of Israel?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00706" name="Group 2"/>
          <p:cNvGraphicFramePr>
            <a:graphicFrameLocks noGrp="1"/>
          </p:cNvGraphicFramePr>
          <p:nvPr/>
        </p:nvGraphicFramePr>
        <p:xfrm>
          <a:off x="107950" y="115888"/>
          <a:ext cx="9036050" cy="6492875"/>
        </p:xfrm>
        <a:graphic>
          <a:graphicData uri="http://schemas.openxmlformats.org/drawingml/2006/table">
            <a:tbl>
              <a:tblPr rtl="1"/>
              <a:tblGrid>
                <a:gridCol w="44275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بل حملتم خيمة مولوك ونجم الهكم رمفان التماثيل التي صنعتموها لتسجدوا لها.فانقلكم الى ما وراء بابل</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43 Vous avez porté la tente de Moloch et l'astre de votre dieu Rephân, ces images que vous avez faites pour les adorer. Aussi vous déporterai-je au-delà de Babylone.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43 You also took up the tabernacle of Moloch, And the star of your god Remphan, Images which you made to worship; And I will carry you away beyond Babylon.'.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5250"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7298"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25089" name="Group 33"/>
          <p:cNvGraphicFramePr>
            <a:graphicFrameLocks noGrp="1"/>
          </p:cNvGraphicFramePr>
          <p:nvPr/>
        </p:nvGraphicFramePr>
        <p:xfrm>
          <a:off x="34925" y="44450"/>
          <a:ext cx="9145588" cy="6338888"/>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34:5, 8</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نظروا اليه واستناروا ووجوههم لم تخجل. ذوقوا وانظروا ما اطيب الرب.طوبى للرجل المتوكل عليه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هللويا</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34:5, 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Times New Roman" pitchFamily="18" charset="0"/>
                        </a:rPr>
                        <a:t>5 </a:t>
                      </a:r>
                      <a:r>
                        <a:rPr kumimoji="0" lang="fr-FR" sz="2800" b="0" i="0" u="none" strike="noStrike" cap="none" normalizeH="0" baseline="0">
                          <a:ln>
                            <a:noFill/>
                          </a:ln>
                          <a:solidFill>
                            <a:schemeClr val="bg1"/>
                          </a:solidFill>
                          <a:effectLst/>
                          <a:latin typeface="Arial" charset="0"/>
                          <a:cs typeface="Arial" charset="0"/>
                        </a:rPr>
                        <a:t>Ceux qui ont regardé vers lui sont radieux  et leur visage n'a plus à rougir.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Goûtez et voyez comme le Seigneur est bon; heureux qui s'abrite en lui, </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34:5, 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They looked to Him and were radiant, And their faces were not ashamed.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Oh, taste and see that the Lord is good; Blessed is the man who trusts in Him!.     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31pg</a:t>
            </a:r>
          </a:p>
        </p:txBody>
      </p:sp>
    </p:spTree>
  </p:cSld>
  <p:clrMapOvr>
    <a:masterClrMapping/>
  </p:clrMapOvr>
</p:sld>
</file>

<file path=ppt/slides/slide1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27141" name="Group 37"/>
          <p:cNvGraphicFramePr>
            <a:graphicFrameLocks noGrp="1"/>
          </p:cNvGraphicFramePr>
          <p:nvPr/>
        </p:nvGraphicFramePr>
        <p:xfrm>
          <a:off x="34925" y="44450"/>
          <a:ext cx="9145588" cy="6121401"/>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sng" strike="noStrike" cap="none" normalizeH="0" baseline="0" dirty="0">
                          <a:ln>
                            <a:noFill/>
                          </a:ln>
                          <a:solidFill>
                            <a:srgbClr val="FF9933"/>
                          </a:solidFill>
                          <a:effectLst/>
                          <a:latin typeface="Arial" charset="0"/>
                          <a:cs typeface="Arial" charset="0"/>
                        </a:rPr>
                        <a:t>يوحنا ( 12 : 44 – 48 )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فنادى يسوع وقال</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الذي يؤمن بي ليس يؤمن بي بل بالذي ارسلني.  والذي يراني يرى الذي ارسلني. انا قد جئت نورا الى العالم</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12:44-48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44 Cependant, Jésus proclama; "Qui croit en moi, ce n'est pas en moi qu'il croit, mais en Celui qui m'a envoyé et celui qui me voit, voit aussi Celui qui m'a envoyé. Moi, la lumière, je suis venu dans le monde,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12:44-48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44 Then Jesus cried out and said, He who believes in Me, believes not in Me but in Him who sent Me. 45 And he who sees Me sees Him who sent Me. 46 I have come as a light into the world,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31g</a:t>
            </a:r>
          </a:p>
        </p:txBody>
      </p:sp>
    </p:spTree>
  </p:cSld>
  <p:clrMapOvr>
    <a:masterClrMapping/>
  </p:clrMapOvr>
</p:sld>
</file>

<file path=ppt/slides/slide1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29183" name="Group 31"/>
          <p:cNvGraphicFramePr>
            <a:graphicFrameLocks noGrp="1"/>
          </p:cNvGraphicFramePr>
          <p:nvPr/>
        </p:nvGraphicFramePr>
        <p:xfrm>
          <a:off x="34925" y="44450"/>
          <a:ext cx="9145588" cy="6121401"/>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حتى كل من يؤمن بي لا يمكث في الظلمة.وان سمع احد كلامي ولم يؤمن فانا لا ادينه.لاني لم آت لادين العالم بل لاخلّص العالم.</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afin que quiconque croit en moi ne demeure pas dans les ténèbres.47 Si quelqu'un entend mes paroles et ne les garde pas, ce n'est pas moi qui le juge: car je ne suis pas venu juger le monde, je suis venu sauver le monde. Qui me rejette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that whoever believes in Me should not abide in darkness. 47 And if anyone hears My words and does not believe, I do not judge him; for I did not come to judge the world but to save the world. 48 He who rejects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31216" name="Group 16"/>
          <p:cNvGraphicFramePr>
            <a:graphicFrameLocks noGrp="1"/>
          </p:cNvGraphicFramePr>
          <p:nvPr/>
        </p:nvGraphicFramePr>
        <p:xfrm>
          <a:off x="34925" y="44450"/>
          <a:ext cx="9145588" cy="6194426"/>
        </p:xfrm>
        <a:graphic>
          <a:graphicData uri="http://schemas.openxmlformats.org/drawingml/2006/table">
            <a:tbl>
              <a:tblPr rtl="1"/>
              <a:tblGrid>
                <a:gridCol w="4003227">
                  <a:extLst>
                    <a:ext uri="{9D8B030D-6E8A-4147-A177-3AD203B41FA5}">
                      <a16:colId xmlns:a16="http://schemas.microsoft.com/office/drawing/2014/main" val="20000"/>
                    </a:ext>
                  </a:extLst>
                </a:gridCol>
                <a:gridCol w="5142361">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من رذلني ولم يقبل كلامي فله من يدينه.الكلام الذي تكلمت به هو يدينه في اليوم الاخير.</a:t>
                      </a:r>
                      <a:r>
                        <a:rPr kumimoji="0" lang="en-US" sz="3200" b="0" i="0" u="none" strike="noStrike" cap="none" normalizeH="0" baseline="0" dirty="0">
                          <a:ln>
                            <a:noFill/>
                          </a:ln>
                          <a:solidFill>
                            <a:schemeClr val="bg1"/>
                          </a:solidFill>
                          <a:effectLst/>
                          <a:latin typeface="Arial" charset="0"/>
                          <a:cs typeface="Arial" charset="0"/>
                        </a:rPr>
                        <a:t>      </a:t>
                      </a:r>
                      <a:r>
                        <a:rPr kumimoji="0" lang="ar-EG" sz="3600" b="0" i="0" u="none" strike="noStrike" cap="none" normalizeH="0" baseline="0" dirty="0">
                          <a:ln>
                            <a:noFill/>
                          </a:ln>
                          <a:solidFill>
                            <a:srgbClr val="FF9933"/>
                          </a:solidFill>
                          <a:effectLst/>
                          <a:latin typeface="Arial" charset="0"/>
                          <a:cs typeface="Arial" charset="0"/>
                        </a:rPr>
                        <a:t>(والمجد للـه دائماً)</a:t>
                      </a:r>
                      <a:endParaRPr kumimoji="0" lang="en-CA" sz="36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et ne reçoit pas mes paroles a son juge: la parole que j'ai dite le jugera au dernier jour.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1" i="0" u="none" strike="noStrike" cap="none" normalizeH="0" baseline="0" dirty="0">
                          <a:ln>
                            <a:noFill/>
                          </a:ln>
                          <a:solidFill>
                            <a:srgbClr val="FF9900"/>
                          </a:solidFill>
                          <a:effectLst/>
                          <a:latin typeface="Arial" charset="0"/>
                          <a:cs typeface="Arial" charset="0"/>
                        </a:rPr>
                        <a:t>(Gloire à Dieu éternellement.)</a:t>
                      </a:r>
                      <a:endParaRPr kumimoji="0" lang="ar-EG" sz="21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and does not receive My words, has that which judges him--the word that I have spoken will judge him in the last day.</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2418"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1212420"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35298" name="Group 2"/>
          <p:cNvGraphicFramePr>
            <a:graphicFrameLocks noGrp="1"/>
          </p:cNvGraphicFramePr>
          <p:nvPr/>
        </p:nvGraphicFramePr>
        <p:xfrm>
          <a:off x="539750" y="404813"/>
          <a:ext cx="8424863" cy="651662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Wednesday of the Fifth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الأربعاء من الإسبوع الخامس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Mercredi de la cinquième semaine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4466"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1214467"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1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39428" name="Group 36"/>
          <p:cNvGraphicFramePr>
            <a:graphicFrameLocks noGrp="1"/>
          </p:cNvGraphicFramePr>
          <p:nvPr/>
        </p:nvGraphicFramePr>
        <p:xfrm>
          <a:off x="34925" y="44450"/>
          <a:ext cx="9145588" cy="6660579"/>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a:t>
                      </a:r>
                      <a:r>
                        <a:rPr kumimoji="0" lang="ar-SA" sz="3600" b="0" i="0" u="sng" strike="noStrike" cap="none" normalizeH="0" baseline="0">
                          <a:ln>
                            <a:noFill/>
                          </a:ln>
                          <a:solidFill>
                            <a:srgbClr val="FF9933"/>
                          </a:solidFill>
                          <a:effectLst/>
                          <a:latin typeface="Arial" charset="0"/>
                          <a:cs typeface="Arial" charset="0"/>
                        </a:rPr>
                        <a:t>عشية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19:2, 4</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يوم الى يوم يذيع كلاما وليل الى ليل يبدي علما. في كل الارض خرج منطقهم والى اقصى المسكونة كلماتهم.جعل للشمس مسكنا فيها</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89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Psaume </a:t>
                      </a:r>
                      <a:r>
                        <a:rPr kumimoji="0" lang="en-US" sz="3200" b="0" i="0" u="sng" strike="noStrike" cap="none" normalizeH="0" baseline="0">
                          <a:ln>
                            <a:noFill/>
                          </a:ln>
                          <a:solidFill>
                            <a:srgbClr val="FF9933"/>
                          </a:solidFill>
                          <a:effectLst/>
                          <a:latin typeface="Arial" charset="0"/>
                          <a:cs typeface="Times New Roman" pitchFamily="18" charset="0"/>
                        </a:rPr>
                        <a:t>19:2, 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Le jour au jour en publie le récit, et la nuit à la nuit transmet la connaissance. 4 Leur harmonie éclate sur toute la terre et leur langage jusqu'au bout du monde,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19:2, 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Day unto day utters speech, And night unto night reveals knowledge.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Their line has gone out through all the earth, And their words to the end of the world.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32pv</a:t>
            </a:r>
          </a:p>
        </p:txBody>
      </p:sp>
    </p:spTree>
  </p:cSld>
  <p:clrMapOvr>
    <a:masterClrMapping/>
  </p:clrMapOvr>
</p:sld>
</file>

<file path=ppt/slides/slide1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41472" name="Group 32"/>
          <p:cNvGraphicFramePr>
            <a:graphicFrameLocks noGrp="1"/>
          </p:cNvGraphicFramePr>
          <p:nvPr/>
        </p:nvGraphicFramePr>
        <p:xfrm>
          <a:off x="34925" y="44450"/>
          <a:ext cx="9145588" cy="6778617"/>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17010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مرقس ( 12 : 35 – 40 )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 ثم اجاب يسوع وقال وهو يعلّم في الهيكل كيف يقول الكتبة ان المسيح ابن داود.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Marc 12:35-40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35 Prenant la parole, Jésus enseignait dans le temple. Il disait: "Comment les scribes peuvent-ils dire que le Messie est fils de David?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12:35-40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 Then Jesus answered and said, while He taught in the temple, How is it that the scribes say that the Christ is the Son of David?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32v</a:t>
            </a:r>
          </a:p>
        </p:txBody>
      </p:sp>
    </p:spTree>
  </p:cSld>
  <p:clrMapOvr>
    <a:masterClrMapping/>
  </p:clrMapOvr>
</p:sld>
</file>

<file path=ppt/slides/slide1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67630" name="Group 14"/>
          <p:cNvGraphicFramePr>
            <a:graphicFrameLocks noGrp="1"/>
          </p:cNvGraphicFramePr>
          <p:nvPr/>
        </p:nvGraphicFramePr>
        <p:xfrm>
          <a:off x="34925" y="44450"/>
          <a:ext cx="9145588" cy="6480176"/>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داود نفسه قال بالروح القدس قال الرب لربي اجلس عن يميني حتى اضع اعداءك موطئا لقدميك.</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36 David lui-même, inspiré par l'Esprit Saint, a dit: Le Seigneur a dit à mon Seigneur: Siège à ma droite jusqu'à ce que j'aie mis tes ennemis sous tes pieds.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36 For David himself said by the Holy Spirit: `The Lord said to my Lord, Sit at My right hand, Till I make Your enemies Your footstool.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43515" name="Group 27"/>
          <p:cNvGraphicFramePr>
            <a:graphicFrameLocks noGrp="1"/>
          </p:cNvGraphicFramePr>
          <p:nvPr/>
        </p:nvGraphicFramePr>
        <p:xfrm>
          <a:off x="34925" y="44450"/>
          <a:ext cx="9074150" cy="633984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فداود نفسه يدعوه ربا.فمن اين هو ابنه.وكان الجمع الكثير يسمعه بسرور وقال لهم في تعليمه تحرزوا من الكتبة الذين يرغبون المشي بالطيالسة والتحيات في الاسواق.</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37 David lui-même l'appelle Seigneur; alors, de quelle façon est-il son fils?" La foule nombreuse l'écoutait avec plaisir. Dans son enseignement, il disait: "Prenez garde aux scribes qui tiennent à déambuler en grandes robes, à être salués sur les places publiques,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37 Therefore David himself calls Him `Lord'; how is He then his Son? And the common people heard Him gladly. 38 Then He said to them in His teaching, Beware of the scribes, who desire to go around in long robes, love greetings in the marketplaces,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45558" name="Group 22"/>
          <p:cNvGraphicFramePr>
            <a:graphicFrameLocks noGrp="1"/>
          </p:cNvGraphicFramePr>
          <p:nvPr/>
        </p:nvGraphicFramePr>
        <p:xfrm>
          <a:off x="34925" y="115888"/>
          <a:ext cx="9001125" cy="5986272"/>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والمجالس الاولى في المجامع والمتكآت الأولى في الولائم. الذين ياكلون بيوت الارامل ولعلة يطيلون الصلوات.هؤلاء يأخذون دينونة اعظم</a:t>
                      </a:r>
                      <a:r>
                        <a:rPr kumimoji="0" lang="en-US" sz="3200" b="0" i="0" u="none" strike="noStrike" cap="none" normalizeH="0" baseline="0" dirty="0">
                          <a:ln>
                            <a:noFill/>
                          </a:ln>
                          <a:solidFill>
                            <a:schemeClr val="bg1"/>
                          </a:solidFill>
                          <a:effectLst/>
                          <a:latin typeface="Arial" charset="0"/>
                          <a:cs typeface="Arial" charset="0"/>
                        </a:rPr>
                        <a:t>     </a:t>
                      </a:r>
                      <a:r>
                        <a:rPr kumimoji="0" lang="ar-EG" sz="3600" b="0" i="0" u="none" strike="noStrike" cap="none" normalizeH="0" baseline="0" dirty="0">
                          <a:ln>
                            <a:noFill/>
                          </a:ln>
                          <a:solidFill>
                            <a:srgbClr val="FF9933"/>
                          </a:solidFill>
                          <a:effectLst/>
                          <a:latin typeface="Arial" charset="0"/>
                          <a:cs typeface="Arial" charset="0"/>
                        </a:rPr>
                        <a:t>(والمجد للـه دائماً)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39 à occuper les premiers sièges dans les synagogues et les premières places dans les dîners. Eux qui dévorent les biens des veuves et affectent de prier longuement, ils subiront la plus rigoureuse condamnation.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39 the best seats in the synagogues, and the best places at feasts, 40 who devour widows' houses, and for a pretense make long prayers. These will receive greater condemnation..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219590"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0610"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1220611"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1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49657" name="Group 25"/>
          <p:cNvGraphicFramePr>
            <a:graphicFrameLocks noGrp="1"/>
          </p:cNvGraphicFramePr>
          <p:nvPr/>
        </p:nvGraphicFramePr>
        <p:xfrm>
          <a:off x="34925" y="44450"/>
          <a:ext cx="9145588" cy="6194426"/>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118:24-25</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هذا هو اليوم الذي صنعه الرب.نبتهج ونفرح فيه. آه يا رب خلّص</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آه </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رب انقذ.</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118:24-25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Voici le jour que fit le Seigneur, pour nous allégresse et joie.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Seigneur, donne le salut, Seigneur, donne la victoire,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118:24-25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This is the day the Lord has made; We will rejoice and be glad in it.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Save now, I pray, O Lord; O Lord, I pray, send now prosperity.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32pm</a:t>
            </a:r>
          </a:p>
        </p:txBody>
      </p:sp>
    </p:spTree>
  </p:cSld>
  <p:clrMapOvr>
    <a:masterClrMapping/>
  </p:clrMapOvr>
</p:sld>
</file>

<file path=ppt/slides/slide1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51702" name="Group 22"/>
          <p:cNvGraphicFramePr>
            <a:graphicFrameLocks noGrp="1"/>
          </p:cNvGraphicFramePr>
          <p:nvPr/>
        </p:nvGraphicFramePr>
        <p:xfrm>
          <a:off x="34925" y="44450"/>
          <a:ext cx="9145588" cy="6906705"/>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مرقس ( 12 : 28 – 34 )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فجاء واحد من الكتبة وسمعهم يتحاورون فلما رأى انه اجابهم حسنا سأله اية وصية هي اول الكل.</a:t>
                      </a:r>
                      <a:endParaRPr kumimoji="0" lang="ar-EG"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Marc 12:28-34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28 Un scribe s'avança. Il les avait entendus discuter et voyait que Jésus leur avait bien répondu. Il lui demanda: "Quel est le premier de tous les commandements?"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12:28-34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Then one of the scribes came, and having heard them reasoning together, perceiving that He had answered them well, asked Him, Which is the first commandment of all?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32m</a:t>
            </a:r>
          </a:p>
        </p:txBody>
      </p:sp>
    </p:spTree>
  </p:cSld>
  <p:clrMapOvr>
    <a:masterClrMapping/>
  </p:clrMapOvr>
</p:sld>
</file>

<file path=ppt/slides/slide1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53754" name="Group 26"/>
          <p:cNvGraphicFramePr>
            <a:graphicFrameLocks noGrp="1"/>
          </p:cNvGraphicFramePr>
          <p:nvPr/>
        </p:nvGraphicFramePr>
        <p:xfrm>
          <a:off x="34925" y="44450"/>
          <a:ext cx="9074150" cy="6162993"/>
        </p:xfrm>
        <a:graphic>
          <a:graphicData uri="http://schemas.openxmlformats.org/drawingml/2006/table">
            <a:tbl>
              <a:tblPr rtl="1"/>
              <a:tblGrid>
                <a:gridCol w="4032250">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فاجابه يسوع ان اول كل الوصايا هي اسمع يا اسرائيل.الرب الهنا رب واحد. وتحب الرب الهك من كل قلبك ومن كل نفسك ومن كل فكرك ومن كل قدرتك.هذه هي الوصية الاولى.</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Jésus répondit: "Le premier, c'est: Écoute, Israël, le Seigneur notre Dieu est l'unique Seigneur; tu aimeras le Seigneur ton Dieu de tout ton coeur, de toute ton âme, de toute ta pensée et de toute ta force.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Jesus answered him, The first of all the commandments is: `Hear, O Israel, the Lord our God, the Lord is one. 30 `And you shall love the Lord your God with all your heart, with all your soul, with all your mind, and with all your strength.' This is the first commandment.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02778" name="Group 26"/>
          <p:cNvGraphicFramePr>
            <a:graphicFrameLocks noGrp="1"/>
          </p:cNvGraphicFramePr>
          <p:nvPr/>
        </p:nvGraphicFramePr>
        <p:xfrm>
          <a:off x="34925" y="44450"/>
          <a:ext cx="9074150" cy="6748209"/>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وثانية مثلها هي تحب قريبك كنفسك.ليس وصية اخرى اعظم من هاتين. فقال له الكاتب جيدا يا معلّم.بالحق قلت لانه الله واحد وليس آخر سواه.</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Voici le second: Tu aimeras ton prochain comme toi-même. Il n'y a pas d'autre commandement plus grand que ceux-là. Le scribe lui dit: "Très bien, Maître, tu as dis vrai: Il est unique et il n'y en a pas d'autre que lui,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And the second, like it, is this: `You shall love your neighbor as yourself.' There is no other commandment greater than these. 32 So the scribe said to Him, Well said, Teacher. You have spoken the truth, for there is one God, and there is no other but He.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04822" name="Group 22"/>
          <p:cNvGraphicFramePr>
            <a:graphicFrameLocks noGrp="1"/>
          </p:cNvGraphicFramePr>
          <p:nvPr/>
        </p:nvGraphicFramePr>
        <p:xfrm>
          <a:off x="34925" y="44450"/>
          <a:ext cx="9074150" cy="6260529"/>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ومحبته من كل القلب ومن كل الفهم ومن كل النفس ومن كل القدرة ومحبة القريب كالنفس هي افضل من جميع المحرقات والذبائح.</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et l'aimer de tout son coeur, de toute son intelligence, de toute sa force, et aimer son prochain comme soi-même, cela vaut mieux que tous les holocaustes et sacrifices."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And to love Him with all the heart, with all the understanding, with all the soul, and with all the strength, and to love one's neighbor as oneself, is more than all the whole burnt offerings and sacrifices.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55793" name="Group 17"/>
          <p:cNvGraphicFramePr>
            <a:graphicFrameLocks noGrp="1"/>
          </p:cNvGraphicFramePr>
          <p:nvPr/>
        </p:nvGraphicFramePr>
        <p:xfrm>
          <a:off x="34925" y="115888"/>
          <a:ext cx="9001125" cy="597490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رآه يسوع انه اجاب بعقل قال له لست بعيدا عن ملكوت الله.ولم يجسر احد بعد ذلك ان يسأله</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Jésus, voyant qu'il avait répondu avec sagesse, lui dit: "Tu n'es pas loin du Royaume de Dieu." Et personne n'osait plus l'interroger.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Now when Jesus saw that he answered wisely, He said to him, You are not far from the kingdom of God. But after that no one dared question Him.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226758"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7778"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1227779"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1227780"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1227781"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1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59901" name="Group 29"/>
          <p:cNvGraphicFramePr>
            <a:graphicFrameLocks noGrp="1"/>
          </p:cNvGraphicFramePr>
          <p:nvPr/>
        </p:nvGraphicFramePr>
        <p:xfrm>
          <a:off x="34925" y="44450"/>
          <a:ext cx="9145588" cy="6729984"/>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رسالة بولس الرسول</a:t>
                      </a:r>
                      <a:r>
                        <a:rPr kumimoji="0" lang="en-US"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إلى أهل </a:t>
                      </a:r>
                      <a:r>
                        <a:rPr kumimoji="0" lang="ar-EG" sz="3200" b="0" i="0" u="sng" strike="noStrike" cap="none" normalizeH="0" baseline="0" dirty="0">
                          <a:ln>
                            <a:noFill/>
                          </a:ln>
                          <a:solidFill>
                            <a:srgbClr val="FF9933"/>
                          </a:solidFill>
                          <a:effectLst/>
                          <a:latin typeface="Arial" charset="0"/>
                          <a:cs typeface="Arial" charset="0"/>
                        </a:rPr>
                        <a:t>رومية ( 5 : 20 – 6 : 4 )</a:t>
                      </a: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واما الناموس فدخل لكي تكثر الخطية.ولكن حيث كثرت الخطية ازدادت النعمة جدا حتى كما ملكت الخطية في الموت هكذا تملك النعمة بالبر للحياة الابدية بيسوع المسيح ربنا</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Romans 5:20-6:4</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20 </a:t>
                      </a:r>
                      <a:r>
                        <a:rPr kumimoji="0" lang="fr-FR" sz="2800" b="0" i="0" u="none" strike="noStrike" cap="none" normalizeH="0" baseline="0">
                          <a:ln>
                            <a:noFill/>
                          </a:ln>
                          <a:solidFill>
                            <a:schemeClr val="bg1"/>
                          </a:solidFill>
                          <a:effectLst/>
                          <a:latin typeface="Arial" charset="0"/>
                          <a:cs typeface="Arial" charset="0"/>
                        </a:rPr>
                        <a:t>La loi, elle, est intervenue pour que prolifère la faute, mais là où le péché a proliféré, la grâce a surabondé, afin que, comme le péché avait régné pour la mort, ainsi, par la justice, la grâce règne pour la vie éternelle par Jésus Christ, notre Seigneur.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Romans 5:20-6:4</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Moreover the law entered that the offense might abound. But where sin abounded, grace abounded much more, 21 so that as sin reigned in death, even so grace might reign through righteousness to eternal life through Jesus Christ our Lord.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32p</a:t>
            </a:r>
          </a:p>
        </p:txBody>
      </p:sp>
    </p:spTree>
  </p:cSld>
  <p:clrMapOvr>
    <a:masterClrMapping/>
  </p:clrMapOvr>
</p:sld>
</file>

<file path=ppt/slides/slide1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61948" name="Group 28"/>
          <p:cNvGraphicFramePr>
            <a:graphicFrameLocks noGrp="1"/>
          </p:cNvGraphicFramePr>
          <p:nvPr/>
        </p:nvGraphicFramePr>
        <p:xfrm>
          <a:off x="34925" y="44450"/>
          <a:ext cx="9145588" cy="6441123"/>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فماذا نقول.أنبقى في الخطية لكي تكثر النعمة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حاشا.نحن الذين متنا عن الخطية كيف نعيش بعد فيها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ام تجهلون اننا كل من اعتمد ليسوع المسيح اعتمدنا لموته</a:t>
                      </a:r>
                      <a:r>
                        <a:rPr kumimoji="0" lang="ar-EG" sz="3200" b="0" i="0" u="none" strike="noStrike" cap="none" normalizeH="0" baseline="0">
                          <a:ln>
                            <a:noFill/>
                          </a:ln>
                          <a:solidFill>
                            <a:schemeClr val="bg1"/>
                          </a:solidFill>
                          <a:effectLst/>
                          <a:latin typeface="Arial" charset="0"/>
                          <a:cs typeface="Arial" charset="0"/>
                        </a:rPr>
                        <a:t>.</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Qu'est-ce à dire? Nous faut-il demeurer dans le péché afin que la grâce abonde? Certes non. Puisque nous sommes morts au péché, comment vivre encore dans le péché? Ou bien ignorez-vous que nous tous, baptisés en Jésus Christ, c'est en sa mort que nous avons été baptisés? Par le baptême, en sa mort,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6:1 What shall we say then? Shall we continue in sin that grace may abound? 2 Certainly not! How shall we who died to sin live any longer in it? 3 Or do you not know that as many of us as were baptized into Christ Jesus were baptized into His death?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06864" name="Group 16"/>
          <p:cNvGraphicFramePr>
            <a:graphicFrameLocks noGrp="1"/>
          </p:cNvGraphicFramePr>
          <p:nvPr/>
        </p:nvGraphicFramePr>
        <p:xfrm>
          <a:off x="34925" y="44450"/>
          <a:ext cx="9145588" cy="5905501"/>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فدفنا معه بالمعمودية للموت حتى كما أقيم المسيح من الاموات بمجد الآب هكذا نسلك نحن ايضا في جدة الحياة.</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nous avons donc été ensevelis avec lui, afin que, comme Christ est ressuscité des morts par la gloire du Père, nous menions nous aussi une vie nouvelle.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Therefore we were buried with Him through baptism into death, that just as Christ was raised from the dead by the glory of the Father, even so we also should walk in newness of life.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2898"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123289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1232900"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1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68091" name="Group 27"/>
          <p:cNvGraphicFramePr>
            <a:graphicFrameLocks noGrp="1"/>
          </p:cNvGraphicFramePr>
          <p:nvPr/>
        </p:nvGraphicFramePr>
        <p:xfrm>
          <a:off x="34925" y="44450"/>
          <a:ext cx="9074150" cy="6793992"/>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 </a:t>
                      </a:r>
                      <a:r>
                        <a:rPr kumimoji="0" lang="ar-EG" sz="3600" b="0" i="0" u="sng" strike="noStrike" cap="none" normalizeH="0" baseline="0">
                          <a:ln>
                            <a:noFill/>
                          </a:ln>
                          <a:solidFill>
                            <a:srgbClr val="FF9933"/>
                          </a:solidFill>
                          <a:effectLst/>
                          <a:latin typeface="Arial" charset="0"/>
                          <a:cs typeface="Arial" charset="0"/>
                        </a:rPr>
                        <a:t>يوحنا الأولى ( 4 : 15 - 19</a:t>
                      </a:r>
                      <a:r>
                        <a:rPr kumimoji="0" lang="ar-SA" sz="3600" b="0" i="0" u="sng" strike="noStrike" cap="none" normalizeH="0" baseline="0">
                          <a:ln>
                            <a:noFill/>
                          </a:ln>
                          <a:solidFill>
                            <a:srgbClr val="FF9933"/>
                          </a:solidFill>
                          <a:effectLst/>
                          <a:latin typeface="Arial" charset="0"/>
                          <a:cs typeface="Arial" charset="0"/>
                        </a:rPr>
                        <a:t> )</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من اعترف ان يسوع هو ابن الله فالله يثبت فيه وهو في الله.ونحن قد عرفنا وصدقنا المحبة التي للّه فينا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الله محبة ومن يثبت في المحبة يثبت في الله والله فيه.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1 John 4:15-19</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Qui confesse que Jésus est le Fils de Dieu, Dieu demeure en lui et lui en Dieu. Et nous, nous connaissons, pour y avoir cru, l'amour que Dieu manifeste au milieu de nous. Dieu est amour: qui demeure dans l'amour demeure en Dieu et Dieu demeure en lui.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John 4:15-19</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Whoever confesses that Jesus is the Son of God, God abides in him, and he in God. 16 And we have known and believed the love that God has for us. God is love, and he who abides in love abides in God, and God in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32c</a:t>
            </a:r>
          </a:p>
        </p:txBody>
      </p:sp>
    </p:spTree>
  </p:cSld>
  <p:clrMapOvr>
    <a:masterClrMapping/>
  </p:clrMapOvr>
</p:sld>
</file>

<file path=ppt/slides/slide1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70142" name="Group 30"/>
          <p:cNvGraphicFramePr>
            <a:graphicFrameLocks noGrp="1"/>
          </p:cNvGraphicFramePr>
          <p:nvPr/>
        </p:nvGraphicFramePr>
        <p:xfrm>
          <a:off x="34925" y="44450"/>
          <a:ext cx="9074150" cy="6657023"/>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بهذا تكملت المحبة فينا ان يكون لنا ثقة في يوم الدين لانه كما هو في هذا العالم هكذا نحن ايضا. لا خوف في المحبة بل المحبة الكاملة تطرح الخوف الى خارج لان الخوف له عذاب</a:t>
                      </a:r>
                      <a:endParaRPr kumimoji="0" lang="en-US"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En ceci, l'amour, parmi nous, est accompli, que nous avons pleine assurance pour le jour du jugement, parce que, tel il est, lui, tels nous sommes, nous aussi, dans ce monde. 18 De crainte, il n'y en a pas dans l'amour; mais le parfait amour jette dehors la crainte, car la crainte implique un châtiment;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Love has been perfected among us in this: that we may have boldness in the day of judgment; because as He is, so are we in this world. 18 There is no fear in love; but perfect love casts out fear, because fear involves torment.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08911" name="Group 15"/>
          <p:cNvGraphicFramePr>
            <a:graphicFrameLocks noGrp="1"/>
          </p:cNvGraphicFramePr>
          <p:nvPr/>
        </p:nvGraphicFramePr>
        <p:xfrm>
          <a:off x="34925" y="44450"/>
          <a:ext cx="9074150" cy="6121401"/>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من خاف فلم يتكمل في المحبة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نحن نحبه لانه هو احبنا اولا</a:t>
                      </a:r>
                      <a:r>
                        <a:rPr kumimoji="0" lang="ar-EG" sz="3200" b="0" i="0" u="none" strike="noStrike" cap="none" normalizeH="0" baseline="0">
                          <a:ln>
                            <a:noFill/>
                          </a:ln>
                          <a:solidFill>
                            <a:schemeClr val="bg1"/>
                          </a:solidFill>
                          <a:effectLst/>
                          <a:latin typeface="Arial" charset="0"/>
                          <a:cs typeface="Arial" charset="0"/>
                        </a:rPr>
                        <a:t>.</a:t>
                      </a:r>
                      <a:endParaRPr kumimoji="0" lang="en-US"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6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celui qui craint n'est pas accompli dans l'amour. Nous, nous aimons, parce que lui, le premier, nous a aimés.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he who fears has not been made perfect in love. 19 We love Him because He first loved us.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8018"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123801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1238020"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1238021"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1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76283" name="Group 27"/>
          <p:cNvGraphicFramePr>
            <a:graphicFrameLocks noGrp="1"/>
          </p:cNvGraphicFramePr>
          <p:nvPr/>
        </p:nvGraphicFramePr>
        <p:xfrm>
          <a:off x="107950" y="115888"/>
          <a:ext cx="9072563" cy="6710363"/>
        </p:xfrm>
        <a:graphic>
          <a:graphicData uri="http://schemas.openxmlformats.org/drawingml/2006/table">
            <a:tbl>
              <a:tblPr rtl="1"/>
              <a:tblGrid>
                <a:gridCol w="4103688">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201771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الإبركسيس فصل من أعمال آبائنا الرسل الأطهار</a:t>
                      </a:r>
                      <a:r>
                        <a:rPr kumimoji="0" lang="ar-EG" sz="3200" b="0" i="0" u="sng" strike="noStrike" cap="none" normalizeH="0" baseline="0">
                          <a:ln>
                            <a:noFill/>
                          </a:ln>
                          <a:solidFill>
                            <a:srgbClr val="FF9900"/>
                          </a:solidFill>
                          <a:effectLst/>
                          <a:latin typeface="Arial" charset="0"/>
                          <a:cs typeface="Arial" charset="0"/>
                        </a:rPr>
                        <a:t> (</a:t>
                      </a:r>
                      <a:r>
                        <a:rPr kumimoji="0" lang="en-US" sz="3200" b="0" i="0" u="sng" strike="noStrike" cap="none" normalizeH="0" baseline="0">
                          <a:ln>
                            <a:noFill/>
                          </a:ln>
                          <a:solidFill>
                            <a:srgbClr val="FF9900"/>
                          </a:solidFill>
                          <a:effectLst/>
                          <a:latin typeface="Arial" charset="0"/>
                          <a:cs typeface="Arial" charset="0"/>
                        </a:rPr>
                        <a:t>7:44-50</a:t>
                      </a:r>
                      <a:r>
                        <a:rPr kumimoji="0" lang="ar-SA" sz="3200" b="0" i="0" u="sng" strike="noStrike" cap="none" normalizeH="0" baseline="0">
                          <a:ln>
                            <a:noFill/>
                          </a:ln>
                          <a:solidFill>
                            <a:srgbClr val="FF9900"/>
                          </a:solidFill>
                          <a:effectLst/>
                          <a:latin typeface="Arial" charset="0"/>
                          <a:cs typeface="Arial" charset="0"/>
                        </a:rPr>
                        <a:t>)</a:t>
                      </a:r>
                      <a:endParaRPr kumimoji="0" lang="ar-EG"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واما خيمة الشهادة فكانت مع آبائنا في البرية كما امر الذي كلم موسى ان يعملها على المثال الذي كان قد رآه. التي ادخلها ايضا آباؤنا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7:44-50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44 </a:t>
                      </a:r>
                      <a:r>
                        <a:rPr kumimoji="0" lang="fr-FR" sz="2800" b="0" i="0" u="none" strike="noStrike" cap="none" normalizeH="0" baseline="0">
                          <a:ln>
                            <a:noFill/>
                          </a:ln>
                          <a:solidFill>
                            <a:schemeClr val="bg1"/>
                          </a:solidFill>
                          <a:effectLst/>
                          <a:latin typeface="Arial" charset="0"/>
                          <a:cs typeface="Arial" charset="0"/>
                        </a:rPr>
                        <a:t>Nos pères au désert avaient la tente du témoignage: celui qui parlait à Moïse lui avait prescrit de la faire selon le modèle qu'il avait vu. Nos pères, l'ayant reçue,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7:44-50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44 Our fathers had the tabernacle of witness in the wilderness, as He appointed, instructing Moses to make it according to the pattern that he had seen, 45 which our fathers, having received it in turn,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32a</a:t>
            </a:r>
          </a:p>
        </p:txBody>
      </p:sp>
    </p:spTree>
  </p:cSld>
  <p:clrMapOvr>
    <a:masterClrMapping/>
  </p:clrMapOvr>
</p:sld>
</file>

<file path=ppt/slides/slide1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78335" name="Group 31"/>
          <p:cNvGraphicFramePr>
            <a:graphicFrameLocks noGrp="1"/>
          </p:cNvGraphicFramePr>
          <p:nvPr/>
        </p:nvGraphicFramePr>
        <p:xfrm>
          <a:off x="34925" y="44450"/>
          <a:ext cx="9074150" cy="6441123"/>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اذ تخلفوا عليها</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مع يشوع في ملك الامم الذين طردهم الله من وجه آبائنا الى ايام داود الذي وجد نعمة امام الله والتمس ان يجد مسكنا لاله يعقوب ولكن سليمان بنى له بيتا.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l'introduisirent, sous la conduite de Josué, dans le pays conquis sur les nations que Dieu chassa devant eux; elle y fut jusqu'aux jours de David. Celui-ci trouva grâce devant Dieu et demanda la faveur de disposer d'une résidence pour le Dieu de Jacob. Mais ce fut Salomon qui lui bâtit une maison.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also brought with Joshua into the land possessed by the Gentiles, whom God drove out before the face of our fathers until the days of David, 46 who found favor before God and asked to find a dwelling for the God of Jacob. 47 But Solomon built Him a house.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10968" name="Group 24"/>
          <p:cNvGraphicFramePr>
            <a:graphicFrameLocks noGrp="1"/>
          </p:cNvGraphicFramePr>
          <p:nvPr/>
        </p:nvGraphicFramePr>
        <p:xfrm>
          <a:off x="34925" y="44450"/>
          <a:ext cx="9074150" cy="6867843"/>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لكن العلي لا يسكن في هياكل مصنوعات الايادي</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كما يقول النبي السماء كرسي لي والارض موطئ لقدميّ.اي بيت تبنون لي يقول الرب واي هو مكان راحتي. أليست يدي صنعت هذه الاشياء كلها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48 Et pourtant le Très Haut n'habite pas des demeures construites par la main des hommes. Comme dit le prophète: Le ciel est mon trône et la terre un escabeau sous mes pieds. Quelle maison allez-vous me bâtir, dit le Seigneur, et quel sera le lieu de mon repos? N'est-ce pas ma main qui a créé toutes ces choses?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48 However, the Most High does not dwell in temples made with hands, as the prophet says: 49 `Heaven is My throne, And earth is My footstool. What house will you build for Me? says the Lord, Or what is the place of My rest? 50 Has My hand not made all these things?'.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2114"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4162"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86520" name="Group 24"/>
          <p:cNvGraphicFramePr>
            <a:graphicFrameLocks noGrp="1"/>
          </p:cNvGraphicFramePr>
          <p:nvPr/>
        </p:nvGraphicFramePr>
        <p:xfrm>
          <a:off x="34925" y="44450"/>
          <a:ext cx="9145588" cy="6194426"/>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118:8-9</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لاحتماء بالرب خير من التوكل على انسان الاحتماء بالرب خير من التوكل على الرؤساء.</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118:8-9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Mieux vaut se réfugier près du Seigneur, que compter sur les hommes.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Mieux vaut se réfugier près du Seigneur, que compter sur les puissants,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118:8-9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It is better to trust in the Lord Than to put confidence in man.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It is better to trust in the Lord Than to put confidence in princes.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32pg</a:t>
            </a:r>
          </a:p>
        </p:txBody>
      </p:sp>
    </p:spTree>
  </p:cSld>
  <p:clrMapOvr>
    <a:masterClrMapping/>
  </p:clrMapOvr>
</p:sld>
</file>

<file path=ppt/slides/slide1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88575" name="Group 31"/>
          <p:cNvGraphicFramePr>
            <a:graphicFrameLocks noGrp="1"/>
          </p:cNvGraphicFramePr>
          <p:nvPr/>
        </p:nvGraphicFramePr>
        <p:xfrm>
          <a:off x="34925" y="44450"/>
          <a:ext cx="9145588" cy="6121401"/>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يوحنا (</a:t>
                      </a:r>
                      <a:r>
                        <a:rPr kumimoji="0" lang="en-US" sz="3600" b="0" i="0" u="sng" strike="noStrike" cap="none" normalizeH="0" baseline="0">
                          <a:ln>
                            <a:noFill/>
                          </a:ln>
                          <a:solidFill>
                            <a:srgbClr val="FF9933"/>
                          </a:solidFill>
                          <a:effectLst/>
                          <a:latin typeface="Arial" charset="0"/>
                          <a:cs typeface="Arial" charset="0"/>
                        </a:rPr>
                        <a:t>13:16-20</a:t>
                      </a:r>
                      <a:r>
                        <a:rPr kumimoji="0" lang="ar-EG" sz="3600" b="0" i="0" u="sng" strike="noStrike" cap="none" normalizeH="0" baseline="0">
                          <a:ln>
                            <a:noFill/>
                          </a:ln>
                          <a:solidFill>
                            <a:srgbClr val="FF9933"/>
                          </a:solidFill>
                          <a:effectLst/>
                          <a:latin typeface="Arial" charset="0"/>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الحق الحق اقول لكم انه ليس عبد اعظم من سيده ولا رسول اعظم من مرسله. ان علمتم هذا فطوباكم ان عملتموه.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Jean 13:16-20</a:t>
                      </a:r>
                      <a:r>
                        <a:rPr kumimoji="0" lang="en-US" sz="2800" b="0" i="0" u="none" strike="noStrike" cap="none" normalizeH="0" baseline="0">
                          <a:ln>
                            <a:noFill/>
                          </a:ln>
                          <a:solidFill>
                            <a:schemeClr val="bg1"/>
                          </a:solidFill>
                          <a:effectLst/>
                          <a:latin typeface="Arial" charset="0"/>
                          <a:cs typeface="Arial" charset="0"/>
                        </a:rPr>
                        <a:t>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a:t>
                      </a:r>
                      <a:r>
                        <a:rPr kumimoji="0" lang="fr-FR" sz="2800" b="0" i="0" u="none" strike="noStrike" cap="none" normalizeH="0" baseline="0">
                          <a:ln>
                            <a:noFill/>
                          </a:ln>
                          <a:solidFill>
                            <a:schemeClr val="bg1"/>
                          </a:solidFill>
                          <a:effectLst/>
                          <a:latin typeface="Arial" charset="0"/>
                          <a:cs typeface="Arial" charset="0"/>
                        </a:rPr>
                        <a:t>En vérité, en vérité, je vous le dis, un serviteur n'est pas plus grand que son maître, ni un envoyé plus grand que celui qui l'envoie. 17 Sachant cela, vous serez heureux si du moins vous le mettez en pratique.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13:16-20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Most assuredly, I say to you, a servant is not greater than his master; nor is he who is sent greater than he who sent him. 17 If you know these things, blessed are you if you do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32g</a:t>
            </a:r>
          </a:p>
        </p:txBody>
      </p:sp>
    </p:spTree>
  </p:cSld>
  <p:clrMapOvr>
    <a:masterClrMapping/>
  </p:clrMapOvr>
</p:sld>
</file>

<file path=ppt/slides/slide1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90619" name="Group 27"/>
          <p:cNvGraphicFramePr>
            <a:graphicFrameLocks noGrp="1"/>
          </p:cNvGraphicFramePr>
          <p:nvPr/>
        </p:nvGraphicFramePr>
        <p:xfrm>
          <a:off x="34925" y="44450"/>
          <a:ext cx="9145588" cy="676656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لست اقول عن جميعكم.انا اعلم الذين اخترتهم.لكن ليتم الكتاب.الذي يأكل معي الخبز رفع عليّ عقبه. اقول لكم الآن قبل ان يكون حتى متى كان تؤمنون اني انا هو.</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481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Je ne parle pas pour vous tous; je connais ceux que j'ai choisis. Mais qu'ainsi s'accomplisse l'Écriture: Celui qui mangeait le pain avec moi, contre moi a levé le talon. Je vous le dis à présent, avant que l'événement n'arrive, afin que, lorsqu'il arrivera, vous croyiez que Je Suis.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I do not speak concerning all of you. I know whom I have chosen; but that the Scripture may be fulfilled, `He who eats bread with Me has lifted up his heel against Me.' 19 Now I tell you before it comes, that when it does come to pass, you may believe that I am He.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92656" name="Group 16"/>
          <p:cNvGraphicFramePr>
            <a:graphicFrameLocks noGrp="1"/>
          </p:cNvGraphicFramePr>
          <p:nvPr/>
        </p:nvGraphicFramePr>
        <p:xfrm>
          <a:off x="34925" y="44450"/>
          <a:ext cx="9145588" cy="6194426"/>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الحق الحق اقول لكم الذي يقبل من أرسله يقبلني.والذي يقبلني يقبل الذي ارسلني</a:t>
                      </a:r>
                      <a:r>
                        <a:rPr kumimoji="0" lang="en-US"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a:ln>
                            <a:noFill/>
                          </a:ln>
                          <a:solidFill>
                            <a:schemeClr val="bg1"/>
                          </a:solidFill>
                          <a:effectLst/>
                          <a:latin typeface="Arial" charset="0"/>
                          <a:cs typeface="Arial" charset="0"/>
                        </a:rPr>
                        <a:t>20 </a:t>
                      </a:r>
                      <a:r>
                        <a:rPr kumimoji="0" lang="fr-FR" sz="2800" b="0" i="0" u="none" strike="noStrike" cap="none" normalizeH="0" baseline="0">
                          <a:ln>
                            <a:noFill/>
                          </a:ln>
                          <a:solidFill>
                            <a:schemeClr val="bg1"/>
                          </a:solidFill>
                          <a:effectLst/>
                          <a:latin typeface="Arial" charset="0"/>
                          <a:cs typeface="Arial" charset="0"/>
                        </a:rPr>
                        <a:t>En vérité, en vérité, je vous le dis, recevoir celui que j'enverrai, c'est me recevoir moi-même, et me recevoir c'est aussi recevoir Celui qui m'a envoyé."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Most assuredly, I say to you, he who receives whomever I send receives Me; and he who receives Me receives Him who sent Me.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282"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1249284"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96745" name="Group 9"/>
          <p:cNvGraphicFramePr>
            <a:graphicFrameLocks noGrp="1"/>
          </p:cNvGraphicFramePr>
          <p:nvPr/>
        </p:nvGraphicFramePr>
        <p:xfrm>
          <a:off x="539750" y="404813"/>
          <a:ext cx="8424863" cy="639470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Thursday of the Fifth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الخميس من الإسبوع الخامس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Jeudi de la cinquième semaine 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1330"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1251331"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1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00861" name="Group 29"/>
          <p:cNvGraphicFramePr>
            <a:graphicFrameLocks noGrp="1"/>
          </p:cNvGraphicFramePr>
          <p:nvPr/>
        </p:nvGraphicFramePr>
        <p:xfrm>
          <a:off x="34925" y="44450"/>
          <a:ext cx="9145588" cy="625456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عشية</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18:46-47</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 هو الرب ومبارك صخرتي ومرتفع اله خلاصي الاله المنتقم لي والذي يخضع الشعوب تحتي</a:t>
                      </a:r>
                      <a:r>
                        <a:rPr kumimoji="0" lang="en-US" sz="3200" b="0"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EG" sz="3600" b="1" i="0" u="none" strike="noStrike" cap="none" normalizeH="0" baseline="0">
                          <a:ln>
                            <a:noFill/>
                          </a:ln>
                          <a:solidFill>
                            <a:schemeClr val="bg1"/>
                          </a:solidFill>
                          <a:effectLst/>
                          <a:latin typeface="Arial" charset="0"/>
                          <a:cs typeface="Arial" charset="0"/>
                        </a:rPr>
                        <a:t>.</a:t>
                      </a:r>
                      <a:r>
                        <a:rPr kumimoji="0" lang="ar-EG" sz="36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18:46-47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46 </a:t>
                      </a:r>
                      <a:r>
                        <a:rPr kumimoji="0" lang="fr-FR" sz="2800" b="0" i="0" u="none" strike="noStrike" cap="none" normalizeH="0" baseline="0">
                          <a:ln>
                            <a:noFill/>
                          </a:ln>
                          <a:solidFill>
                            <a:schemeClr val="bg1"/>
                          </a:solidFill>
                          <a:effectLst/>
                          <a:latin typeface="Arial" charset="0"/>
                          <a:cs typeface="Arial" charset="0"/>
                        </a:rPr>
                        <a:t>Vive le Seigneur, Béni soit mon roc, Qu'il triomphe, le Dieu de ma victoire.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47 Ce Dieu m'accorde la revanche et me soumet des peuples,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18:46-47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46 The Lord lives! Blessed be my Rock! Let the God of my salvation be exalted.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47 It is God who avenges me, And subdues the peoples under me;.     Alleluia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33pv</a:t>
            </a:r>
          </a:p>
        </p:txBody>
      </p:sp>
    </p:spTree>
  </p:cSld>
  <p:clrMapOvr>
    <a:masterClrMapping/>
  </p:clrMapOvr>
</p:sld>
</file>

<file path=ppt/slides/slide1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02909" name="Group 29"/>
          <p:cNvGraphicFramePr>
            <a:graphicFrameLocks noGrp="1"/>
          </p:cNvGraphicFramePr>
          <p:nvPr/>
        </p:nvGraphicFramePr>
        <p:xfrm>
          <a:off x="107950" y="44450"/>
          <a:ext cx="9072563" cy="6809169"/>
        </p:xfrm>
        <a:graphic>
          <a:graphicData uri="http://schemas.openxmlformats.org/drawingml/2006/table">
            <a:tbl>
              <a:tblPr rtl="1"/>
              <a:tblGrid>
                <a:gridCol w="4824413">
                  <a:extLst>
                    <a:ext uri="{9D8B030D-6E8A-4147-A177-3AD203B41FA5}">
                      <a16:colId xmlns:a16="http://schemas.microsoft.com/office/drawing/2014/main" val="20000"/>
                    </a:ext>
                  </a:extLst>
                </a:gridCol>
                <a:gridCol w="4248150">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يوحنا ( 6 : 70 : 1 )</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اجابهم يسوع أليس اني انا اخترتكم الاثني عشر وواحد منكم شيطان.  قال عن يهوذا سمعان الاسخريوطي.لان هذا كان مزمعا ان يسلمه وهو واحد من الاثني عشر</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John 6:70-7:1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70 Jésus leur répondit; "N'est-ce pas moi qui vous ai choisis, vous les douze? et cependant l'un de vous est un diable." Il désignait ainsi Judas, fils de Simon l'Iscariote; car c'était lui qui allait le livrer, lui, l'un des douze.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John 6:70-7:1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70 Jesus answered them, Did I not choose you, the twelve, and one of you is a devil? 71 He spoke of Judas Iscariot, the son of Simon, for it was he who would betray Him, being one of the twelve.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33v</a:t>
            </a:r>
          </a:p>
        </p:txBody>
      </p:sp>
    </p:spTree>
  </p:cSld>
  <p:clrMapOvr>
    <a:masterClrMapping/>
  </p:clrMapOvr>
</p:sld>
</file>

<file path=ppt/slides/slide1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06996" name="Group 20"/>
          <p:cNvGraphicFramePr>
            <a:graphicFrameLocks noGrp="1"/>
          </p:cNvGraphicFramePr>
          <p:nvPr/>
        </p:nvGraphicFramePr>
        <p:xfrm>
          <a:off x="34925" y="44450"/>
          <a:ext cx="9001125" cy="5762626"/>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يسوع يتردد بعد هذا في الجليل.لانه لم يرد ان يتردد في اليهودية لان اليهود كانوا يطلبون ان يقتلوه.</a:t>
                      </a:r>
                      <a:r>
                        <a:rPr kumimoji="0" lang="en-US"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Dans la suite, Jésus continua à parcourir la Galilée; il préférait en effet ne point parcourir la Judée où les Juifs cherchaient à le faire périr.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7:1 After these things Jesus walked in Galilee; for He did not want to walk in Judea, because the Jews sought to kill Him. </a:t>
                      </a:r>
                      <a:endParaRPr kumimoji="0" lang="en-CA"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254406"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5426"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1255427"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1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11108" name="Group 36"/>
          <p:cNvGraphicFramePr>
            <a:graphicFrameLocks noGrp="1"/>
          </p:cNvGraphicFramePr>
          <p:nvPr/>
        </p:nvGraphicFramePr>
        <p:xfrm>
          <a:off x="34925" y="44450"/>
          <a:ext cx="9145588" cy="6264275"/>
        </p:xfrm>
        <a:graphic>
          <a:graphicData uri="http://schemas.openxmlformats.org/drawingml/2006/table">
            <a:tbl>
              <a:tblPr rtl="1"/>
              <a:tblGrid>
                <a:gridCol w="3529013">
                  <a:extLst>
                    <a:ext uri="{9D8B030D-6E8A-4147-A177-3AD203B41FA5}">
                      <a16:colId xmlns:a16="http://schemas.microsoft.com/office/drawing/2014/main" val="20000"/>
                    </a:ext>
                  </a:extLst>
                </a:gridCol>
                <a:gridCol w="5616575">
                  <a:extLst>
                    <a:ext uri="{9D8B030D-6E8A-4147-A177-3AD203B41FA5}">
                      <a16:colId xmlns:a16="http://schemas.microsoft.com/office/drawing/2014/main" val="20001"/>
                    </a:ext>
                  </a:extLst>
                </a:gridCol>
              </a:tblGrid>
              <a:tr h="22320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118:26-27</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مبارك الآتي باسم الرب.باركناكم من بيت الرب. الرب هو الله وقد انار لنا.</a:t>
                      </a:r>
                      <a:r>
                        <a:rPr kumimoji="0" lang="en-US" sz="3200" b="0"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32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a:ln>
                            <a:noFill/>
                          </a:ln>
                          <a:solidFill>
                            <a:srgbClr val="FF9933"/>
                          </a:solidFill>
                          <a:effectLst/>
                          <a:latin typeface="Arial" charset="0"/>
                          <a:cs typeface="Times New Roman" pitchFamily="18" charset="0"/>
                        </a:rPr>
                        <a:t>Psaume </a:t>
                      </a:r>
                      <a:r>
                        <a:rPr kumimoji="0" lang="en-US" sz="2800" b="0" i="0" u="sng" strike="noStrike" cap="none" normalizeH="0" baseline="0">
                          <a:ln>
                            <a:noFill/>
                          </a:ln>
                          <a:solidFill>
                            <a:srgbClr val="FF9933"/>
                          </a:solidFill>
                          <a:effectLst/>
                          <a:latin typeface="Arial" charset="0"/>
                          <a:cs typeface="Times New Roman" pitchFamily="18" charset="0"/>
                        </a:rPr>
                        <a:t>118:26-27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a:t>
                      </a:r>
                      <a:r>
                        <a:rPr kumimoji="0" lang="fr-FR" sz="2800" b="0" i="0" u="none" strike="noStrike" cap="none" normalizeH="0" baseline="0">
                          <a:ln>
                            <a:noFill/>
                          </a:ln>
                          <a:solidFill>
                            <a:schemeClr val="bg1"/>
                          </a:solidFill>
                          <a:effectLst/>
                          <a:latin typeface="Arial" charset="0"/>
                          <a:cs typeface="Arial" charset="0"/>
                        </a:rPr>
                        <a:t>Béni soit celui qui vient au nom du Seigneur.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Le Seigneur est Dieu et il nous a donné la lumière, </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118:26-27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Blessed is he who comes in the name of the Lord! We have blessed you from the house of the Lord.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God is the Lord, And He has given us light.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33pm</a:t>
            </a:r>
          </a:p>
        </p:txBody>
      </p:sp>
    </p:spTree>
  </p:cSld>
  <p:clrMapOvr>
    <a:masterClrMapping/>
  </p:clrMapOvr>
</p:sld>
</file>

<file path=ppt/slides/slide1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13149" name="Group 29"/>
          <p:cNvGraphicFramePr>
            <a:graphicFrameLocks noGrp="1"/>
          </p:cNvGraphicFramePr>
          <p:nvPr/>
        </p:nvGraphicFramePr>
        <p:xfrm>
          <a:off x="34925" y="44450"/>
          <a:ext cx="9145588" cy="6624638"/>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مرقس ( 7 : 5 – 8 )</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 ثم سأله الفريسيون والكتبة لماذا لا يسلك تلاميذك حسب تقليد الشيوخ بل يأكلون خبزا بأيد غير مغسولة.</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Marc 7:5-8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 </a:t>
                      </a:r>
                      <a:r>
                        <a:rPr kumimoji="0" lang="fr-FR" sz="2800" b="0" i="0" u="none" strike="noStrike" cap="none" normalizeH="0" baseline="0" dirty="0">
                          <a:ln>
                            <a:noFill/>
                          </a:ln>
                          <a:solidFill>
                            <a:schemeClr val="bg1"/>
                          </a:solidFill>
                          <a:effectLst/>
                          <a:latin typeface="Arial" charset="0"/>
                          <a:cs typeface="Arial" charset="0"/>
                        </a:rPr>
                        <a:t>Les Pharisiens et les scribes demandent donc à Jésus: "Pourquoi tes disciples ne se conduisent-ils pas conformément à la tradition des anciens, mais prennent-ils leur repas avec des mains impures?"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7:5-8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Then the Pharisees and scribes asked Him, Why do Your disciples not walk according to the tradition of the elders, but eat bread with unwashed hands?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33m</a:t>
            </a:r>
          </a:p>
        </p:txBody>
      </p:sp>
    </p:spTree>
  </p:cSld>
  <p:clrMapOvr>
    <a:masterClrMapping/>
  </p:clrMapOvr>
</p:sld>
</file>

<file path=ppt/slides/slide1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13011" name="Group 19"/>
          <p:cNvGraphicFramePr>
            <a:graphicFrameLocks noGrp="1"/>
          </p:cNvGraphicFramePr>
          <p:nvPr/>
        </p:nvGraphicFramePr>
        <p:xfrm>
          <a:off x="34925" y="44450"/>
          <a:ext cx="9145588" cy="6748209"/>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فاجاب وقال لهم حسنا تنبأ اشعياء عنكم انتم المرائين كما هو مكتوب.هذا الشعب يكرمني بشفتيه واما قلبه فمبتعد عني بعيدا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وباطلا يعبدونني وهم يعلمون تعاليم هي وصايا الناس.</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leur dit: "Esaïe a bien prophétisé à votre sujet, hypocrites, car il est écrit: Ce peuple m'honore des lèvres, mais son coeur est loin de moi; c'est en vain qu'ils me rendent un culte car les doctrines qu'ils enseignent ne sont que préceptes d'hommes.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He answered and said to them, Well did Isaiah prophesy of you hypocrites, as it is written: This people honors Me with their lips, But their heart is far from Me. 7 And in vain they worship Me, Teaching as doctrines the commandments of men.'</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17239" name="Group 23"/>
          <p:cNvGraphicFramePr>
            <a:graphicFrameLocks noGrp="1"/>
          </p:cNvGraphicFramePr>
          <p:nvPr/>
        </p:nvGraphicFramePr>
        <p:xfrm>
          <a:off x="34925" y="115888"/>
          <a:ext cx="9001125" cy="5962714"/>
        </p:xfrm>
        <a:graphic>
          <a:graphicData uri="http://schemas.openxmlformats.org/drawingml/2006/table">
            <a:tbl>
              <a:tblPr rtl="1"/>
              <a:tblGrid>
                <a:gridCol w="3740382">
                  <a:extLst>
                    <a:ext uri="{9D8B030D-6E8A-4147-A177-3AD203B41FA5}">
                      <a16:colId xmlns:a16="http://schemas.microsoft.com/office/drawing/2014/main" val="20000"/>
                    </a:ext>
                  </a:extLst>
                </a:gridCol>
                <a:gridCol w="526074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لانكم تركتم وصية الله وتتمسكون بتقليد الناس.غسل الاباريق والكؤوس وامورا أخر كثيرة مثل هذه تفعلون. </a:t>
                      </a:r>
                      <a:r>
                        <a:rPr kumimoji="0" lang="ar-EG" sz="3600" b="0" i="0" u="none" strike="noStrike" cap="none" normalizeH="0" baseline="0" dirty="0">
                          <a:ln>
                            <a:noFill/>
                          </a:ln>
                          <a:solidFill>
                            <a:srgbClr val="FF9933"/>
                          </a:solidFill>
                          <a:effectLst/>
                          <a:latin typeface="Arial" charset="0"/>
                          <a:cs typeface="Arial" charset="0"/>
                        </a:rPr>
                        <a:t>(والمجد للـه دائماً)</a:t>
                      </a:r>
                      <a:endParaRPr kumimoji="0" lang="en-CA" sz="3600" b="0" i="0" u="none"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8 Vous laissez de côté le </a:t>
                      </a:r>
                      <a:r>
                        <a:rPr kumimoji="0" lang="fr-FR" sz="2600" b="0" i="0" u="none" strike="noStrike" cap="none" normalizeH="0" baseline="0" dirty="0">
                          <a:ln>
                            <a:noFill/>
                          </a:ln>
                          <a:solidFill>
                            <a:schemeClr val="bg1"/>
                          </a:solidFill>
                          <a:effectLst/>
                          <a:latin typeface="Arial" charset="0"/>
                          <a:cs typeface="Arial" charset="0"/>
                        </a:rPr>
                        <a:t>commandement de</a:t>
                      </a:r>
                      <a:r>
                        <a:rPr kumimoji="0" lang="fr-FR" sz="2800" b="0" i="0" u="none" strike="noStrike" cap="none" normalizeH="0" baseline="0" dirty="0">
                          <a:ln>
                            <a:noFill/>
                          </a:ln>
                          <a:solidFill>
                            <a:schemeClr val="bg1"/>
                          </a:solidFill>
                          <a:effectLst/>
                          <a:latin typeface="Arial" charset="0"/>
                          <a:cs typeface="Arial" charset="0"/>
                        </a:rPr>
                        <a:t> Dieu et vous vous attachez à la tradition des hommes.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1900" b="1" i="0" u="none" strike="noStrike" cap="none" normalizeH="0" baseline="0" dirty="0">
                          <a:ln>
                            <a:noFill/>
                          </a:ln>
                          <a:solidFill>
                            <a:srgbClr val="FF9900"/>
                          </a:solidFill>
                          <a:effectLst/>
                          <a:latin typeface="Arial" charset="0"/>
                          <a:cs typeface="Arial" charset="0"/>
                        </a:rPr>
                        <a:t>(Gloire à Dieu éternellement.)</a:t>
                      </a:r>
                      <a:endParaRPr kumimoji="0" lang="ar-EG" sz="19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8 For laying aside the commandment of God, you hold the tradition of men--the washing of pitchers and cups, and many other such things you do.</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259526"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0546"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1260547"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1260548"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1260549"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1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21345" name="Group 33"/>
          <p:cNvGraphicFramePr>
            <a:graphicFrameLocks noGrp="1"/>
          </p:cNvGraphicFramePr>
          <p:nvPr/>
        </p:nvGraphicFramePr>
        <p:xfrm>
          <a:off x="34925" y="44450"/>
          <a:ext cx="9145588" cy="6505575"/>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 إلى أهل </a:t>
                      </a:r>
                      <a:r>
                        <a:rPr kumimoji="0" lang="ar-EG" sz="3200" b="0" i="0" u="sng" strike="noStrike" cap="none" normalizeH="0" baseline="0">
                          <a:ln>
                            <a:noFill/>
                          </a:ln>
                          <a:solidFill>
                            <a:srgbClr val="FF9933"/>
                          </a:solidFill>
                          <a:effectLst/>
                          <a:latin typeface="Arial" charset="0"/>
                          <a:cs typeface="Arial" charset="0"/>
                        </a:rPr>
                        <a:t>رومية ( 6 : 5 : 11 )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لانه ان كنا قد صرنا متحدين معه بشبه موته نصير ايضا بقيامته عالمين هذا ان انساننا العتيق قد صلب معه ليبطل جسد الخطية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Arial" charset="0"/>
                        </a:rPr>
                        <a:t>Romans 6:5-11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Car si nous avons été totalement unis, assimilés à sa mort, nous le serons aussi à sa Résurrection. 6 Comprenons bien ceci: notre vieil homme a été crucifié avec lui pour que soit détruit ce corps de péché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Romans 6:5-11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For if we have been united together in the likeness of His death, certainly we also shall be in the likeness of His resurrection, 6 knowing this, that our old man was crucified with Him, that the body of sin might be done away with,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33p</a:t>
            </a:r>
          </a:p>
        </p:txBody>
      </p:sp>
    </p:spTree>
  </p:cSld>
  <p:clrMapOvr>
    <a:masterClrMapping/>
  </p:clrMapOvr>
</p:sld>
</file>

<file path=ppt/slides/slide1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23389" name="Group 29"/>
          <p:cNvGraphicFramePr>
            <a:graphicFrameLocks noGrp="1"/>
          </p:cNvGraphicFramePr>
          <p:nvPr/>
        </p:nvGraphicFramePr>
        <p:xfrm>
          <a:off x="34925" y="44450"/>
          <a:ext cx="9145588" cy="6827520"/>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كي لا نعود نستعبد ايضا للخطية. لان الذي مات قد تبرأ من الخطية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فان كنا قد متنا مع المسيح نؤمن اننا سنحيا ايضا معه عالمين ان المسيح بعد ما أقيم من الاموات لا يموت ايضا.لا يسود عليه الموت بعد.</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qu'ainsi nous ne soyons plus esclaves du péché. Mais si nous sommes morts avec Christ, nous croyons que nous vivrons aussi avec lui. Nous le savons en effet: ressuscité des morts, Christ ne meurt plus; la mort sur lui n'a plus d'empire.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that we should no longer be slaves of sin. 7 For he who has died has been freed from sin. 8 Now if we died with Christ, we believe that we shall also live with Him, 9 knowing that Christ, having been raised from the dead, dies no more. Death no longer has dominion over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15058" name="Group 18"/>
          <p:cNvGraphicFramePr>
            <a:graphicFrameLocks noGrp="1"/>
          </p:cNvGraphicFramePr>
          <p:nvPr/>
        </p:nvGraphicFramePr>
        <p:xfrm>
          <a:off x="34925" y="44450"/>
          <a:ext cx="9145588" cy="6389434"/>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الموت الذي ماته قد ماته للخطية مرة واحدة والحياة التي يحياها فيحياها لله. كذلك انتم ايضا احسبوا انفسكم امواتا عن الخطية ولكن احياء لله بالمسيح يسوع ربنا.</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Car en mourant, c'est au péché qu'il est mort une fois pour toutes; vivant, c'est pour Dieu qu'il vit. De même vous aussi: considérez que vous êtes morts au péché et vivants pour Dieu en Jésus Christ.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For the death that He died, He died to sin once for all; but the life that He lives, He lives to God. 11 Likewise you also, reckon yourselves to be dead indeed to sin, but alive to God in Christ Jesus our Lord.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5666"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126566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1265668"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1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29532" name="Group 28"/>
          <p:cNvGraphicFramePr>
            <a:graphicFrameLocks noGrp="1"/>
          </p:cNvGraphicFramePr>
          <p:nvPr/>
        </p:nvGraphicFramePr>
        <p:xfrm>
          <a:off x="34925" y="44450"/>
          <a:ext cx="9074150" cy="6705600"/>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 </a:t>
                      </a:r>
                      <a:r>
                        <a:rPr kumimoji="0" lang="ar-EG" sz="3600" b="0" i="0" u="sng" strike="noStrike" cap="none" normalizeH="0" baseline="0">
                          <a:ln>
                            <a:noFill/>
                          </a:ln>
                          <a:solidFill>
                            <a:srgbClr val="FF9933"/>
                          </a:solidFill>
                          <a:effectLst/>
                          <a:latin typeface="Arial" charset="0"/>
                          <a:cs typeface="Arial" charset="0"/>
                        </a:rPr>
                        <a:t>يوحنا الأولى( 4 : 18 – 5 : 1</a:t>
                      </a:r>
                      <a:r>
                        <a:rPr kumimoji="0" lang="ar-SA" sz="3600" b="0" i="0" u="sng" strike="noStrike" cap="none" normalizeH="0" baseline="0">
                          <a:ln>
                            <a:noFill/>
                          </a:ln>
                          <a:solidFill>
                            <a:srgbClr val="FF9933"/>
                          </a:solidFill>
                          <a:effectLst/>
                          <a:latin typeface="Arial" charset="0"/>
                          <a:cs typeface="Arial" charset="0"/>
                        </a:rPr>
                        <a:t> )</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لا خوف في المحبة بل المحبة الكاملة تطرح الخوف الى خارج لان الخوف له عذاب واما من خاف فلم يتكمل في المحبة. نحن نحبه لانه هو احبنا اولا</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1 John 4:18-5:1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De crainte, il n'y en a pas dans l'amour; mais le parfait amour jette dehors la crainte, car la crainte implique un châtiment; et celui qui craint n'est pas accompli dans l'amour. Nous, nous aimons, parce que lui, le premier, nous a aimés.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John 4:18-5:1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There is no fear in love; but perfect love casts out fear, because fear involves torment. But he who fears has not been made perfect in love. 19 We love Him because He first loved 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33c</a:t>
            </a:r>
          </a:p>
        </p:txBody>
      </p:sp>
    </p:spTree>
  </p:cSld>
  <p:clrMapOvr>
    <a:masterClrMapping/>
  </p:clrMapOvr>
</p:sld>
</file>

<file path=ppt/slides/slide1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31582" name="Group 30"/>
          <p:cNvGraphicFramePr>
            <a:graphicFrameLocks noGrp="1"/>
          </p:cNvGraphicFramePr>
          <p:nvPr/>
        </p:nvGraphicFramePr>
        <p:xfrm>
          <a:off x="34925" y="44450"/>
          <a:ext cx="9074150" cy="6369685"/>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قال احد اني احب الله وابغض اخاه فهو كاذب</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لان من لا يحب اخاه الذي ابصره كيف يقدر ان يحب الله الذي لم يبصره. ولنا هذه الوصية منه ان من يحب الله يحب اخاه ايضا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79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Si quelqu'un dit: "J'aime Dieu, et qu'il haïsse son frère, c'est un menteur. En effet, celui qui n'aime pas son frère, qu'il voit, ne peut pas aimer Dieu qu'il ne voit pas. Et voici le commandement que nous tenons de lui: celui qui aime Dieu, qu'il aime aussi son frère.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If someone says, I love God, and hates his brother, he is a liar; for he who does not love his brother whom he has seen, how can he love God whom he has not seen? 21 And this commandment we have from Him: that he who loves God must love his brother also.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17104" name="Group 16"/>
          <p:cNvGraphicFramePr>
            <a:graphicFrameLocks noGrp="1"/>
          </p:cNvGraphicFramePr>
          <p:nvPr/>
        </p:nvGraphicFramePr>
        <p:xfrm>
          <a:off x="34925" y="44450"/>
          <a:ext cx="9074150" cy="5903913"/>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كل من يؤمن ان يسوع هو المسيح فقد ولد من الله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وكل من يحب الوالد يحب المولود منه ايضا.</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32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Quiconque croit que Jésus est le Christ est né de Dieu; et quiconque aime Dieu qui engendre aime aussi celui qui est né de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5:1 Whoever believes that Jesus is the Christ is born of God, and everyone who loves Him who begot also loves him who is begotten of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70786"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127078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1270788"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1270789"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1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37725" name="Group 29"/>
          <p:cNvGraphicFramePr>
            <a:graphicFrameLocks noGrp="1"/>
          </p:cNvGraphicFramePr>
          <p:nvPr/>
        </p:nvGraphicFramePr>
        <p:xfrm>
          <a:off x="34925" y="115888"/>
          <a:ext cx="9109075" cy="6056313"/>
        </p:xfrm>
        <a:graphic>
          <a:graphicData uri="http://schemas.openxmlformats.org/drawingml/2006/table">
            <a:tbl>
              <a:tblPr rtl="1"/>
              <a:tblGrid>
                <a:gridCol w="493236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الإبركسيس فصل من أعمال آبائنا الرسل الأطهار</a:t>
                      </a:r>
                      <a:r>
                        <a:rPr kumimoji="0" lang="ar-EG" sz="3200" b="0" i="0" u="sng" strike="noStrike" cap="none" normalizeH="0" baseline="0">
                          <a:ln>
                            <a:noFill/>
                          </a:ln>
                          <a:solidFill>
                            <a:srgbClr val="FF9933"/>
                          </a:solidFill>
                          <a:effectLst/>
                          <a:latin typeface="Arial" charset="0"/>
                          <a:cs typeface="Arial" charset="0"/>
                        </a:rPr>
                        <a:t> (</a:t>
                      </a:r>
                      <a:r>
                        <a:rPr kumimoji="0" lang="en-US" sz="3200" b="0" i="0" u="sng" strike="noStrike" cap="none" normalizeH="0" baseline="0">
                          <a:ln>
                            <a:noFill/>
                          </a:ln>
                          <a:solidFill>
                            <a:srgbClr val="FF9933"/>
                          </a:solidFill>
                          <a:effectLst/>
                          <a:latin typeface="Arial" charset="0"/>
                          <a:cs typeface="Arial" charset="0"/>
                        </a:rPr>
                        <a:t>7:51-54</a:t>
                      </a:r>
                      <a:r>
                        <a:rPr kumimoji="0" lang="ar-SA" sz="3200" b="0" i="0" u="sng" strike="noStrike" cap="none" normalizeH="0" baseline="0">
                          <a:ln>
                            <a:noFill/>
                          </a:ln>
                          <a:solidFill>
                            <a:srgbClr val="FF9933"/>
                          </a:solidFill>
                          <a:effectLst/>
                          <a:latin typeface="Arial" charset="0"/>
                          <a:cs typeface="Arial" charset="0"/>
                        </a:rPr>
                        <a:t>)</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يا قساة الرقاب وغير المختونين بالقلوب والآذان انتم دائما تقاومون الروح القدس.كما كان آباؤكم كذلك انتم.اي الانبياء لم يضطهده آباؤكم</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560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7:51-54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51 </a:t>
                      </a:r>
                      <a:r>
                        <a:rPr kumimoji="0" lang="fr-FR" sz="2800" b="0" i="0" u="none" strike="noStrike" cap="none" normalizeH="0" baseline="0">
                          <a:ln>
                            <a:noFill/>
                          </a:ln>
                          <a:solidFill>
                            <a:schemeClr val="bg1"/>
                          </a:solidFill>
                          <a:effectLst/>
                          <a:latin typeface="Arial" charset="0"/>
                          <a:cs typeface="Arial" charset="0"/>
                        </a:rPr>
                        <a:t>Hommes à la nuque raide, incirconcis de coeur et d'oreilles, toujours vous résistez à l'Esprit Saint; vous êtes bien comme vos pères. Lequel des prophètes vos pères n'ont-ils pas persécuté?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7:51-54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51 You stiffnecked and uncircumcised in heart and ears! You always resist the Holy Spirit; as your fathers did, so do you. 52 Which of the prophets did your fathers not persecute?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33a</a:t>
            </a:r>
          </a:p>
        </p:txBody>
      </p:sp>
    </p:spTree>
  </p:cSld>
  <p:clrMapOvr>
    <a:masterClrMapping/>
  </p:clrMapOvr>
</p:sld>
</file>

<file path=ppt/slides/slide1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39769" name="Group 25"/>
          <p:cNvGraphicFramePr>
            <a:graphicFrameLocks noGrp="1"/>
          </p:cNvGraphicFramePr>
          <p:nvPr/>
        </p:nvGraphicFramePr>
        <p:xfrm>
          <a:off x="34925" y="44450"/>
          <a:ext cx="9074150" cy="676656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وقد قتلوا الذين سبقوا فانبأوا بمجيء البار الذي انتم الآن صرتم مسلميه وقاتليه.الذين اخذتم الناموس بترتيب ملائكة ولم تحفظوه فلما سمعوا هذا حنقوا بقلوبهم وصروا باسنانهم عليه.</a:t>
                      </a: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Ils ont même tué ceux qui annonçaient d'avance la venue du Juste, celui-là même que maintenant vous avez trahi et assassiné. Vous aviez reçu la Loi promulguée par les anges, et vous ne l'avez pas observée. Ces paroles les exaspérèrent et ils grinçaient des dents contre Etienne.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they killed those who foretold the coming of the Just One, of whom you now have become the betrayers and murderers, 53 who have received the law by the direction of angels and have not kept it. 54 When they heard these things they were cut to the heart, and they gnashed at him with their teeth</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73858"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75906"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47961" name="Group 25"/>
          <p:cNvGraphicFramePr>
            <a:graphicFrameLocks noGrp="1"/>
          </p:cNvGraphicFramePr>
          <p:nvPr/>
        </p:nvGraphicFramePr>
        <p:xfrm>
          <a:off x="34925" y="44450"/>
          <a:ext cx="9145588" cy="6681280"/>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en-US" sz="3600" b="0" i="0" u="sng" strike="noStrike" cap="none" normalizeH="0" baseline="0">
                          <a:ln>
                            <a:noFill/>
                          </a:ln>
                          <a:solidFill>
                            <a:srgbClr val="FF9933"/>
                          </a:solidFill>
                          <a:effectLst/>
                          <a:latin typeface="Arial" charset="0"/>
                          <a:cs typeface="Times New Roman" pitchFamily="18" charset="0"/>
                        </a:rPr>
                        <a:t>39:12</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استمع صلاتي يا رب واصغ الى صراخي.لا تسكت عن دموعي.لاني‏ انا غريب عندك.نزيل مثل جميع آبائي.هللويا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39:12</a:t>
                      </a:r>
                      <a:endParaRPr kumimoji="0" lang="fr-FR"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Écoute ma prière, Seigneur, et mon cri;  prête l'oreille à mes larmes, ne reste pas sourd à mes pleurs, car je suis l'étranger chez toi, un passant comme tous mes pères,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39:12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Hear my prayer, O Lord, And give ear to my cry; Do not be silent at my tears; For I am a stranger with You, A sojourner, as all my fathers were.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33pg</a:t>
            </a:r>
          </a:p>
        </p:txBody>
      </p:sp>
    </p:spTree>
  </p:cSld>
  <p:clrMapOvr>
    <a:masterClrMapping/>
  </p:clrMapOvr>
</p:sld>
</file>

<file path=ppt/slides/slide1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50016" name="Group 32"/>
          <p:cNvGraphicFramePr>
            <a:graphicFrameLocks noGrp="1"/>
          </p:cNvGraphicFramePr>
          <p:nvPr/>
        </p:nvGraphicFramePr>
        <p:xfrm>
          <a:off x="34925" y="44450"/>
          <a:ext cx="9145588" cy="673608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sng" strike="noStrike" cap="none" normalizeH="0" baseline="0">
                          <a:ln>
                            <a:noFill/>
                          </a:ln>
                          <a:solidFill>
                            <a:srgbClr val="FF9933"/>
                          </a:solidFill>
                          <a:effectLst/>
                          <a:latin typeface="Arial" charset="0"/>
                          <a:cs typeface="Arial" charset="0"/>
                        </a:rPr>
                        <a:t>يوحنا ( 17 : 18 – 21 )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كما ارسلتني الى العالم ارسلتهم انا الى العالم. ولاجلهم اقدس انا ذاتي ليكونوا هم ايضا مقدسين في الحق  ولست اسأل من اجل هؤلاء فقط بل ايضا من اجل الذين يؤمنون بي بكلامهم.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17:18-21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Comme tu m'as envoyé dans le monde, je les envoie dans le monde. Et pour eux je me consacre moi-même, afin qu'ils soient eux aussi consacrés par la vérité. 20 Je ne prie pas seulement pour eux, je prie aussi pour ceux qui, grâce à leur parole,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17:18-21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As You sent Me into the world, I also have sent them into the world. 19 And for their sakes I sanctify Myself, that they also may be sanctified by the truth. 20 I do not pray for these alone, but also for those who will believe in Me through their word;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33g</a:t>
            </a:r>
          </a:p>
        </p:txBody>
      </p:sp>
    </p:spTree>
  </p:cSld>
  <p:clrMapOvr>
    <a:masterClrMapping/>
  </p:clrMapOvr>
</p:sld>
</file>

<file path=ppt/slides/slide1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54094" name="Group 14"/>
          <p:cNvGraphicFramePr>
            <a:graphicFrameLocks noGrp="1"/>
          </p:cNvGraphicFramePr>
          <p:nvPr/>
        </p:nvGraphicFramePr>
        <p:xfrm>
          <a:off x="34925" y="44450"/>
          <a:ext cx="9074150" cy="6049963"/>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ليكون الجميع واحدا كما انك انت ايها الآب فيّ وانا فيك ليكونوا هم ايضا واحدا فينا ليؤمن العالم انك ارسلتني.</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croiront en moi: que tous soient un comme toi, Père, tu es en moi et que je suis en toi, qu'ils soient en nous eux aussi, afin que le monde croie que tu m'as envoyé.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that they all may be one, as You, Father, are in Me, and I in You; that they also may be one in Us, that the world may believe that You sent 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02"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1280004"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58187" name="Group 11"/>
          <p:cNvGraphicFramePr>
            <a:graphicFrameLocks noGrp="1"/>
          </p:cNvGraphicFramePr>
          <p:nvPr/>
        </p:nvGraphicFramePr>
        <p:xfrm>
          <a:off x="539750" y="404813"/>
          <a:ext cx="8424863" cy="6297168"/>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Friday of the Fifth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الجمعة من الإسبوع الخامس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Vendredi de la cinquième semaine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2050"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1282051"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1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62305" name="Group 33"/>
          <p:cNvGraphicFramePr>
            <a:graphicFrameLocks noGrp="1"/>
          </p:cNvGraphicFramePr>
          <p:nvPr/>
        </p:nvGraphicFramePr>
        <p:xfrm>
          <a:off x="34925" y="44450"/>
          <a:ext cx="9145588" cy="625456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عشية</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118:8-9</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ا</a:t>
                      </a:r>
                      <a:r>
                        <a:rPr kumimoji="0" lang="ar-SA" sz="3200" b="0" i="0" u="none" strike="noStrike" cap="none" normalizeH="0" baseline="0">
                          <a:ln>
                            <a:noFill/>
                          </a:ln>
                          <a:solidFill>
                            <a:schemeClr val="bg1"/>
                          </a:solidFill>
                          <a:effectLst/>
                          <a:latin typeface="Arial" charset="0"/>
                          <a:cs typeface="Arial" charset="0"/>
                        </a:rPr>
                        <a:t>لاحتماء بالرب خير من التوكل على انسان الاحتماء بالرب خير من التوكل على الرؤساء.</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118:8-9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Mieux vaut se réfugier près du Seigneur que compter sur les hommes.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Mieux vaut se réfugier près du Seigneur que compter sur les princes,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118:8-9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It is better to trust in the Lord Than to put confidence in man.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It is better to trust in the Lord Than to put confidence in princes.     Alleluia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34pv</a:t>
            </a:r>
          </a:p>
        </p:txBody>
      </p:sp>
    </p:spTree>
  </p:cSld>
  <p:clrMapOvr>
    <a:masterClrMapping/>
  </p:clrMapOvr>
</p:sld>
</file>

<file path=ppt/slides/slide1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64346" name="Group 26"/>
          <p:cNvGraphicFramePr>
            <a:graphicFrameLocks noGrp="1"/>
          </p:cNvGraphicFramePr>
          <p:nvPr/>
        </p:nvGraphicFramePr>
        <p:xfrm>
          <a:off x="34925" y="44450"/>
          <a:ext cx="9145588" cy="6793992"/>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لوقا (</a:t>
                      </a:r>
                      <a:r>
                        <a:rPr kumimoji="0" lang="en-US" sz="3200" b="0" i="0" u="sng" strike="noStrike" cap="none" normalizeH="0" baseline="0">
                          <a:ln>
                            <a:noFill/>
                          </a:ln>
                          <a:solidFill>
                            <a:srgbClr val="FF9933"/>
                          </a:solidFill>
                          <a:effectLst/>
                          <a:latin typeface="Arial" charset="0"/>
                          <a:cs typeface="Times New Roman" pitchFamily="18" charset="0"/>
                        </a:rPr>
                        <a:t>14:7-11</a:t>
                      </a:r>
                      <a:r>
                        <a:rPr kumimoji="0" lang="ar-EG" sz="3600" b="0" i="0" u="sng" strike="noStrike" cap="none" normalizeH="0" baseline="0">
                          <a:ln>
                            <a:noFill/>
                          </a:ln>
                          <a:solidFill>
                            <a:srgbClr val="FF9933"/>
                          </a:solidFill>
                          <a:effectLst/>
                          <a:latin typeface="Arial" charset="0"/>
                          <a:cs typeface="Arial" charset="0"/>
                        </a:rPr>
                        <a:t>)</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وقال للمدعوين مثلا وهو يلاحظ كيف اختاروا المتكآت الاولى قائلا لهم متى دعيت من احد الى عرس فلا تتكئ في المتكإ الاول لعل اكرم منك يكون قد دعي منه.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14:7-11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Jésus dit aux invités une parabole, parce  qu'il remarquait qu'ils choisissaient les premières places; il leur dit: "Quand tu es invité à des noces, ne va pas te mettre à la première place, de peur qu'on ait invité quelqu'un de plus important que toi,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14:7-11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So He told a parable to those who were invited, when He noted how they chose the best places, saying to them: 8 When you are invited by anyone to a wedding feast, do not sit down in the best place, lest one more honorable than you be invited by him;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34v</a:t>
            </a:r>
          </a:p>
        </p:txBody>
      </p:sp>
    </p:spTree>
  </p:cSld>
  <p:clrMapOvr>
    <a:masterClrMapping/>
  </p:clrMapOvr>
</p:sld>
</file>

<file path=ppt/slides/slide1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66394" name="Group 26"/>
          <p:cNvGraphicFramePr>
            <a:graphicFrameLocks noGrp="1"/>
          </p:cNvGraphicFramePr>
          <p:nvPr/>
        </p:nvGraphicFramePr>
        <p:xfrm>
          <a:off x="34925" y="44450"/>
          <a:ext cx="9074150" cy="6121401"/>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فيأتي الذي دعاك واياه ويقول لك اعطي مكانا لهذا.فحينئذ تبتدئ بخجل تأخذ الموضع الاخير.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et que celui qui vous a invités, toi et lui, ne vienne te dire: "Cède-lui la place"; alors tu irais tout confus prendre la dernière place. Au contraire, quand tu es invité, va te mettre à la dernière place,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and he who invited you and him come and say to you, `Give place to this man,' and then you begin with shame to take the lowest place. 10 But when you are invited, go and sit down in the lowest place,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68437" name="Group 21"/>
          <p:cNvGraphicFramePr>
            <a:graphicFrameLocks noGrp="1"/>
          </p:cNvGraphicFramePr>
          <p:nvPr/>
        </p:nvGraphicFramePr>
        <p:xfrm>
          <a:off x="34925" y="115888"/>
          <a:ext cx="9001125" cy="6608064"/>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بل متى دعيت فاذهب واتكئ في الموضع الاخير حتى اذا جاء الذي دعاك يقول لك يا صديق ارتفع الى فوق.حينئذ يكون لك مجد امام المتكئين معك.لان كل من يرفع نفسه يتضع ومن يضع نفسه يرتفع</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none" strike="noStrike" cap="none" normalizeH="0" baseline="0" dirty="0">
                          <a:ln>
                            <a:noFill/>
                          </a:ln>
                          <a:solidFill>
                            <a:srgbClr val="FF9933"/>
                          </a:solidFill>
                          <a:effectLst/>
                          <a:latin typeface="Arial" charset="0"/>
                          <a:cs typeface="Arial" charset="0"/>
                        </a:rPr>
                        <a:t>(والمجد للـه دائماً)</a:t>
                      </a:r>
                      <a:endParaRPr kumimoji="0" lang="en-CA" sz="32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afin qu'à son arrivée celui qui t'a invité te dise: "Mon ami, avance plus haut." Alors ce sera pour toi un honneur devant tous ceux qui seront à table avec toi. Car tout homme qui s'élève sera abaissé et celui qui s'abaisse sera élevé.</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CA" sz="2000" b="1" i="0" u="none" strike="noStrike" cap="none" normalizeH="0" baseline="0">
                          <a:ln>
                            <a:noFill/>
                          </a:ln>
                          <a:solidFill>
                            <a:srgbClr val="FF9900"/>
                          </a:solidFill>
                          <a:effectLst/>
                          <a:latin typeface="Arial" charset="0"/>
                          <a:cs typeface="Arial" charset="0"/>
                        </a:rPr>
                        <a:t>(Gloire à Dieu éternellement.)</a:t>
                      </a:r>
                      <a:endParaRPr kumimoji="0" lang="ar-EG" sz="20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so that when he who invited you comes he may say to you, `Friend, go up higher.' Then you will have glory in the presence of those who sit at the table with you. 11 For whoever exalts himself will be humbled, and he who humbles himself will be exalted.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286150"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7170"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1287171"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1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72538" name="Group 26"/>
          <p:cNvGraphicFramePr>
            <a:graphicFrameLocks noGrp="1"/>
          </p:cNvGraphicFramePr>
          <p:nvPr/>
        </p:nvGraphicFramePr>
        <p:xfrm>
          <a:off x="34925" y="44450"/>
          <a:ext cx="9145588" cy="6254560"/>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118:28, 21</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الهي انت فاحمدك الهي فارفعك. احمدك لانك استجبت لي وصرت لي خلاصا</a:t>
                      </a:r>
                      <a:r>
                        <a:rPr kumimoji="0" lang="ar-SA" sz="3600" b="1" i="0" u="none" strike="noStrike" cap="none" normalizeH="0" baseline="0">
                          <a:ln>
                            <a:noFill/>
                          </a:ln>
                          <a:solidFill>
                            <a:schemeClr val="bg1"/>
                          </a:solidFill>
                          <a:effectLst/>
                          <a:latin typeface="Arial" charset="0"/>
                          <a:cs typeface="Arial" charset="0"/>
                        </a:rPr>
                        <a:t> 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118:28, 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a:t>
                      </a:r>
                      <a:r>
                        <a:rPr kumimoji="0" lang="fr-FR" sz="2800" b="0" i="0" u="none" strike="noStrike" cap="none" normalizeH="0" baseline="0">
                          <a:ln>
                            <a:noFill/>
                          </a:ln>
                          <a:solidFill>
                            <a:schemeClr val="bg1"/>
                          </a:solidFill>
                          <a:effectLst/>
                          <a:latin typeface="Arial" charset="0"/>
                          <a:cs typeface="Arial" charset="0"/>
                        </a:rPr>
                        <a:t>Tu es mon Dieu, je te célèbre; mon Dieu, je t'exalte.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Célébrez le Seigneur, car il est bon, et sa fidélité est pour toujours,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118:28, 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You are my God, and I will praise You; You are my God, I will exalt You.</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I will praise You, For You have answered me, And have become my salvation.     Alleluia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34pm</a:t>
            </a:r>
          </a:p>
        </p:txBody>
      </p:sp>
    </p:spTree>
  </p:cSld>
  <p:clrMapOvr>
    <a:masterClrMapping/>
  </p:clrMapOvr>
</p:sld>
</file>

<file path=ppt/slides/slide1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74584" name="Group 24"/>
          <p:cNvGraphicFramePr>
            <a:graphicFrameLocks noGrp="1"/>
          </p:cNvGraphicFramePr>
          <p:nvPr/>
        </p:nvGraphicFramePr>
        <p:xfrm>
          <a:off x="34925" y="-26988"/>
          <a:ext cx="9145588" cy="6809169"/>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31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لوقا(</a:t>
                      </a:r>
                      <a:r>
                        <a:rPr kumimoji="0" lang="en-US" sz="3600" b="0" i="0" u="sng" strike="noStrike" cap="none" normalizeH="0" baseline="0">
                          <a:ln>
                            <a:noFill/>
                          </a:ln>
                          <a:solidFill>
                            <a:srgbClr val="FF9933"/>
                          </a:solidFill>
                          <a:effectLst/>
                          <a:latin typeface="Arial" charset="0"/>
                          <a:cs typeface="Arial" charset="0"/>
                        </a:rPr>
                        <a:t>14:12-15</a:t>
                      </a:r>
                      <a:r>
                        <a:rPr kumimoji="0" lang="ar-EG" sz="3600" b="0" i="0" u="sng" strike="noStrike" cap="none" normalizeH="0" baseline="0">
                          <a:ln>
                            <a:noFill/>
                          </a:ln>
                          <a:solidFill>
                            <a:srgbClr val="FF9933"/>
                          </a:solidFill>
                          <a:effectLst/>
                          <a:latin typeface="Arial" charset="0"/>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وقال ايضا للذي دعاه اذا صنعت غذاء او عشاء فلا تدع اصدقاءك ولا اخوتك ولا اقرباءك ولا الجيران الاغنياء لئلا يدعوك هم ايضا فتكون لك مكافاة.</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14:12-15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a:t>
                      </a:r>
                      <a:r>
                        <a:rPr kumimoji="0" lang="fr-FR" sz="2800" b="0" i="0" u="none" strike="noStrike" cap="none" normalizeH="0" baseline="0">
                          <a:ln>
                            <a:noFill/>
                          </a:ln>
                          <a:solidFill>
                            <a:schemeClr val="bg1"/>
                          </a:solidFill>
                          <a:effectLst/>
                          <a:latin typeface="Arial" charset="0"/>
                          <a:cs typeface="Arial" charset="0"/>
                        </a:rPr>
                        <a:t>Il dit aussi à celui qui l'avait invité: "Quand tu donnes un déjeuner ou un dîner, n'invite pas tes amis; ni tes frères, ni tes parents, ni de riches voisins, sinon eux aussi t'inviteront en retour, et cela te sera rendu.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14:12-15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Then He also said to him who invited Him, When you give a dinner or a supper, do not ask your friends, your brothers, your relatives, nor rich neighbors, lest they also invite you back, and you be repaid.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34m</a:t>
            </a:r>
          </a:p>
        </p:txBody>
      </p:sp>
    </p:spTree>
  </p:cSld>
  <p:clrMapOvr>
    <a:masterClrMapping/>
  </p:clrMapOvr>
</p:sld>
</file>

<file path=ppt/slides/slide1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76637" name="Group 29"/>
          <p:cNvGraphicFramePr>
            <a:graphicFrameLocks noGrp="1"/>
          </p:cNvGraphicFramePr>
          <p:nvPr/>
        </p:nvGraphicFramePr>
        <p:xfrm>
          <a:off x="34925" y="115888"/>
          <a:ext cx="9145588" cy="5832475"/>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بل اذا صنعت ضيافة فادع المساكين الجدع العرج العمي. فيكون لك الطوبى اذ ليس لهم حتى يكافوك.لانك تكافى في قيامة الابرار</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Au contraire, quand tu donnes un festin, invite des pauvres, des estropiés, des boiteux, des aveugles, et tu seras heureux parce qu'ils n'ont pas de quoi te rendre: en effet, cela te sera rendu à la résurrection des justes."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But when you give a feast, invite the poor, the maimed, the lame, the blind. 14 And you will be blessed, because they cannot repay you; for you shall be repaid at the resurrection of the just.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78674" name="Group 18"/>
          <p:cNvGraphicFramePr>
            <a:graphicFrameLocks noGrp="1"/>
          </p:cNvGraphicFramePr>
          <p:nvPr/>
        </p:nvGraphicFramePr>
        <p:xfrm>
          <a:off x="34925" y="115888"/>
          <a:ext cx="9001125" cy="5546726"/>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سمع ذلك واحد من المتكئين قال له طوبى لمن يأكل خبزا في ملكوت الله.</a:t>
                      </a:r>
                      <a:r>
                        <a:rPr kumimoji="0" lang="ar-EG" sz="3200" b="0" i="0" u="none" strike="noStrike" cap="none" normalizeH="0" baseline="0">
                          <a:ln>
                            <a:noFill/>
                          </a:ln>
                          <a:solidFill>
                            <a:schemeClr val="bg1"/>
                          </a:solidFill>
                          <a:effectLst/>
                          <a:latin typeface="Arial" charset="0"/>
                          <a:cs typeface="Arial" charset="0"/>
                        </a:rPr>
                        <a:t>    </a:t>
                      </a: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En entendant ces mots, un des convives dit à Jésus: "Heureux qui prendra part au repas dans le Royaume de Dieu.</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1" i="0" u="none" strike="noStrike" cap="none" normalizeH="0" baseline="0">
                          <a:ln>
                            <a:noFill/>
                          </a:ln>
                          <a:solidFill>
                            <a:srgbClr val="FF9900"/>
                          </a:solidFill>
                          <a:effectLst/>
                          <a:latin typeface="Arial" charset="0"/>
                          <a:cs typeface="Arial" charset="0"/>
                        </a:rPr>
                        <a:t>(Gloire à Dieu éternellement.)</a:t>
                      </a:r>
                      <a:endParaRPr kumimoji="0" lang="ar-EG" sz="20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Now when one of those who sat at the table with Him heard these things, he said to Him, Blessed is he who shall eat bread in the kingdom of God!.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291270"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2290"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1292291"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1292292"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1292293"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1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82780" name="Group 28"/>
          <p:cNvGraphicFramePr>
            <a:graphicFrameLocks noGrp="1"/>
          </p:cNvGraphicFramePr>
          <p:nvPr/>
        </p:nvGraphicFramePr>
        <p:xfrm>
          <a:off x="34925" y="44450"/>
          <a:ext cx="9001125" cy="657860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رسالة بولس الرسول إلى</a:t>
                      </a:r>
                      <a:r>
                        <a:rPr kumimoji="0" lang="ar-EG" sz="2800" b="0" i="0" u="sng" strike="noStrike" cap="none" normalizeH="0" baseline="0">
                          <a:ln>
                            <a:noFill/>
                          </a:ln>
                          <a:solidFill>
                            <a:srgbClr val="FF9933"/>
                          </a:solidFill>
                          <a:effectLst/>
                          <a:latin typeface="Arial" charset="0"/>
                          <a:cs typeface="Arial" charset="0"/>
                        </a:rPr>
                        <a:t> أهل رومية ( 6 : 17 – 22 )</a:t>
                      </a:r>
                      <a:endParaRPr kumimoji="0" lang="en-US"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فشكرا لله انكم كنتم عبيدا للخطية ولكنكم اطعتم من القلب صورة التعليم التي تسلمتموها واذ أعتقتم من الخطية صرتم عبيدا للبر</a:t>
                      </a:r>
                      <a:r>
                        <a:rPr kumimoji="0" lang="ar-EG" sz="3200" b="0" i="0" u="none" strike="noStrike" cap="none" normalizeH="0" baseline="0">
                          <a:ln>
                            <a:noFill/>
                          </a:ln>
                          <a:solidFill>
                            <a:schemeClr val="bg1"/>
                          </a:solidFill>
                          <a:effectLst/>
                          <a:latin typeface="Arial" charset="0"/>
                          <a:cs typeface="Arial" charset="0"/>
                        </a:rPr>
                        <a:t>.</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Arial" charset="0"/>
                        </a:rPr>
                        <a:t>Romans 6:17-22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a:t>
                      </a:r>
                      <a:r>
                        <a:rPr kumimoji="0" lang="fr-FR" sz="2800" b="0" i="0" u="none" strike="noStrike" cap="none" normalizeH="0" baseline="0">
                          <a:ln>
                            <a:noFill/>
                          </a:ln>
                          <a:solidFill>
                            <a:schemeClr val="bg1"/>
                          </a:solidFill>
                          <a:effectLst/>
                          <a:latin typeface="Arial" charset="0"/>
                          <a:cs typeface="Arial" charset="0"/>
                        </a:rPr>
                        <a:t>Rendons grâce à Dieu: vous étiez esclaves du péché, mais vous avez obéi de tout votre coeur à l'enseignement commun auquel vous avez été conviés; libérés du péché, vous êtes devenus esclaves de la justice.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Romans 6:17-22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But God be thanked that though you were slaves of sin, yet you obeyed from the heart that form of doctrine to which you were delivered. 18 And having been set free from sin, you became slaves of righteousness.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34p</a:t>
            </a:r>
          </a:p>
        </p:txBody>
      </p:sp>
    </p:spTree>
  </p:cSld>
  <p:clrMapOvr>
    <a:masterClrMapping/>
  </p:clrMapOvr>
</p:sld>
</file>

<file path=ppt/slides/slide1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84826" name="Group 26"/>
          <p:cNvGraphicFramePr>
            <a:graphicFrameLocks noGrp="1"/>
          </p:cNvGraphicFramePr>
          <p:nvPr/>
        </p:nvGraphicFramePr>
        <p:xfrm>
          <a:off x="34925" y="44450"/>
          <a:ext cx="9145588" cy="6441123"/>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اتكلم انسانيا من اجل ضعف جسدكم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لانه كما قدمتم اعضاءكم عبيدا للنجاسة والاثم للاثم هكذا الآن قدموا اعضاءكم عبيدا للبر للقداسة.</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J'emploie des mots tout humains, adaptés à votre faiblesse. De même que vous avez mis vos membres comme esclaves au service de l'impureté et du désordre qui conduisent à la révolte contre Dieu, mettez-les maintenant comme esclaves au service de la justice qui conduit à la sanctification.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I speak in human terms because of the weakness of your flesh. For just as you presented your members as slaves of uncleanness, and of lawlessness leading to more lawlessness, so now present your members as slaves of righteousness for holiness.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19162" name="Group 26"/>
          <p:cNvGraphicFramePr>
            <a:graphicFrameLocks noGrp="1"/>
          </p:cNvGraphicFramePr>
          <p:nvPr/>
        </p:nvGraphicFramePr>
        <p:xfrm>
          <a:off x="34925" y="44450"/>
          <a:ext cx="9145588" cy="5905501"/>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لانكم لما كنتم عبيد الخطية كنتم احرارا من البر. فاي ثمر كان لكم حينئذ من الامور التي تستحون بها الآن.لان نهاية تلك الامور هي الموت.</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Lorsque vous étiez esclaves du péché, vous étiez libres à l'égard de la justice. Quels fruits portiez-vous donc alors? Aujourd'hui vous en avez honte, car leur aboutissement, c'est la mort.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For when you were slaves of sin, you were free in regard to righteousness. 21 What fruit did you have then in the things of which you are now ashamed? For the end of those things is death.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69679" name="Group 15"/>
          <p:cNvGraphicFramePr>
            <a:graphicFrameLocks noGrp="1"/>
          </p:cNvGraphicFramePr>
          <p:nvPr/>
        </p:nvGraphicFramePr>
        <p:xfrm>
          <a:off x="34925" y="44450"/>
          <a:ext cx="9145588" cy="5905501"/>
        </p:xfrm>
        <a:graphic>
          <a:graphicData uri="http://schemas.openxmlformats.org/drawingml/2006/table">
            <a:tbl>
              <a:tblPr rtl="1"/>
              <a:tblGrid>
                <a:gridCol w="5113338">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الآن اذ أعتقتم من الخطية وصرتم عبيدا لله فلكم ثمركم للقداسة والنهاية حياة ابدية.</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maintenant, libérés du péché et devenus esclaves de Dieu, vous portez les fruits qui conduisent à la sanctification, et leur aboutissement c'est la vie éternelle.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But now having been set free from sin, and having become slaves of God, you have your fruit to holiness, and the end, everlasting life.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8434"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1298435"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1298436"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1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90977" name="Group 33"/>
          <p:cNvGraphicFramePr>
            <a:graphicFrameLocks noGrp="1"/>
          </p:cNvGraphicFramePr>
          <p:nvPr/>
        </p:nvGraphicFramePr>
        <p:xfrm>
          <a:off x="34925" y="44450"/>
          <a:ext cx="9074150" cy="6833616"/>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الكاثوليكون من</a:t>
                      </a:r>
                      <a:r>
                        <a:rPr kumimoji="0" lang="en-CA"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رسالة </a:t>
                      </a:r>
                      <a:r>
                        <a:rPr kumimoji="0" lang="ar-EG" sz="3200" b="0" i="0" u="sng" strike="noStrike" cap="none" normalizeH="0" baseline="0">
                          <a:ln>
                            <a:noFill/>
                          </a:ln>
                          <a:solidFill>
                            <a:srgbClr val="FF9933"/>
                          </a:solidFill>
                          <a:effectLst/>
                          <a:latin typeface="Arial" charset="0"/>
                          <a:cs typeface="Arial" charset="0"/>
                        </a:rPr>
                        <a:t>يوحنا</a:t>
                      </a:r>
                      <a:r>
                        <a:rPr kumimoji="0" lang="ar-SA" sz="3200" b="0" i="0" u="sng" strike="noStrike" cap="none" normalizeH="0" baseline="0">
                          <a:ln>
                            <a:noFill/>
                          </a:ln>
                          <a:solidFill>
                            <a:srgbClr val="FF9933"/>
                          </a:solidFill>
                          <a:effectLst/>
                          <a:latin typeface="Arial" charset="0"/>
                          <a:cs typeface="Arial" charset="0"/>
                        </a:rPr>
                        <a:t> الأولى </a:t>
                      </a:r>
                      <a:r>
                        <a:rPr kumimoji="0" lang="ar-EG" sz="3200" b="0" i="0" u="sng" strike="noStrike" cap="none" normalizeH="0" baseline="0">
                          <a:ln>
                            <a:noFill/>
                          </a:ln>
                          <a:solidFill>
                            <a:srgbClr val="FF9933"/>
                          </a:solidFill>
                          <a:effectLst/>
                          <a:latin typeface="Arial" charset="0"/>
                          <a:cs typeface="Arial" charset="0"/>
                        </a:rPr>
                        <a:t>( 5 : 1 - 6</a:t>
                      </a:r>
                      <a:r>
                        <a:rPr kumimoji="0" lang="ar-SA" sz="3200" b="0" i="0" u="sng" strike="noStrike" cap="none" normalizeH="0" baseline="0">
                          <a:ln>
                            <a:noFill/>
                          </a:ln>
                          <a:solidFill>
                            <a:srgbClr val="FF9933"/>
                          </a:solidFill>
                          <a:effectLst/>
                          <a:latin typeface="Arial" charset="0"/>
                          <a:cs typeface="Arial" charset="0"/>
                        </a:rPr>
                        <a:t> )</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كل من يؤمن ان يسوع هو المسيح فقد ولد من الله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وكل من يحب الوالد يحب المولود منه ايضا.</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بهذا نعرف اننا نحب اولاد الله اذا احببنا الله وحفظنا وصاياه.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1 John 5:1-6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1 </a:t>
                      </a:r>
                      <a:r>
                        <a:rPr kumimoji="0" lang="fr-FR" sz="2800" b="0" i="0" u="none" strike="noStrike" cap="none" normalizeH="0" baseline="0">
                          <a:ln>
                            <a:noFill/>
                          </a:ln>
                          <a:solidFill>
                            <a:schemeClr val="bg1"/>
                          </a:solidFill>
                          <a:effectLst/>
                          <a:latin typeface="Arial" charset="0"/>
                          <a:cs typeface="Arial" charset="0"/>
                        </a:rPr>
                        <a:t>Quiconque croit que Jésus est le Christ est né de Dieu; et quiconque aime Dieu qui engendre aime aussi celui qui est né de Dieu. A ceci nous reconnaissons que nous aimons les enfants de Dieu, si nous aimons Dieu et mettons en pratique ses commandements.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John 5:1-6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5:1 Whoever believes that Jesus is the Christ is born of God, and everyone who loves Him who begot also loves him who is begotten of Him. 2 By this we know that we love the children of God, when we love God and keep His </a:t>
                      </a:r>
                      <a:r>
                        <a:rPr kumimoji="0" lang="en-US" sz="2700" b="0" i="0" u="none" strike="noStrike" cap="none" normalizeH="0" baseline="0">
                          <a:ln>
                            <a:noFill/>
                          </a:ln>
                          <a:solidFill>
                            <a:schemeClr val="bg1"/>
                          </a:solidFill>
                          <a:effectLst/>
                          <a:latin typeface="Arial" charset="0"/>
                          <a:cs typeface="Arial" charset="0"/>
                        </a:rPr>
                        <a:t>commandments.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34c</a:t>
            </a:r>
          </a:p>
        </p:txBody>
      </p:sp>
    </p:spTree>
  </p:cSld>
  <p:clrMapOvr>
    <a:masterClrMapping/>
  </p:clrMapOvr>
</p:sld>
</file>

<file path=ppt/slides/slide1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93016" name="Group 24"/>
          <p:cNvGraphicFramePr>
            <a:graphicFrameLocks noGrp="1"/>
          </p:cNvGraphicFramePr>
          <p:nvPr/>
        </p:nvGraphicFramePr>
        <p:xfrm>
          <a:off x="34925" y="115888"/>
          <a:ext cx="9074150" cy="5871528"/>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فان هذه هي محبة الله ان نحفظ وصاياه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ووصاياه ليست ثقيلة. لان كل من ولد من الله يغلب العالم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وهذه هي الغلبة التي تغلب العالم ايماننا.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Car voici ce qu'est l'amour de Dieu: que nous gardions ses commandements. Et ses commandements ne sont pas un fardeau, puisque tout ce qui est né de Dieu est vainqueur du monde. Et la victoire qui a vaincu le monde, c'est notre foi.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For this is the love of God, that we keep His commandments. And His commandments are not burdensome. 4 For whatever is born of God overcomes the world. And this is the victory that has overcome the world--our faith.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21208" name="Group 24"/>
          <p:cNvGraphicFramePr>
            <a:graphicFrameLocks noGrp="1"/>
          </p:cNvGraphicFramePr>
          <p:nvPr/>
        </p:nvGraphicFramePr>
        <p:xfrm>
          <a:off x="34925" y="115888"/>
          <a:ext cx="9074150" cy="651414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هو الذي يغلب العالم الا الذي يؤمن ان يسوع هو ابن الله  هذا هو الذي أتى بماء ودم يسوع المسيح</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لا بالماء فقط بل بالماء والدم.والروح هو الذي يشهد لان الروح هو الحق.</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Qui est vainqueur du monde, sinon celui qui croit que Jésus est le Fils de Dieu? C'est lui qui est venu par l'eau et par le sang, Jésus Christ, non avec l'eau seulement, mais avec l'eau et le sang; et c'est l'Esprit qui rend témoignage, parce que l'Esprit est la vérité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Who is he who overcomes the world, but he who believes that Jesus is the Son of God? 6 This is He who came by water and blood--Jesus Christ; not only by water, but by water and blood. And it is the Spirit who bears witness, because the Spirit is truth.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3554"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1303555"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1303556"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1303557"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1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99165" name="Group 29"/>
          <p:cNvGraphicFramePr>
            <a:graphicFrameLocks noGrp="1"/>
          </p:cNvGraphicFramePr>
          <p:nvPr/>
        </p:nvGraphicFramePr>
        <p:xfrm>
          <a:off x="107950" y="115888"/>
          <a:ext cx="9036050" cy="6556121"/>
        </p:xfrm>
        <a:graphic>
          <a:graphicData uri="http://schemas.openxmlformats.org/drawingml/2006/table">
            <a:tbl>
              <a:tblPr rtl="1"/>
              <a:tblGrid>
                <a:gridCol w="4067175">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الإبركسيس فصل من أعمال آبائنا الرسل الأطهار</a:t>
                      </a:r>
                      <a:r>
                        <a:rPr kumimoji="0" lang="ar-EG" sz="3200" b="0" i="0" u="sng" strike="noStrike" cap="none" normalizeH="0" baseline="0">
                          <a:ln>
                            <a:noFill/>
                          </a:ln>
                          <a:solidFill>
                            <a:srgbClr val="FF9933"/>
                          </a:solidFill>
                          <a:effectLst/>
                          <a:latin typeface="Arial" charset="0"/>
                          <a:cs typeface="Arial" charset="0"/>
                        </a:rPr>
                        <a:t> (</a:t>
                      </a:r>
                      <a:r>
                        <a:rPr kumimoji="0" lang="en-US" sz="3200" b="0" i="0" u="sng" strike="noStrike" cap="none" normalizeH="0" baseline="0">
                          <a:ln>
                            <a:noFill/>
                          </a:ln>
                          <a:solidFill>
                            <a:srgbClr val="FF9933"/>
                          </a:solidFill>
                          <a:effectLst/>
                          <a:latin typeface="Arial" charset="0"/>
                          <a:cs typeface="Arial" charset="0"/>
                        </a:rPr>
                        <a:t>8:1-4</a:t>
                      </a:r>
                      <a:r>
                        <a:rPr kumimoji="0" lang="ar-SA" sz="3200" b="0" i="0" u="sng" strike="noStrike" cap="none" normalizeH="0" baseline="0">
                          <a:ln>
                            <a:noFill/>
                          </a:ln>
                          <a:solidFill>
                            <a:srgbClr val="FF9933"/>
                          </a:solidFill>
                          <a:effectLst/>
                          <a:latin typeface="Arial" charset="0"/>
                          <a:cs typeface="Arial" charset="0"/>
                        </a:rPr>
                        <a:t>)</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شاول راضيا بقتله.وحدث في ذلك اليوم اضطهاد عظيم على الكنيسة التي في اورشليم فتشتت الجميع في كور اليهودية والسامرة ما عدا الرسل.</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164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8:1-4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a:t>
                      </a:r>
                      <a:r>
                        <a:rPr kumimoji="0" lang="fr-FR" sz="2800" b="0" i="0" u="none" strike="noStrike" cap="none" normalizeH="0" baseline="0">
                          <a:ln>
                            <a:noFill/>
                          </a:ln>
                          <a:solidFill>
                            <a:schemeClr val="bg1"/>
                          </a:solidFill>
                          <a:effectLst/>
                          <a:latin typeface="Arial" charset="0"/>
                          <a:cs typeface="Arial" charset="0"/>
                        </a:rPr>
                        <a:t>En ce jour-là éclata contre l'Église de Jérusalem une violente persécution. Sauf les apôtres, tous se dispersèrent dans les contrées de la Judée et de la Samarie.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8:1-4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8:1 Now Saul was consenting to his death. At that time a great persecution arose against the church which was at Jerusalem; and they were all scattered throughout the regions of Judea and Samaria, except the apostles.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34a</a:t>
            </a:r>
          </a:p>
        </p:txBody>
      </p:sp>
    </p:spTree>
  </p:cSld>
  <p:clrMapOvr>
    <a:masterClrMapping/>
  </p:clrMapOvr>
</p:sld>
</file>

<file path=ppt/slides/slide1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01205" name="Group 21"/>
          <p:cNvGraphicFramePr>
            <a:graphicFrameLocks noGrp="1"/>
          </p:cNvGraphicFramePr>
          <p:nvPr/>
        </p:nvGraphicFramePr>
        <p:xfrm>
          <a:off x="34925" y="44450"/>
          <a:ext cx="9074150" cy="6915912"/>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وحمل رجال اتقياء استفانوس وعملوا عليه مناحة عظيمة. واما شاول فكان يسطو على الكنيسة وهو يدخل البيوت ويجر رجالا ونساء ويسلمهم الى السجن فالذين تشتتوا جالوا مبشرين بالكلمة.</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Des hommes pieux ensevelirent Etienne et firent sur lui de belles funérailles. Quant à Saul, il ravageait l'Église; il pénétrait dans les maisons, en arrachait hommes et femmes et les jetait en prison. Ceux donc qui avaient été dispersés allèrent de lieu en lieu, annonçant la bonne nouvelle de la Parole.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And devout men carried Stephen to his burial, and made great lamentation over him. 3 As for Saul, he made havoc of the church, entering every house, and dragging off men and women, committing them to prison. 4 Therefore those who were scattered went everywhere preaching the word.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6626"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8674"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09408" name="Group 32"/>
          <p:cNvGraphicFramePr>
            <a:graphicFrameLocks noGrp="1"/>
          </p:cNvGraphicFramePr>
          <p:nvPr/>
        </p:nvGraphicFramePr>
        <p:xfrm>
          <a:off x="107950" y="44450"/>
          <a:ext cx="9072563" cy="6278944"/>
        </p:xfrm>
        <a:graphic>
          <a:graphicData uri="http://schemas.openxmlformats.org/drawingml/2006/table">
            <a:tbl>
              <a:tblPr rtl="1"/>
              <a:tblGrid>
                <a:gridCol w="4537075">
                  <a:extLst>
                    <a:ext uri="{9D8B030D-6E8A-4147-A177-3AD203B41FA5}">
                      <a16:colId xmlns:a16="http://schemas.microsoft.com/office/drawing/2014/main" val="20000"/>
                    </a:ext>
                  </a:extLst>
                </a:gridCol>
                <a:gridCol w="453548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ar-EG" sz="3600" b="0" i="0" u="sng" strike="noStrike" cap="none" normalizeH="0" baseline="0">
                          <a:ln>
                            <a:noFill/>
                          </a:ln>
                          <a:solidFill>
                            <a:srgbClr val="FF9933"/>
                          </a:solidFill>
                          <a:effectLst/>
                          <a:latin typeface="Arial" charset="0"/>
                          <a:cs typeface="Times New Roman" pitchFamily="18"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119:145-146</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صرخت من كل قلبي</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استجب لي يا رب.فرائضك احفظ.  دعوتك</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خلّصني فاحفظ شهاداتك. 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Psaume </a:t>
                      </a:r>
                      <a:r>
                        <a:rPr kumimoji="0" lang="en-US" sz="3200" b="0" i="0" u="sng" strike="noStrike" cap="none" normalizeH="0" baseline="0">
                          <a:ln>
                            <a:noFill/>
                          </a:ln>
                          <a:solidFill>
                            <a:srgbClr val="FF9933"/>
                          </a:solidFill>
                          <a:effectLst/>
                          <a:latin typeface="Arial" charset="0"/>
                          <a:cs typeface="Times New Roman" pitchFamily="18" charset="0"/>
                        </a:rPr>
                        <a:t>119:145-146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145 De tout mon coeur je t'ai cherché, ne me laisse pas errer loin de tes commandements.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Dans mon coeur je conserve tes ordres,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119:145-146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145 I cry out with my whole heart; Hear me, O Lord! I will keep Your statutes.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146 I cry out to You; Save me, and I will keep Your testimonies.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34pg</a:t>
            </a:r>
          </a:p>
        </p:txBody>
      </p:sp>
    </p:spTree>
  </p:cSld>
  <p:clrMapOvr>
    <a:masterClrMapping/>
  </p:clrMapOvr>
</p:sld>
</file>

<file path=ppt/slides/slide1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11452" name="Group 28"/>
          <p:cNvGraphicFramePr>
            <a:graphicFrameLocks noGrp="1"/>
          </p:cNvGraphicFramePr>
          <p:nvPr/>
        </p:nvGraphicFramePr>
        <p:xfrm>
          <a:off x="34925" y="44450"/>
          <a:ext cx="9145588" cy="6839712"/>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يوحنا ( 17 : 22 – 26 )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وانا قد اعطيتهم المجد الذي اعطيتني ليكونوا واحد كما اننا نحن واحد.  انا فيهم وانت فيّ ليكونوا مكملين الى واحد وليعلم العالم انك ارسلتني واحببتهم كما احببتني</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17:22-26</a:t>
                      </a:r>
                    </a:p>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Et moi, je leur ai donné la gloire que tu m'as donnée, pour qu'ils soient un comme nous sommes un, moi en eux comme toi en moi, pour qu'ils parviennent à l'unité parfaite et qu'ainsi le monde puisse connaître que c'est toi qui m'as envoyé et que tu les as aimés comme tu m'as aimé.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17:22-26</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And the glory which You gave Me I have given them, that they may be one just as We are one: 23 I in them, and You in Me; that they may be made perfect in one, and that the world may know that You have sent Me, and have loved them as You have loved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34g</a:t>
            </a:r>
          </a:p>
        </p:txBody>
      </p:sp>
    </p:spTree>
  </p:cSld>
  <p:clrMapOvr>
    <a:masterClrMapping/>
  </p:clrMapOvr>
</p:sld>
</file>

<file path=ppt/slides/slide1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13494" name="Group 22"/>
          <p:cNvGraphicFramePr>
            <a:graphicFrameLocks noGrp="1"/>
          </p:cNvGraphicFramePr>
          <p:nvPr/>
        </p:nvGraphicFramePr>
        <p:xfrm>
          <a:off x="34925" y="115888"/>
          <a:ext cx="9074150" cy="6049963"/>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ايها الآب اريد ان هؤلاء الذين اعطيتني يكونون معي حيث اكون انا لينظروا مجدي الذي اعطيتني لانك احببتني قبل انشاء العالم.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Père, je veux que là où je suis, ceux que tu m'as donnés soient eux aussi avec moi, et qu'ils contemplent la gloire que tu m'as donnée, car tu m'as aimé dès avant la fondation du monde.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Father, I desire that they also whom You gave Me may be with Me where I am, that they may behold My glory which You have given Me; for You loved Me before the foundation of the world.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15539" name="Group 19"/>
          <p:cNvGraphicFramePr>
            <a:graphicFrameLocks noGrp="1"/>
          </p:cNvGraphicFramePr>
          <p:nvPr/>
        </p:nvGraphicFramePr>
        <p:xfrm>
          <a:off x="34925" y="44450"/>
          <a:ext cx="9074150" cy="674224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ايها الآب البار ان العالم لم يعرفك.اما انا فعرفتك وهؤلاء عرفوا انك انت ارسلتني. وعرفتهم اسمك وسأعرفهم ليكون فيهم الحب الذي احببتني به واكون انا فيهم</a:t>
                      </a:r>
                      <a:r>
                        <a:rPr kumimoji="0" lang="ar-EG"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Père juste, tandis que le monde ne t'a pas connu, je t'ai connu et ceux-ci ont reconnu que tu m'as envoyé. Je leur ai fait connaître ton nom et je le leur ferai connaître encore, afin que l'amour dont tu m'as aimé soit en eux, et moi en eux.</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O righteous Father! The world has not known You, but I have known You; and these have known that You sent Me. 26 And I have declared to them Your name, and will declare it, that the love with which You loved Me may be in them, and I in them.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3794"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1313796"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19628" name="Group 12"/>
          <p:cNvGraphicFramePr>
            <a:graphicFrameLocks noGrp="1"/>
          </p:cNvGraphicFramePr>
          <p:nvPr/>
        </p:nvGraphicFramePr>
        <p:xfrm>
          <a:off x="539750" y="404813"/>
          <a:ext cx="8424863" cy="639470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Saturday of the Fifth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السبت من الإسبوع الخامس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Samedi de la cinquième semaine 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5842"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1315843"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1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23742" name="Group 30"/>
          <p:cNvGraphicFramePr>
            <a:graphicFrameLocks noGrp="1"/>
          </p:cNvGraphicFramePr>
          <p:nvPr/>
        </p:nvGraphicFramePr>
        <p:xfrm>
          <a:off x="34925" y="44450"/>
          <a:ext cx="9145588" cy="6254560"/>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عشية</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Times New Roman" pitchFamily="18" charset="0"/>
                        </a:rPr>
                        <a:t>135:19-20</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بيت اسرائيل باركوا الرب.يا بيت هرون باركوا الرب.  يا بيت لاوي باركوا الرب.يا خائفي الرب باركوا الرب.</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135:19-20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a:t>
                      </a:r>
                      <a:r>
                        <a:rPr kumimoji="0" lang="fr-FR" sz="2800" b="0" i="0" u="none" strike="noStrike" cap="none" normalizeH="0" baseline="0">
                          <a:ln>
                            <a:noFill/>
                          </a:ln>
                          <a:solidFill>
                            <a:schemeClr val="bg1"/>
                          </a:solidFill>
                          <a:effectLst/>
                          <a:latin typeface="Arial" charset="0"/>
                          <a:cs typeface="Arial" charset="0"/>
                        </a:rPr>
                        <a:t>Maison d'Israël, bénissez le Seigneur. Maison d'Aaron, bénissez le Seigneur.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Maison de Lévi, bénissez le Seigneur. Vous qui craignez le Seigneur, bénissez le Seigneur, </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135:19-20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Bless the Lord, O house of Israel! Bless the Lord, O house of Aaron!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Bless the Lord, O house of Levi! You who fear the Lord, bless the Lord!.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35pv</a:t>
            </a:r>
          </a:p>
        </p:txBody>
      </p:sp>
    </p:spTree>
  </p:cSld>
  <p:clrMapOvr>
    <a:masterClrMapping/>
  </p:clrMapOvr>
</p:sld>
</file>

<file path=ppt/slides/slide1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25798" name="Group 38"/>
          <p:cNvGraphicFramePr>
            <a:graphicFrameLocks noGrp="1"/>
          </p:cNvGraphicFramePr>
          <p:nvPr/>
        </p:nvGraphicFramePr>
        <p:xfrm>
          <a:off x="34925" y="44450"/>
          <a:ext cx="9145588" cy="6906705"/>
        </p:xfrm>
        <a:graphic>
          <a:graphicData uri="http://schemas.openxmlformats.org/drawingml/2006/table">
            <a:tbl>
              <a:tblPr rtl="1"/>
              <a:tblGrid>
                <a:gridCol w="4176713">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لوقا (</a:t>
                      </a:r>
                      <a:r>
                        <a:rPr kumimoji="0" lang="en-US" sz="3600" b="0" i="0" u="sng" strike="noStrike" cap="none" normalizeH="0" baseline="0">
                          <a:ln>
                            <a:noFill/>
                          </a:ln>
                          <a:solidFill>
                            <a:srgbClr val="FF9933"/>
                          </a:solidFill>
                          <a:effectLst/>
                          <a:latin typeface="Arial" charset="0"/>
                          <a:cs typeface="Arial" charset="0"/>
                        </a:rPr>
                        <a:t>14:1-6</a:t>
                      </a:r>
                      <a:r>
                        <a:rPr kumimoji="0" lang="ar-EG" sz="3600" b="0" i="0" u="sng" strike="noStrike" cap="none" normalizeH="0" baseline="0">
                          <a:ln>
                            <a:noFill/>
                          </a:ln>
                          <a:solidFill>
                            <a:srgbClr val="FF9933"/>
                          </a:solidFill>
                          <a:effectLst/>
                          <a:latin typeface="Arial" charset="0"/>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واذ جاء الى بيت احد رؤساء الفريسيين في السبت ليأكل خبزا كانوا يراقبونه. واذا انسان مستسق كان قدامه.</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14:1-6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a:t>
                      </a:r>
                      <a:r>
                        <a:rPr kumimoji="0" lang="fr-FR" sz="2800" b="0" i="0" u="none" strike="noStrike" cap="none" normalizeH="0" baseline="0">
                          <a:ln>
                            <a:noFill/>
                          </a:ln>
                          <a:solidFill>
                            <a:schemeClr val="bg1"/>
                          </a:solidFill>
                          <a:effectLst/>
                          <a:latin typeface="Arial" charset="0"/>
                          <a:cs typeface="Arial" charset="0"/>
                        </a:rPr>
                        <a:t>Or Jésus était entré dans la maison d'un chef des Pharisiens un jour de sabbat pour y prendre un repas. Ils l'observaient, et justement un hydropique se trouvait devant lui.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14:1-6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14:1 Now it happened, as He went into the house of one of the rulers of the Pharisees to eat bread on the Sabbath, that they watched Him closely. 2 And behold, there was a certain man before Him who had dropsy.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35v</a:t>
            </a:r>
          </a:p>
        </p:txBody>
      </p:sp>
    </p:spTree>
  </p:cSld>
  <p:clrMapOvr>
    <a:masterClrMapping/>
  </p:clrMapOvr>
</p:sld>
</file>

<file path=ppt/slides/slide1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27828" name="Group 20"/>
          <p:cNvGraphicFramePr>
            <a:graphicFrameLocks noGrp="1"/>
          </p:cNvGraphicFramePr>
          <p:nvPr/>
        </p:nvGraphicFramePr>
        <p:xfrm>
          <a:off x="34925" y="44450"/>
          <a:ext cx="9074150" cy="6121401"/>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فاجاب يسوع وكلم الناموسيين والفريسيين قائلا هل يحل الابراء في السبت. فسكتوا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فامسكه وابرأه واطلقه.</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Jésus prit la parole et dit aux légistes et aux Pharisiens: "Est-il permis ou non de guérir un malade le jour du sabbat? 4 Mais ils gardèrent le silence. Alors Jésus, prenant le malade, le guérit et le renvoya.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And Jesus, answering, spoke to the lawyers and Pharisees, saying, Is it lawful to heal on the Sabbath? 4 But they kept silent. And He took him and healed him, and let him go.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29878" name="Group 22"/>
          <p:cNvGraphicFramePr>
            <a:graphicFrameLocks noGrp="1"/>
          </p:cNvGraphicFramePr>
          <p:nvPr/>
        </p:nvGraphicFramePr>
        <p:xfrm>
          <a:off x="34925" y="115888"/>
          <a:ext cx="9001125" cy="5974906"/>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ثم اجابهم وقال من منكم يسقط حماره او ثوره في بئر ولا ينشله حالا في يوم السبت. فلم يقدروا ان يجيبوه عن ذلك</a:t>
                      </a:r>
                      <a:endParaRPr kumimoji="0" lang="ar-EG"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rgbClr val="FF9933"/>
                          </a:solidFill>
                          <a:effectLst/>
                          <a:latin typeface="Arial" charset="0"/>
                          <a:cs typeface="Arial" charset="0"/>
                        </a:rPr>
                        <a:t>(والمجد للـه دائماً)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Puis il leur dit: "Lequel d'entre vous, si son fils ou son bœuf tombe dans un puits, ne le hissera pas aussitôt, en plein jour de sabbat?" Et ils ne purent rien répondre à cela.</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200" b="1" i="0" u="none" strike="noStrike" cap="none" normalizeH="0" baseline="0">
                          <a:ln>
                            <a:noFill/>
                          </a:ln>
                          <a:solidFill>
                            <a:srgbClr val="FF9900"/>
                          </a:solidFill>
                          <a:effectLst/>
                          <a:latin typeface="Arial" charset="0"/>
                          <a:cs typeface="Arial" charset="0"/>
                        </a:rPr>
                        <a:t>(Gloire à Dieu éternellement.)</a:t>
                      </a:r>
                      <a:endParaRPr kumimoji="0" lang="ar-EG" sz="2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 Then He answered them, saying, Which of you, having a donkey or an ox that has fallen into a pit, will not immediately pull him out on the Sabbath day? 6 And they could not answer Him regarding these things.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19942"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0962"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1320963"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1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33975" name="Group 23"/>
          <p:cNvGraphicFramePr>
            <a:graphicFrameLocks noGrp="1"/>
          </p:cNvGraphicFramePr>
          <p:nvPr/>
        </p:nvGraphicFramePr>
        <p:xfrm>
          <a:off x="34925" y="44450"/>
          <a:ext cx="9145588" cy="6049963"/>
        </p:xfrm>
        <a:graphic>
          <a:graphicData uri="http://schemas.openxmlformats.org/drawingml/2006/table">
            <a:tbl>
              <a:tblPr rtl="1"/>
              <a:tblGrid>
                <a:gridCol w="4032250">
                  <a:extLst>
                    <a:ext uri="{9D8B030D-6E8A-4147-A177-3AD203B41FA5}">
                      <a16:colId xmlns:a16="http://schemas.microsoft.com/office/drawing/2014/main" val="20000"/>
                    </a:ext>
                  </a:extLst>
                </a:gridCol>
                <a:gridCol w="51133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36:5-6</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يا رب في السموات رحمتك.امانتك الى الغمام. عدلك مثل جبال الله </a:t>
                      </a:r>
                      <a:r>
                        <a:rPr kumimoji="0" lang="ar-SA" sz="32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36:5-6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Seigneur, ta loyauté est dans les cieux,</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Ta justice est pareille aux montagnes divines,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36:5-6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 Your mercy, O Lord, is in the heavens; Your faithfulness reaches to the clouds. </a:t>
                      </a:r>
                      <a:endParaRPr kumimoji="0" lang="ar-EG"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 Your righteousness is like the great mountains.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35pm</a:t>
            </a:r>
          </a:p>
        </p:txBody>
      </p:sp>
    </p:spTree>
  </p:cSld>
  <p:clrMapOvr>
    <a:masterClrMapping/>
  </p:clrMapOvr>
</p:sld>
</file>

<file path=ppt/slides/slide1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36032" name="Group 32"/>
          <p:cNvGraphicFramePr>
            <a:graphicFrameLocks noGrp="1"/>
          </p:cNvGraphicFramePr>
          <p:nvPr/>
        </p:nvGraphicFramePr>
        <p:xfrm>
          <a:off x="34925" y="44450"/>
          <a:ext cx="9145588" cy="6793992"/>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يوحنا (</a:t>
                      </a:r>
                      <a:r>
                        <a:rPr kumimoji="0" lang="en-US" sz="3600" b="0" i="0" u="sng" strike="noStrike" cap="none" normalizeH="0" baseline="0">
                          <a:ln>
                            <a:noFill/>
                          </a:ln>
                          <a:solidFill>
                            <a:srgbClr val="FF9933"/>
                          </a:solidFill>
                          <a:effectLst/>
                          <a:latin typeface="Arial" charset="0"/>
                          <a:cs typeface="Arial" charset="0"/>
                        </a:rPr>
                        <a:t>7:37-46</a:t>
                      </a:r>
                      <a:r>
                        <a:rPr kumimoji="0" lang="ar-EG" sz="3600" b="0" i="0" u="sng" strike="noStrike" cap="none" normalizeH="0" baseline="0">
                          <a:ln>
                            <a:noFill/>
                          </a:ln>
                          <a:solidFill>
                            <a:srgbClr val="FF9933"/>
                          </a:solidFill>
                          <a:effectLst/>
                          <a:latin typeface="Arial" charset="0"/>
                          <a:cs typeface="Arial" charset="0"/>
                        </a:rPr>
                        <a:t>)</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اليوم الاخير العظيم من العيد وقف يسوع ونادى قائلا ان عطش احد فليقبل اليّ ويشرب.من آمن بي كما قال الكتاب تجري من بطنه انهار ماء حيّ.</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John 7:37-46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37 Le dernier jour de la fête, qui est aussi le plus solennel, Jésus, debout, se mit à proclamer: "Si quelqu'un a soif, qu'il vienne à moi et que boive celui qui croit en moi. Comme l'a dit l'Écriture: "De son sein couleront des fleuves d'eau vive."</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John 7:37-46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37 On the last day, that great day of the feast, Jesus stood and cried out, saying, If anyone thirsts, let him come to Me and drink. 38 He who believes in Me, as the Scripture has said, out of his heart will flow rivers of living water.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35m</a:t>
            </a:r>
          </a:p>
        </p:txBody>
      </p:sp>
    </p:spTree>
  </p:cSld>
  <p:clrMapOvr>
    <a:masterClrMapping/>
  </p:clrMapOvr>
</p:sld>
</file>

<file path=ppt/slides/slide1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38078" name="Group 30"/>
          <p:cNvGraphicFramePr>
            <a:graphicFrameLocks noGrp="1"/>
          </p:cNvGraphicFramePr>
          <p:nvPr/>
        </p:nvGraphicFramePr>
        <p:xfrm>
          <a:off x="34925" y="44450"/>
          <a:ext cx="9074150" cy="633984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قال هذا عن الروح الذي كان المؤمنون به مزمعين ان يقبلوه.لان الروح القدس لم يكن قد أعطي بعد.لان يسوع لم يكن قد مجّد بعد. فكثيرون من الجمع لما سمعوا هذا الكلام قالوا هذا بالحقيقة هو النبي.</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39 Il désignait ainsi l'Esprit que devaient recevoir ceux qui croiraient en lui: en effet, il n'y avait pas encore d'Esprit parce que Jésus n'avait pas encore été glorifié. Parmi les gens de la foule qui avaient écouté ses paroles, les uns disaient: "Vraiment, voici le Prophète!"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39 But this He spoke concerning the Spirit, whom those believing in Him would receive; for the Holy Spirit was not yet given, because Jesus was not yet glorified. 40 Therefore many from the crowd, when they heard this saying, said, Truly this is the Prophet.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23258" name="Group 26"/>
          <p:cNvGraphicFramePr>
            <a:graphicFrameLocks noGrp="1"/>
          </p:cNvGraphicFramePr>
          <p:nvPr/>
        </p:nvGraphicFramePr>
        <p:xfrm>
          <a:off x="34925" y="44450"/>
          <a:ext cx="9074150" cy="676656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آخرون قالوا هذا هو المسيح.وآخرون قالوا ألعل المسيح من الجليل يأتي.ألم يقل الكتاب انه من نسل داود ومن بيت لحم القرية التي كان داود فيها يأتي المسيح.</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فحدث انشقاق في الجمع لسببه.</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41 D'autres disaient: "Le Christ, c'est lui." Mais d'autres encore disaient: "Le Christ pourrait-il venir de la Galilée? L'Écriture ne dit-elle pas qu'il sera de la lignée de David et qu'il viendra de Bethléem, la petite cité dont David était originaire?" C'est ainsi que la foule se divisa à son sujet.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41 Others said, This is the Christ. But some said, Will the Christ come out of Galilee? 42 Has not the Scripture said that the Christ comes from the seed of David and from the town of Bethlehem, where David was? 43 So there was a division among the people because of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40123" name="Group 27"/>
          <p:cNvGraphicFramePr>
            <a:graphicFrameLocks noGrp="1"/>
          </p:cNvGraphicFramePr>
          <p:nvPr/>
        </p:nvGraphicFramePr>
        <p:xfrm>
          <a:off x="34925" y="115888"/>
          <a:ext cx="9001125" cy="6729984"/>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قوم منهم يريدون ان يمسكوه ولكن لم يلق احد عليه الايادي  فجاء الخدام الى رؤساء الكهنة والفريسيين.فقال هؤلاء لهم لماذا لم تأتوا به. اجاب الخدام لم يتكلم قط انسان هكذا مثل هذا الانسان.</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44 Quelques-uns d'entre eux voulurent l'arrêter, mais personne ne mit la main sur lui. Les gardes revinrent donc vers les grands prêtres et les Pharisiens qui leur dirent: "Pourquoi ne l'avez-vous pas amené?" Les gardes répondirent: "Jamais homme n'a parlé comme cet homme</a:t>
                      </a:r>
                    </a:p>
                    <a:p>
                      <a:pPr marL="0" marR="0" lvl="0" indent="0" algn="l" defTabSz="914400" rtl="0" eaLnBrk="1" fontAlgn="base" latinLnBrk="0" hangingPunct="1">
                        <a:lnSpc>
                          <a:spcPct val="9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44 Now some of them wanted to take Him, but no one laid hands on Him. 45 Then the officers came to the chief priests and Pharisees, who said to them, Why have you not brought Him? 46 The officers answered, No man ever spoke like this Man!. </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26086"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7106"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1327107"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1327108"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1327109"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1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44231" name="Group 39"/>
          <p:cNvGraphicFramePr>
            <a:graphicFrameLocks noGrp="1"/>
          </p:cNvGraphicFramePr>
          <p:nvPr/>
        </p:nvGraphicFramePr>
        <p:xfrm>
          <a:off x="34925" y="44450"/>
          <a:ext cx="9074150" cy="6578600"/>
        </p:xfrm>
        <a:graphic>
          <a:graphicData uri="http://schemas.openxmlformats.org/drawingml/2006/table">
            <a:tbl>
              <a:tblPr rtl="1"/>
              <a:tblGrid>
                <a:gridCol w="5184775">
                  <a:extLst>
                    <a:ext uri="{9D8B030D-6E8A-4147-A177-3AD203B41FA5}">
                      <a16:colId xmlns:a16="http://schemas.microsoft.com/office/drawing/2014/main" val="20000"/>
                    </a:ext>
                  </a:extLst>
                </a:gridCol>
                <a:gridCol w="38893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 إلى أهل </a:t>
                      </a:r>
                      <a:r>
                        <a:rPr kumimoji="0" lang="ar-EG" sz="3200" b="0" i="0" u="sng" strike="noStrike" cap="none" normalizeH="0" baseline="0">
                          <a:ln>
                            <a:noFill/>
                          </a:ln>
                          <a:solidFill>
                            <a:srgbClr val="FF9933"/>
                          </a:solidFill>
                          <a:effectLst/>
                          <a:latin typeface="Arial" charset="0"/>
                          <a:cs typeface="Arial" charset="0"/>
                        </a:rPr>
                        <a:t>العبرانيين ( 10 1 : 13 )</a:t>
                      </a: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الناموس اذ له ظل الخيرات العتيدة لا نفس صورة الاشياء لا يقدر ابدا بنفس الذبائح كل سنة التي يقدمونها على الدوام ان يكمّل الذين يتقدمون.</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Times New Roman" pitchFamily="18" charset="0"/>
                        </a:rPr>
                        <a:t>Hebrews 10:1-13</a:t>
                      </a:r>
                    </a:p>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La loi, en effet, possède une ombre des biens à venir et non pas l’exacte représentation des réalités ; c’est pourquoi elle ne peut jamais, par les sacrifices toujours identiques qu’on présente perpétuellement chaque année, amener à la perfection ceux qui s’approchent (ainsi de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Hebrews 10:1-13</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10:1 For the law, having a shadow of the good things to come, and not the very image of the things, can never with these same sacrifices, which they offer continually year by year, make those who approach perfect.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35p</a:t>
            </a:r>
          </a:p>
        </p:txBody>
      </p:sp>
    </p:spTree>
  </p:cSld>
  <p:clrMapOvr>
    <a:masterClrMapping/>
  </p:clrMapOvr>
</p:sld>
</file>

<file path=ppt/slides/slide1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46266" name="Group 26"/>
          <p:cNvGraphicFramePr>
            <a:graphicFrameLocks noGrp="1"/>
          </p:cNvGraphicFramePr>
          <p:nvPr/>
        </p:nvGraphicFramePr>
        <p:xfrm>
          <a:off x="34925" y="44450"/>
          <a:ext cx="9074150" cy="5798503"/>
        </p:xfrm>
        <a:graphic>
          <a:graphicData uri="http://schemas.openxmlformats.org/drawingml/2006/table">
            <a:tbl>
              <a:tblPr rtl="1"/>
              <a:tblGrid>
                <a:gridCol w="4963657">
                  <a:extLst>
                    <a:ext uri="{9D8B030D-6E8A-4147-A177-3AD203B41FA5}">
                      <a16:colId xmlns:a16="http://schemas.microsoft.com/office/drawing/2014/main" val="20000"/>
                    </a:ext>
                  </a:extLst>
                </a:gridCol>
                <a:gridCol w="411049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وإلا أفما زالت تقدم.من اجل ان الخادمين وهم مطهرون مرة لا يكون لهم ايضا ضمير خطايا. لكن فيها كل سنة ذكر خطايا</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Sinon, n’aurait–on pas cessé d’en présenter, puisque ceux qui rendent ce culte auraient été purifiés une fois pour toutes et n’auraient plus eu aucune conscience de leurs péchés ?3 Mais par ces sacrifices, on rappelle chaque année le souvenir des péchés.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For then would they not have ceased to be offered? For the worshipers, once purified, would have had no more consciousness of sins. 3 But in those sacrifices there is a reminder of sins every year.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25313" name="Group 33"/>
          <p:cNvGraphicFramePr>
            <a:graphicFrameLocks noGrp="1"/>
          </p:cNvGraphicFramePr>
          <p:nvPr/>
        </p:nvGraphicFramePr>
        <p:xfrm>
          <a:off x="34925" y="44450"/>
          <a:ext cx="9074150" cy="5689601"/>
        </p:xfrm>
        <a:graphic>
          <a:graphicData uri="http://schemas.openxmlformats.org/drawingml/2006/table">
            <a:tbl>
              <a:tblPr rtl="1"/>
              <a:tblGrid>
                <a:gridCol w="4492399">
                  <a:extLst>
                    <a:ext uri="{9D8B030D-6E8A-4147-A177-3AD203B41FA5}">
                      <a16:colId xmlns:a16="http://schemas.microsoft.com/office/drawing/2014/main" val="20000"/>
                    </a:ext>
                  </a:extLst>
                </a:gridCol>
                <a:gridCol w="4581751">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لانه لا يمكن ان دم ثيران وتيوس يرفع خطايا</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لذلك عند دخوله الى العالم يقول ذبيحة وقربانا لم ترد ولكن هيأت لي جسدا</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 Car il est impossible que le sang des taureaux et des boucs ôte les péchés. 5 C’est pourquoi, en entrant dans le monde, (le Christ) dit : Tu n’as voulu ni sacrifice, ni offrande ; Mais tu m’as formé un corps.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For it is not possible that the blood of bulls and goats could take away sins. 5 Therefore, when He came into the world, He said: Sacrifice and offering You did not desire, But a body You have prepared for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73775" name="Group 15"/>
          <p:cNvGraphicFramePr>
            <a:graphicFrameLocks noGrp="1"/>
          </p:cNvGraphicFramePr>
          <p:nvPr/>
        </p:nvGraphicFramePr>
        <p:xfrm>
          <a:off x="34925" y="44450"/>
          <a:ext cx="9074150" cy="5689601"/>
        </p:xfrm>
        <a:graphic>
          <a:graphicData uri="http://schemas.openxmlformats.org/drawingml/2006/table">
            <a:tbl>
              <a:tblPr rtl="1"/>
              <a:tblGrid>
                <a:gridCol w="4684485">
                  <a:extLst>
                    <a:ext uri="{9D8B030D-6E8A-4147-A177-3AD203B41FA5}">
                      <a16:colId xmlns:a16="http://schemas.microsoft.com/office/drawing/2014/main" val="20000"/>
                    </a:ext>
                  </a:extLst>
                </a:gridCol>
                <a:gridCol w="438966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بمحرقات وذبائح للخطية لم تسرّ</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ثم قلت هانذا اجيء في درج الكتاب مكتوب عني لافعل مشيئتك يا الله.</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Tu n’as agréé ni holocaustes, ni sacrifices pour le péché. 7 Alors j’ai dit : Voici : je viens,  –– Dans le rouleau du livre il est écrit à mon sujet –– Pour faire, ô Dieu, ta volonté.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 In burnt offerings and sacrifices for sin You had no pleasure. 7 Then I said, `Behold, I have come--In the volume of the book it is written of Me--To do Your will, O God.'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27351" name="Group 23"/>
          <p:cNvGraphicFramePr>
            <a:graphicFrameLocks noGrp="1"/>
          </p:cNvGraphicFramePr>
          <p:nvPr/>
        </p:nvGraphicFramePr>
        <p:xfrm>
          <a:off x="34925" y="44450"/>
          <a:ext cx="9074150" cy="6339840"/>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اذ يقول آنفا انك ذبيحة وقربانا ومحرقات وذبائح للخطية لم ترد ولا سررت بها.التي تقدّم حسب الناموس. ثم قال هانذا اجيء لافعل مشيئتك يا الله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ينزع الاول لكي يثبت الثاني.</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Il dit d’abord : Tu n’as voulu et tu n’as agréé ni sacrifices, ni offrandes, ni holocaustes, ni sacrifices pour le péché qui cependant sont offerts selon la loi. 9 Puis il dit : Voici : je viens pour faire ta volonté. Il abolit donc le premier (culte) pour en établir un second.</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Previously saying, Sacrifice and offering, burnt offerings, and offerings for sin You did not desire, nor had pleasure in them (which are offered according to the law), 9 then He said, Behold, I have come to do Your will, O God. He takes away the first that He may establish the second.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29404" name="Group 28"/>
          <p:cNvGraphicFramePr>
            <a:graphicFrameLocks noGrp="1"/>
          </p:cNvGraphicFramePr>
          <p:nvPr/>
        </p:nvGraphicFramePr>
        <p:xfrm>
          <a:off x="34925" y="44450"/>
          <a:ext cx="9074150" cy="6339840"/>
        </p:xfrm>
        <a:graphic>
          <a:graphicData uri="http://schemas.openxmlformats.org/drawingml/2006/table">
            <a:tbl>
              <a:tblPr rtl="1"/>
              <a:tblGrid>
                <a:gridCol w="5184775">
                  <a:extLst>
                    <a:ext uri="{9D8B030D-6E8A-4147-A177-3AD203B41FA5}">
                      <a16:colId xmlns:a16="http://schemas.microsoft.com/office/drawing/2014/main" val="20000"/>
                    </a:ext>
                  </a:extLst>
                </a:gridCol>
                <a:gridCol w="38893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فبهذه المشيئة نحن مقدّسون بتقديم جسد يسوع المسيح مرة واحدة  وكل كاهن يقوم كل يوم يخدم ويقدّم مرارا كثيرة تلك الذبائح عينها التي لا تستطيع البتة ان تنزع الخطية.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Et c’est en vertu de cette volonté que nous sommes sanctifiés, par l’offrande du corps de Jésus–Christ, une fois pour toutes. 11 Tout sacrificateur se tient à son poste chaque jour pour faire son service et offrir souvent les mêmes sacrifices qui ne peuvent jamais ôter les péchés.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By that will we have been sanctified through the offering of the body of Jesus Christ once for all. 11 And every priest stands ministering daily and offering repeatedly the same sacrifices, which can never take away sins.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31442" name="Group 18"/>
          <p:cNvGraphicFramePr>
            <a:graphicFrameLocks noGrp="1"/>
          </p:cNvGraphicFramePr>
          <p:nvPr/>
        </p:nvGraphicFramePr>
        <p:xfrm>
          <a:off x="34925" y="44450"/>
          <a:ext cx="9074150" cy="5901754"/>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هذا فبعدما قدّم عن الخطايا ذبيحة واحدة جلس الى الابد عن يمين الله  منتظرا بعد ذلك حتى توضع اعداؤه موطئا لقدميه</a:t>
                      </a:r>
                      <a:r>
                        <a:rPr kumimoji="0" lang="ar-EG" sz="3200" b="0" i="0" u="none" strike="noStrike" cap="none" normalizeH="0" baseline="0">
                          <a:ln>
                            <a:noFill/>
                          </a:ln>
                          <a:solidFill>
                            <a:schemeClr val="bg1"/>
                          </a:solidFill>
                          <a:effectLst/>
                          <a:latin typeface="Arial" charset="0"/>
                          <a:cs typeface="Arial" charset="0"/>
                        </a:rPr>
                        <a:t>.</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Mais lui, après avoir présenté un seul sacrifice pour les péchés, s’est assis à perpétuité à la droite de Dieu, 13 et il attend désormais que ses ennemis deviennent son marchepied.</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But this Man, after He had offered one sacrifice for sins forever, sat down at the right hand of God, 13 from that time waiting till His enemies are made His footstool.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6322"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133632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1336324"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1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52408" name="Group 24"/>
          <p:cNvGraphicFramePr>
            <a:graphicFrameLocks noGrp="1"/>
          </p:cNvGraphicFramePr>
          <p:nvPr/>
        </p:nvGraphicFramePr>
        <p:xfrm>
          <a:off x="34925" y="44450"/>
          <a:ext cx="9074150" cy="6547930"/>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 </a:t>
                      </a:r>
                      <a:r>
                        <a:rPr kumimoji="0" lang="ar-EG" sz="3600" b="0" i="0" u="sng" strike="noStrike" cap="none" normalizeH="0" baseline="0">
                          <a:ln>
                            <a:noFill/>
                          </a:ln>
                          <a:solidFill>
                            <a:srgbClr val="FF9933"/>
                          </a:solidFill>
                          <a:effectLst/>
                          <a:latin typeface="Arial" charset="0"/>
                          <a:cs typeface="Arial" charset="0"/>
                        </a:rPr>
                        <a:t>يوحنا الأولى</a:t>
                      </a:r>
                      <a:r>
                        <a:rPr kumimoji="0" lang="en-US"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( 5 : 11 – 21 )</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وهذه هي الشهادة ان الله اعطانا حياة ابدية وهذه الحياة هي في ابنه.  من له الابن فله الحياة ومن ليس له ابن الله فليست له الحياة</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1 John 5:11-21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Et voici ce témoignage: Dieu nous a donné la vie éternelle, et cette vie est en son Fils. Qui a le Fils a la vie; qui n'a pas le Fils de Dieu n'a pas la vie.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1 John 5:11-21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And this is the testimony: that God has given us eternal life, and this life is in His Son. 12 He who has the Son has life; he who does not have the Son of God does not have life.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35c</a:t>
            </a:r>
          </a:p>
        </p:txBody>
      </p:sp>
    </p:spTree>
  </p:cSld>
  <p:clrMapOvr>
    <a:masterClrMapping/>
  </p:clrMapOvr>
</p:sld>
</file>

<file path=ppt/slides/slide1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54460" name="Group 28"/>
          <p:cNvGraphicFramePr>
            <a:graphicFrameLocks noGrp="1"/>
          </p:cNvGraphicFramePr>
          <p:nvPr/>
        </p:nvGraphicFramePr>
        <p:xfrm>
          <a:off x="34925" y="115888"/>
          <a:ext cx="9074150" cy="6389434"/>
        </p:xfrm>
        <a:graphic>
          <a:graphicData uri="http://schemas.openxmlformats.org/drawingml/2006/table">
            <a:tbl>
              <a:tblPr rtl="1"/>
              <a:tblGrid>
                <a:gridCol w="3816350">
                  <a:extLst>
                    <a:ext uri="{9D8B030D-6E8A-4147-A177-3AD203B41FA5}">
                      <a16:colId xmlns:a16="http://schemas.microsoft.com/office/drawing/2014/main" val="20000"/>
                    </a:ext>
                  </a:extLst>
                </a:gridCol>
                <a:gridCol w="5257800">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كتبت هذا اليكم انتم المؤمنين باسم ابن الله لكي تعلموا ان لكم حياة ابدية ولكي تؤمنوا باسم ابن الله. وهذه هي الثقة التي لنا عنده انه ان طلبنا شيئا حسب مشيئته يسمع لنا.</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Je vous ai écrit tout cela, pour que vous sachiez que vous avez la vie éternelle, vous qui avez la foi au nom du Fils de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These things I have written to you who believe in the name of the Son of God, that you may know that you have eternal life, and that you may continue to believe in the name of the Son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33494" name="Group 22"/>
          <p:cNvGraphicFramePr>
            <a:graphicFrameLocks noGrp="1"/>
          </p:cNvGraphicFramePr>
          <p:nvPr/>
        </p:nvGraphicFramePr>
        <p:xfrm>
          <a:off x="34925" y="115888"/>
          <a:ext cx="9074150" cy="6010656"/>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وان كنا نعلم انه مهما طلبنا يسمع لنا نعلم ان لنا الطلبات التي طلبناها منه.</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Et voici l'assurance que nous avons devant lui: si nous lui demandons quelque chose selon sa volonté, il nous écoute. Et sachant qu'il nous écoute quoi que nous lui demandions, nous savons que nous possédons ce que nous lui avons demandé.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Now this is the confidence that we have in Him, that if we ask anything according to His will, He hears us. 15 And if we know that He hears us, whatever we ask, we know that we have the petitions that we have asked of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35545" name="Group 25"/>
          <p:cNvGraphicFramePr>
            <a:graphicFrameLocks noGrp="1"/>
          </p:cNvGraphicFramePr>
          <p:nvPr/>
        </p:nvGraphicFramePr>
        <p:xfrm>
          <a:off x="34925" y="115888"/>
          <a:ext cx="9074150" cy="6339840"/>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رأى احد اخاه يخطئ خطية ليست للموت يطلب فيعطيه حياة للذين يخطئون ليس للموت.توجد خطية للموت.ليس لاجل هذه اقول ان يطلب.</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Si quelqu'un voit son frère commettre un péché, un péché qui ne conduit pas à la mort, qu'il prie, et Dieu lui donnera la vie, si vraiment le péché commis ne conduit pas à la mort. Il existe un péché qui conduit à la mort: ce n'est pas à propos de celui-là que je dis de prier; toute iniquité est péché;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If anyone sees his brother sinning a sin which does not lead to death, he will ask, and He will give him life for those who commit sin not leading to death. There is sin leading to death. I do not say that he should pray about that.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37595" name="Group 27"/>
          <p:cNvGraphicFramePr>
            <a:graphicFrameLocks noGrp="1"/>
          </p:cNvGraphicFramePr>
          <p:nvPr/>
        </p:nvGraphicFramePr>
        <p:xfrm>
          <a:off x="34925" y="115888"/>
          <a:ext cx="9074150" cy="676656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كل اثم هو خطية وتوجد خطية ليست للموت</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نعلم ان كل من ولد من الله لا يخطئ بل المولود من الله يحفظ نفسه والشرير لا يمسه.نعلم اننا نحن من الله والعالم كله قد وضع في الشرير.</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mais tout péché ne conduit pas à la mort. Nous savons que quiconque est né de Dieu ne pèche plus, mais l'Engendré de Dieu le garde, et le Mauvais n'a pas de prise sur lui. Nous savons que nous sommes de Dieu, mais le monde tout entier gît sous l'empire du Mauvais.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All unrighteousness is sin, and there is sin not leading to death. 18 We know that whoever is born of God does not sin; but he who has been born of God keeps himself, and the wicked one does not touch him. 19 We know that we are of God, and the whole world lies under the sway of the wicked one.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39645" name="Group 29"/>
          <p:cNvGraphicFramePr>
            <a:graphicFrameLocks noGrp="1"/>
          </p:cNvGraphicFramePr>
          <p:nvPr/>
        </p:nvGraphicFramePr>
        <p:xfrm>
          <a:off x="34925" y="115888"/>
          <a:ext cx="9074150" cy="633984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ونعلم ان ابن الله قد جاء واعطانا بصيرة لنعرف الحق.ونحن في الحق في ابنه يسوع المسيح.هذا هو الاله الحق والحياة الابدية.  ايها الاولاد احفظوا انفسكم من الاصنام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آمين</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Nous savons que le Fils de Dieu est venu et nous a donné l'intelligence pour connaître le Véritable. Et nous sommes dans le Véritable, en son Fils Jésus Christ. Lui est le Véritable, il est Dieu et la vie éternelle. 21 Mes petits enfants, gardez-vous des idoles.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And we know that the Son of God has come and has given us an understanding, that we may know Him who is true; and we are in Him who is true, in His Son Jesus Christ. This is the true God and eternal life. 21 Little children, keep yourselves from idols. Amen</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4514"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1344515"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1344516"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1344517"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1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60600" name="Group 24"/>
          <p:cNvGraphicFramePr>
            <a:graphicFrameLocks noGrp="1"/>
          </p:cNvGraphicFramePr>
          <p:nvPr/>
        </p:nvGraphicFramePr>
        <p:xfrm>
          <a:off x="107950" y="115888"/>
          <a:ext cx="9036050" cy="6734810"/>
        </p:xfrm>
        <a:graphic>
          <a:graphicData uri="http://schemas.openxmlformats.org/drawingml/2006/table">
            <a:tbl>
              <a:tblPr rtl="1"/>
              <a:tblGrid>
                <a:gridCol w="4572000">
                  <a:extLst>
                    <a:ext uri="{9D8B030D-6E8A-4147-A177-3AD203B41FA5}">
                      <a16:colId xmlns:a16="http://schemas.microsoft.com/office/drawing/2014/main" val="20000"/>
                    </a:ext>
                  </a:extLst>
                </a:gridCol>
                <a:gridCol w="4464050">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a:ln>
                            <a:noFill/>
                          </a:ln>
                          <a:solidFill>
                            <a:srgbClr val="FF9900"/>
                          </a:solidFill>
                          <a:effectLst/>
                          <a:latin typeface="Arial" charset="0"/>
                          <a:cs typeface="Arial" charset="0"/>
                        </a:rPr>
                        <a:t>الأطهار</a:t>
                      </a:r>
                      <a:r>
                        <a:rPr kumimoji="0" lang="ar-EG" sz="3200" b="0" i="0" u="sng" strike="noStrike" cap="none" normalizeH="0" baseline="0">
                          <a:ln>
                            <a:noFill/>
                          </a:ln>
                          <a:solidFill>
                            <a:srgbClr val="FF9933"/>
                          </a:solidFill>
                          <a:effectLst/>
                          <a:latin typeface="Arial" charset="0"/>
                          <a:cs typeface="Arial" charset="0"/>
                        </a:rPr>
                        <a:t> (</a:t>
                      </a:r>
                      <a:r>
                        <a:rPr kumimoji="0" lang="en-US" sz="3200" b="0" i="0" u="sng" strike="noStrike" cap="none" normalizeH="0" baseline="0">
                          <a:ln>
                            <a:noFill/>
                          </a:ln>
                          <a:solidFill>
                            <a:srgbClr val="FF9933"/>
                          </a:solidFill>
                          <a:effectLst/>
                          <a:latin typeface="Arial" charset="0"/>
                          <a:cs typeface="Arial" charset="0"/>
                        </a:rPr>
                        <a:t>23:6-11</a:t>
                      </a:r>
                      <a:r>
                        <a:rPr kumimoji="0" lang="ar-SA" sz="3200" b="0" i="0" u="sng" strike="noStrike" cap="none" normalizeH="0" baseline="0">
                          <a:ln>
                            <a:noFill/>
                          </a:ln>
                          <a:solidFill>
                            <a:srgbClr val="FF9933"/>
                          </a:solidFill>
                          <a:effectLst/>
                          <a:latin typeface="Arial" charset="0"/>
                          <a:cs typeface="Arial" charset="0"/>
                        </a:rPr>
                        <a:t>)</a:t>
                      </a:r>
                      <a:endParaRPr kumimoji="0" lang="en-US"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علم بولس ان قسما منهم صدوقيون والآخر فريسيون صرخ في المجمع ايها الرجال الاخوة انا فريسي ابن فريسي.على رجاء قيامة الاموات انا أحاكم.</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23:6-11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Sachant que l'assemblée était en partie sadducéenne et en partie pharisienne, Paul s'écria au milieu du Sanhédrin; "Frères, je suis Pharisien, fils de Pharisiens; c'est pour notre espérance, la résurrection des morts, que je suis mis en jugement."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23:6-11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But when Paul perceived that one part were Sadducees and the other Pharisees, he cried out in the council, Men and brethren, I am a Pharisee, the son of a Pharisee; concerning the hope and resurrection of the dead I am being judged!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35a</a:t>
            </a:r>
          </a:p>
        </p:txBody>
      </p:sp>
    </p:spTree>
  </p:cSld>
  <p:clrMapOvr>
    <a:masterClrMapping/>
  </p:clrMapOvr>
</p:sld>
</file>

<file path=ppt/slides/slide1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62648" name="Group 24"/>
          <p:cNvGraphicFramePr>
            <a:graphicFrameLocks noGrp="1"/>
          </p:cNvGraphicFramePr>
          <p:nvPr/>
        </p:nvGraphicFramePr>
        <p:xfrm>
          <a:off x="34925" y="44450"/>
          <a:ext cx="9074150" cy="6339840"/>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قال هذا حدثت منازعة بين الفريسيين والصدوقيين وانشقت الجماعة.لان الصدوقيين يقولون انه ليس قيامة ولا ملاك ولا روح.واما الفريسيون فيقرون بكل ذلك.</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Cette déclaration était à peine achevée qu'un conflit s'éleva entre Pharisiens et Sadducéens et l'assemblée se divisa. Les Sadducéens soutiennent en effet qu'il n'y a ni résurrection, ni ange, ni esprit, tandis que les Pharisiens en professent la réalité. Ce fut un beau tapage.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And when he had said this, a dissension arose between the Pharisees and the Sadducees; and the assembly was divided. 8 For Sadducees say that there is no resurrection--and no angel or spirit; but the Pharisees confess both.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41692" name="Group 28"/>
          <p:cNvGraphicFramePr>
            <a:graphicFrameLocks noGrp="1"/>
          </p:cNvGraphicFramePr>
          <p:nvPr/>
        </p:nvGraphicFramePr>
        <p:xfrm>
          <a:off x="34925" y="44450"/>
          <a:ext cx="9074150" cy="6931152"/>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فحدث صياح عظيم ونهض كتبة قسم الفريسيين وطفقوا يخاصمون قائلين لسنا نجد شيئا رديّا في هذا الانسان.وان كان روح او ملاك قد كلمه فلا نحاربنّ الله  ولما حدثت منازعة كثيرة اختشى الامير ان يفسخوا بولس</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Certains scribes du groupe pharisien intervinrent et protestèrent énergiquement: "Nous ne trouvons rien à reprocher à cet homme. Et si un esprit lui avait parlé? ou bien un ange?" Comme le conflit s'aggravait, le tribun, par crainte de les voir mettre Paul en pièces,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Then there arose a loud outcry. And the scribes of the Pharisees' party arose and protested, saying, We find no evil in this man; but if a spirit or an angel has spoken to him, let us not fight against God. 10 Now when there arose a great dissension, the commander, fearing lest Paul might be pulled to pieces by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43733" name="Group 21"/>
          <p:cNvGraphicFramePr>
            <a:graphicFrameLocks noGrp="1"/>
          </p:cNvGraphicFramePr>
          <p:nvPr/>
        </p:nvGraphicFramePr>
        <p:xfrm>
          <a:off x="34925" y="44450"/>
          <a:ext cx="9074150" cy="6864096"/>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فامر العسكر ان ينزلوا ويختطفوه من وسطهم ويأتوا به الى المعسكر.</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الليلة التالية وقف به الرب وقال ثق يا بولس لانك كما شهدت بما لي في اورشليم هكذا ينبغي ان تشهد في رومية ايضا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donna  l'ordre à la troupe de descendre le tirer du milieu d'eux et de le ramener dans la forteresse. La nuit suivante, le Seigneur se présenta à Paul et lui dit: "Courage! Tu viens de rendre témoignage à ma cause à Jérusalem, il faut qu'à Rome aussi tu témoignes de même.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commanded the soldiers to go down and take him by force from among them, and bring him into the barracks. 11 But the following night the Lord stood by him and said, Be of good cheer, Paul; for as you have testified for Me in Jerusalem, so you must also bear witness at Rome.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9634"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682"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70842" name="Group 26"/>
          <p:cNvGraphicFramePr>
            <a:graphicFrameLocks noGrp="1"/>
          </p:cNvGraphicFramePr>
          <p:nvPr/>
        </p:nvGraphicFramePr>
        <p:xfrm>
          <a:off x="34925" y="44450"/>
          <a:ext cx="9145588" cy="6254560"/>
        </p:xfrm>
        <a:graphic>
          <a:graphicData uri="http://schemas.openxmlformats.org/drawingml/2006/table">
            <a:tbl>
              <a:tblPr rtl="1"/>
              <a:tblGrid>
                <a:gridCol w="4445455">
                  <a:extLst>
                    <a:ext uri="{9D8B030D-6E8A-4147-A177-3AD203B41FA5}">
                      <a16:colId xmlns:a16="http://schemas.microsoft.com/office/drawing/2014/main" val="20000"/>
                    </a:ext>
                  </a:extLst>
                </a:gridCol>
                <a:gridCol w="470013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 (</a:t>
                      </a:r>
                      <a:r>
                        <a:rPr kumimoji="0" lang="en-US" sz="3600" b="0" i="0" u="sng" strike="noStrike" cap="none" normalizeH="0" baseline="0" dirty="0">
                          <a:ln>
                            <a:noFill/>
                          </a:ln>
                          <a:solidFill>
                            <a:srgbClr val="FF9933"/>
                          </a:solidFill>
                          <a:effectLst/>
                          <a:latin typeface="Arial" charset="0"/>
                          <a:cs typeface="Arial" charset="0"/>
                        </a:rPr>
                        <a:t>135:3, 5</a:t>
                      </a:r>
                      <a:r>
                        <a:rPr kumimoji="0" lang="ar-EG" sz="3600" b="0" i="0" u="sng" strike="noStrike" cap="none" normalizeH="0" baseline="0" dirty="0">
                          <a:ln>
                            <a:noFill/>
                          </a:ln>
                          <a:solidFill>
                            <a:srgbClr val="FF9933"/>
                          </a:solidFill>
                          <a:effectLst/>
                          <a:latin typeface="Arial" charset="0"/>
                          <a:cs typeface="Arial" charset="0"/>
                        </a:rPr>
                        <a:t>)</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سبحوا الرب لان الرب صالح.رنموا لاسمه لان ذاك حلو. لاني انا قد عرفت ان الرب عظيم وربنا فوق جميع الآلهة.</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 هللويا.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135:3, 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 Louez le Seigneur car il est bon, chantez	son nom car il est aimable.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5 Moi je sais qu'il est grand; que notre Seigneur surpasse tous les dieux,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135:3, 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 Praise the Lord, for the Lord is good; Sing praises to His name, for it is pleasant.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 For I know that the Lord is great, And our Lord is above all gods.     Alleluia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35pg</a:t>
            </a:r>
          </a:p>
        </p:txBody>
      </p:sp>
    </p:spTree>
  </p:cSld>
  <p:clrMapOvr>
    <a:masterClrMapping/>
  </p:clrMapOvr>
</p:sld>
</file>

<file path=ppt/slides/slide1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72891" name="Group 27"/>
          <p:cNvGraphicFramePr>
            <a:graphicFrameLocks noGrp="1"/>
          </p:cNvGraphicFramePr>
          <p:nvPr/>
        </p:nvGraphicFramePr>
        <p:xfrm>
          <a:off x="34925" y="44450"/>
          <a:ext cx="8894793" cy="6460734"/>
        </p:xfrm>
        <a:graphic>
          <a:graphicData uri="http://schemas.openxmlformats.org/drawingml/2006/table">
            <a:tbl>
              <a:tblPr rtl="1"/>
              <a:tblGrid>
                <a:gridCol w="4640723">
                  <a:extLst>
                    <a:ext uri="{9D8B030D-6E8A-4147-A177-3AD203B41FA5}">
                      <a16:colId xmlns:a16="http://schemas.microsoft.com/office/drawing/2014/main" val="20000"/>
                    </a:ext>
                  </a:extLst>
                </a:gridCol>
                <a:gridCol w="4254070">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sng" strike="noStrike" cap="none" normalizeH="0" baseline="0" dirty="0">
                          <a:ln>
                            <a:noFill/>
                          </a:ln>
                          <a:solidFill>
                            <a:srgbClr val="FF9933"/>
                          </a:solidFill>
                          <a:effectLst/>
                          <a:latin typeface="Arial" charset="0"/>
                          <a:cs typeface="Arial" charset="0"/>
                        </a:rPr>
                        <a:t>يوحنا ( 14 : 1 – 11 )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لا تضطرب قلوبكم</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انتم تؤمنون بالله فآمنوا بي. في بيت ابي منازل كثيرة.وإلا فاني كنت قد قلت لكم.انا امضي لاعد لكم مكانا.</a:t>
                      </a:r>
                      <a:r>
                        <a:rPr kumimoji="0" lang="ar-EG"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14:1-11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a:t>
                      </a:r>
                      <a:r>
                        <a:rPr kumimoji="0" lang="fr-FR" sz="2800" b="0" i="0" u="none" strike="noStrike" cap="none" normalizeH="0" baseline="0">
                          <a:ln>
                            <a:noFill/>
                          </a:ln>
                          <a:solidFill>
                            <a:schemeClr val="bg1"/>
                          </a:solidFill>
                          <a:effectLst/>
                          <a:latin typeface="Arial" charset="0"/>
                          <a:cs typeface="Arial" charset="0"/>
                        </a:rPr>
                        <a:t>Que votre coeur ne se trouble pas: vous croyez en Dieu, croyez aussi en moi. Dans la maison de mon Père, il y a beaucoup de demeures: sinon vous aurais-je dit que j'allais vous préparer le lieu où vous serez?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John 14:1-11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14:1 Let not your heart be troubled; you believe in God, believe also in Me. 2 In My Father's house are many mansions; if it were not so, I would have told you. I go to prepare a place for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35g</a:t>
            </a:r>
          </a:p>
        </p:txBody>
      </p:sp>
    </p:spTree>
  </p:cSld>
  <p:clrMapOvr>
    <a:masterClrMapping/>
  </p:clrMapOvr>
</p:sld>
</file>

<file path=ppt/slides/slide1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74949" name="Group 37"/>
          <p:cNvGraphicFramePr>
            <a:graphicFrameLocks noGrp="1"/>
          </p:cNvGraphicFramePr>
          <p:nvPr/>
        </p:nvGraphicFramePr>
        <p:xfrm>
          <a:off x="34925" y="115888"/>
          <a:ext cx="9074150" cy="676656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وان مضيت واعددت لكم مكانا آتي ايضا وآخذكم اليّ حتى حيث اكون انا تكونون انتم ايضا.وتعلمون حيث انا اذهب وتعلمون الطريق</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قال له توما يا سيد لسنا نعلم اين تذهب فكيف نقدر ان نعرف الطريق.</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Lorsque je serai allé vous le préparer, je reviendrai et je vous prendrai avec moi, si bien que là où je suis, vous serez vous aussi. Quant au lieu où je vais, vous en savez le chemin. Thomas lui dit: "Seigneur, nous ne savons même pas où tu vas, comment en connaîtrions-nous le chemin?"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And if I go and prepare a place for you, I will come again and receive you to Myself; that where I am, there you may be also. 4 And where I go you know, and the way you know. 5 Thomas said to Him, Lord, we do not know where You are going, and how can we know the way?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45789" name="Group 29"/>
          <p:cNvGraphicFramePr>
            <a:graphicFrameLocks noGrp="1"/>
          </p:cNvGraphicFramePr>
          <p:nvPr/>
        </p:nvGraphicFramePr>
        <p:xfrm>
          <a:off x="34925" y="115888"/>
          <a:ext cx="9074150" cy="6766560"/>
        </p:xfrm>
        <a:graphic>
          <a:graphicData uri="http://schemas.openxmlformats.org/drawingml/2006/table">
            <a:tbl>
              <a:tblPr rtl="1"/>
              <a:tblGrid>
                <a:gridCol w="4447723">
                  <a:extLst>
                    <a:ext uri="{9D8B030D-6E8A-4147-A177-3AD203B41FA5}">
                      <a16:colId xmlns:a16="http://schemas.microsoft.com/office/drawing/2014/main" val="20000"/>
                    </a:ext>
                  </a:extLst>
                </a:gridCol>
                <a:gridCol w="4626427">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قال له يسوع انا هو الطريق والحق والحياة.ليس احد يأتي الى الآب الا بي. لو كنتم قد عرفتموني لعرفتم ابي ايضا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ومن الآن تعرفونه وقد رأيتموه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قال له فيلبس يا سيد أرنا الآب وكفانا.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Jésus lui dit: "Je suis le chemin et la vérité et la vie. Personne ne va au Père si ce n'est par moi. Si vous me connaissiez, vous connaîtriez aussi mon Père. Dès à présent vous le connaissez et vous l'avez vu."	Philippe lui dit: "Seigneur, montre-nous le Père et cela nous suffit."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 Jesus said to him, I am the way, the truth, and the life. No one comes to the Father except through Me. 7 If you had known Me, you would have known My Father also; and from now on you know Him and have seen Him. 8 Philip said to Him, Lord, show us the Father, and it is sufficient for 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47832" name="Group 24"/>
          <p:cNvGraphicFramePr>
            <a:graphicFrameLocks noGrp="1"/>
          </p:cNvGraphicFramePr>
          <p:nvPr/>
        </p:nvGraphicFramePr>
        <p:xfrm>
          <a:off x="34925" y="115888"/>
          <a:ext cx="9074150" cy="6158865"/>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قال له يسوع انا معكم زمانا هذه مدته ولم تعرفني يا فيلبس.الذي رآني فقد رأى الآب فكيف تقول انت أرنا الآب.  ألست تؤمن اني انا في الآب والآب فيّ.</a:t>
                      </a:r>
                      <a:r>
                        <a:rPr kumimoji="0" lang="en-US"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Jésus lui dit: "Je suis avec vous depuis si longtemps, et cependant, Philippe, tu ne m'as pas reconnu! Celui qui m'a vu a vu le Père. Pourquoi dis-tu: "Montre-nous le Père"? Ne crois-tu pas que je suis dans le Père et que le Père est en moi?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Jesus said to him, Have I been with you so long, and yet you have not known Me, Philip? He who has seen Me has seen the Father; so how can you say, `Show us the Father'? 10 Do you not believe that I am in the Father, and the Father in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176982" name="Group 22"/>
          <p:cNvGraphicFramePr>
            <a:graphicFrameLocks noGrp="1"/>
          </p:cNvGraphicFramePr>
          <p:nvPr/>
        </p:nvGraphicFramePr>
        <p:xfrm>
          <a:off x="34925" y="44450"/>
          <a:ext cx="9145588" cy="6742240"/>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الكلام الذي اكلمكم به لست اتكلم به من نفسي لكن الآب الحال فيّ هو يعمل الاعمال. صدقوني اني في الآب والآب فيّ.وإلا فصدقوني لسبب الاعمال نفسها.</a:t>
                      </a:r>
                      <a:r>
                        <a:rPr kumimoji="0" lang="ar-EG" sz="3200" b="0" i="0" u="none" strike="noStrike" cap="none" normalizeH="0" baseline="0" dirty="0">
                          <a:ln>
                            <a:noFill/>
                          </a:ln>
                          <a:solidFill>
                            <a:srgbClr val="FF9933"/>
                          </a:solidFill>
                          <a:effectLst/>
                          <a:latin typeface="Arial" charset="0"/>
                          <a:cs typeface="Arial" charset="0"/>
                        </a:rPr>
                        <a:t>(والمجد للـه دائماً)</a:t>
                      </a:r>
                      <a:endParaRPr kumimoji="0" lang="en-CA" sz="32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Les paroles que je vous dis, je ne les dis pas de moi-même! Au contraire, c'est le Père qui, demeurant en moi, accomplit ses propres oeuvres. Croyez-moi, je suis dans le Père et le Père est en moi; et si vous ne croyez pas ma parole, croyez du moins à cause de ces oeuvres.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 words that I speak to you I do not speak on My own authority; but the Father who dwells in Me does the works. 11 Believe Me that I am in the Father and the Father in Me, or else believe Me for the sake of the works themselves.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8850"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1358852"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86475" name="Group 11"/>
          <p:cNvGraphicFramePr>
            <a:graphicFrameLocks noGrp="1"/>
          </p:cNvGraphicFramePr>
          <p:nvPr/>
        </p:nvGraphicFramePr>
        <p:xfrm>
          <a:off x="468313" y="404813"/>
          <a:ext cx="8137525" cy="6138672"/>
        </p:xfrm>
        <a:graphic>
          <a:graphicData uri="http://schemas.openxmlformats.org/drawingml/2006/table">
            <a:tbl>
              <a:tblPr rtl="1"/>
              <a:tblGrid>
                <a:gridCol w="8137525">
                  <a:extLst>
                    <a:ext uri="{9D8B030D-6E8A-4147-A177-3AD203B41FA5}">
                      <a16:colId xmlns:a16="http://schemas.microsoft.com/office/drawing/2014/main" val="20000"/>
                    </a:ext>
                  </a:extLst>
                </a:gridCol>
              </a:tblGrid>
              <a:tr h="20875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endParaRPr kumimoji="0" lang="en-US" sz="4000" b="0" i="0" u="none" strike="noStrike" cap="none" normalizeH="0" baseline="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800" b="1" i="0" u="none" strike="noStrike" cap="none" normalizeH="0" baseline="0">
                          <a:ln>
                            <a:noFill/>
                          </a:ln>
                          <a:solidFill>
                            <a:srgbClr val="FF9900"/>
                          </a:solidFill>
                          <a:effectLst/>
                          <a:latin typeface="Arial" charset="0"/>
                          <a:cs typeface="Arial" charset="0"/>
                        </a:rPr>
                        <a:t>Fifth Sunday of the Holy Fifty days </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800" b="1"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800" b="1" i="0" u="none" strike="noStrike" cap="none" normalizeH="0" baseline="0">
                          <a:ln>
                            <a:noFill/>
                          </a:ln>
                          <a:solidFill>
                            <a:srgbClr val="FF9900"/>
                          </a:solidFill>
                          <a:effectLst/>
                          <a:latin typeface="Arial" charset="0"/>
                          <a:cs typeface="Arial" charset="0"/>
                        </a:rPr>
                        <a:t>الأحد الخامس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KW" sz="4000" b="1" i="0" u="none" strike="noStrike" cap="none" normalizeH="0" baseline="0">
                          <a:ln>
                            <a:noFill/>
                          </a:ln>
                          <a:solidFill>
                            <a:srgbClr val="FF9900"/>
                          </a:solidFill>
                          <a:effectLst/>
                          <a:latin typeface="Arial" charset="0"/>
                          <a:cs typeface="Arial" charset="0"/>
                        </a:rPr>
                        <a:t> </a:t>
                      </a:r>
                      <a:endParaRPr kumimoji="0" lang="fr-CA"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fr-FR" sz="4000" b="1" i="0" u="none" strike="noStrike" cap="none" normalizeH="0" baseline="0">
                          <a:ln>
                            <a:noFill/>
                          </a:ln>
                          <a:solidFill>
                            <a:srgbClr val="FF9900"/>
                          </a:solidFill>
                          <a:effectLst/>
                          <a:latin typeface="Arial" charset="0"/>
                          <a:cs typeface="Arial" charset="0"/>
                        </a:rPr>
                        <a:t>Cinquième Dimanche "ELKHAMSINE "</a:t>
                      </a:r>
                      <a:endParaRPr kumimoji="0" lang="fr-CA" sz="4000" b="0"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4"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289795"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1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88542" name="Group 30"/>
          <p:cNvGraphicFramePr>
            <a:graphicFrameLocks noGrp="1"/>
          </p:cNvGraphicFramePr>
          <p:nvPr/>
        </p:nvGraphicFramePr>
        <p:xfrm>
          <a:off x="0" y="0"/>
          <a:ext cx="9074150" cy="6392854"/>
        </p:xfrm>
        <a:graphic>
          <a:graphicData uri="http://schemas.openxmlformats.org/drawingml/2006/table">
            <a:tbl>
              <a:tblPr rtl="1"/>
              <a:tblGrid>
                <a:gridCol w="4787900">
                  <a:extLst>
                    <a:ext uri="{9D8B030D-6E8A-4147-A177-3AD203B41FA5}">
                      <a16:colId xmlns:a16="http://schemas.microsoft.com/office/drawing/2014/main" val="20000"/>
                    </a:ext>
                  </a:extLst>
                </a:gridCol>
                <a:gridCol w="4286250">
                  <a:extLst>
                    <a:ext uri="{9D8B030D-6E8A-4147-A177-3AD203B41FA5}">
                      <a16:colId xmlns:a16="http://schemas.microsoft.com/office/drawing/2014/main" val="20001"/>
                    </a:ext>
                  </a:extLst>
                </a:gridCol>
              </a:tblGrid>
              <a:tr h="214311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 عشية (</a:t>
                      </a:r>
                      <a:r>
                        <a:rPr kumimoji="0" lang="fr-FR" sz="3200" b="0" i="0" u="sng" strike="noStrike" cap="none" normalizeH="0" baseline="0" dirty="0">
                          <a:ln>
                            <a:noFill/>
                          </a:ln>
                          <a:solidFill>
                            <a:srgbClr val="FF9933"/>
                          </a:solidFill>
                          <a:effectLst/>
                          <a:latin typeface="Arial" charset="0"/>
                          <a:cs typeface="Times New Roman" pitchFamily="18" charset="0"/>
                        </a:rPr>
                        <a:t>135:6, 21</a:t>
                      </a:r>
                      <a:r>
                        <a:rPr kumimoji="0" lang="ar-EG" sz="3600" b="0" i="0" u="sng" strike="noStrike" cap="none" normalizeH="0" baseline="0" dirty="0">
                          <a:ln>
                            <a:noFill/>
                          </a:ln>
                          <a:solidFill>
                            <a:srgbClr val="FF9933"/>
                          </a:solidFill>
                          <a:effectLst/>
                          <a:latin typeface="Arial" charset="0"/>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كل ما شاء الرب صنع في السموات وفي الارض</a:t>
                      </a:r>
                      <a:r>
                        <a:rPr kumimoji="0" lang="en-US"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 مبارك الرب من صهيون الساكن في اورشليم</a:t>
                      </a:r>
                      <a:r>
                        <a:rPr kumimoji="0" lang="en-US" sz="3200" b="0" i="0" u="none" strike="noStrike" cap="none" normalizeH="0" baseline="0" dirty="0">
                          <a:ln>
                            <a:noFill/>
                          </a:ln>
                          <a:solidFill>
                            <a:schemeClr val="bg1"/>
                          </a:solidFill>
                          <a:effectLst/>
                          <a:latin typeface="Arial" charset="0"/>
                          <a:cs typeface="Arial" charset="0"/>
                        </a:rPr>
                        <a:t>    . </a:t>
                      </a:r>
                      <a:r>
                        <a:rPr kumimoji="0" lang="ar-SA" sz="3600" b="0" i="0" u="none" strike="noStrike" cap="none" normalizeH="0" baseline="0" dirty="0">
                          <a:ln>
                            <a:noFill/>
                          </a:ln>
                          <a:solidFill>
                            <a:schemeClr val="bg1"/>
                          </a:solidFill>
                          <a:effectLst/>
                          <a:latin typeface="Arial" charset="0"/>
                          <a:cs typeface="Arial" charset="0"/>
                        </a:rPr>
                        <a:t>هللويا</a:t>
                      </a:r>
                      <a:endParaRPr kumimoji="0" lang="ar-EG" sz="3600" b="0" i="0" u="none" strike="noStrike" cap="none" normalizeH="0" baseline="0" dirty="0">
                        <a:ln>
                          <a:noFill/>
                        </a:ln>
                        <a:solidFill>
                          <a:schemeClr val="bg1"/>
                        </a:solidFill>
                        <a:effectLst/>
                        <a:latin typeface="Arial" charset="0"/>
                        <a:cs typeface="Arial" charset="0"/>
                      </a:endParaRPr>
                    </a:p>
                  </a:txBody>
                  <a:tcPr marL="0" marR="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Psaumes 135:6, 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pitchFamily="34" charset="0"/>
                          <a:cs typeface="Arial" pitchFamily="34" charset="0"/>
                        </a:rPr>
                        <a:t>6 Tout ce qu'a voulu le Seigneur, il l'a fait, dans les cieux et sur la terre.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pitchFamily="34" charset="0"/>
                          <a:cs typeface="Arial" pitchFamily="34" charset="0"/>
                        </a:rPr>
                        <a:t>21 Depuis Sion, béni soit le Seigneur, qui demeure à Jérusalem,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pitchFamily="34" charset="0"/>
                          <a:cs typeface="Arial" pitchFamily="34" charset="0"/>
                        </a:rPr>
                        <a:t>Alléluia.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Psalms 135:6, 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 Whatever the Lord pleases He does, In heaven and in earth.</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21 Blessed be the Lord out of Zion, Who dwells in Jerusalem!.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36pv</a:t>
            </a:r>
          </a:p>
        </p:txBody>
      </p:sp>
    </p:spTree>
  </p:cSld>
  <p:clrMapOvr>
    <a:masterClrMapping/>
  </p:clrMapOvr>
</p:sld>
</file>

<file path=ppt/slides/slide1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89600" name="Group 64"/>
          <p:cNvGraphicFramePr>
            <a:graphicFrameLocks noGrp="1"/>
          </p:cNvGraphicFramePr>
          <p:nvPr/>
        </p:nvGraphicFramePr>
        <p:xfrm>
          <a:off x="34925" y="44450"/>
          <a:ext cx="9145588" cy="6562718"/>
        </p:xfrm>
        <a:graphic>
          <a:graphicData uri="http://schemas.openxmlformats.org/drawingml/2006/table">
            <a:tbl>
              <a:tblPr rtl="1"/>
              <a:tblGrid>
                <a:gridCol w="4550455">
                  <a:extLst>
                    <a:ext uri="{9D8B030D-6E8A-4147-A177-3AD203B41FA5}">
                      <a16:colId xmlns:a16="http://schemas.microsoft.com/office/drawing/2014/main" val="20000"/>
                    </a:ext>
                  </a:extLst>
                </a:gridCol>
                <a:gridCol w="4595133">
                  <a:extLst>
                    <a:ext uri="{9D8B030D-6E8A-4147-A177-3AD203B41FA5}">
                      <a16:colId xmlns:a16="http://schemas.microsoft.com/office/drawing/2014/main" val="20001"/>
                    </a:ext>
                  </a:extLst>
                </a:gridCol>
              </a:tblGrid>
              <a:tr h="231298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يوحنا ( 14 : 21 – 25 )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الذي عنده وصاياي ويحفظها فهو الذي يحبني.والذي يحبني يحبه ابي وانا احبه واظهر له ذاتي</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Jean 14:21-25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Celui qui a mes commandements et qui les observe, celui-là m'aime: or, celui qui m'aime sera aimé de mon Père et à mon tour, moi je l'aimerai et je me manifesterai à lui.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14:21-25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He who has My commandments and keeps them, it is he who loves Me. And he who loves Me will be loved by My Father, and I will love him and manifest Myself to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36v</a:t>
            </a:r>
          </a:p>
        </p:txBody>
      </p:sp>
    </p:spTree>
  </p:cSld>
  <p:clrMapOvr>
    <a:masterClrMapping/>
  </p:clrMapOvr>
</p:sld>
</file>

<file path=ppt/slides/slide1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90593" name="Group 33"/>
          <p:cNvGraphicFramePr>
            <a:graphicFrameLocks noGrp="1"/>
          </p:cNvGraphicFramePr>
          <p:nvPr/>
        </p:nvGraphicFramePr>
        <p:xfrm>
          <a:off x="34925" y="44450"/>
          <a:ext cx="9145588" cy="676656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قال له يهوذا ليس الاسخريوطي يا سيد ماذا حدث حتى انك مزمع ان تظهر ذاتك لنا وليس للعالم.  اجاب يسوع وقال له ان احبني احد يحفظ كلامي ويحبه ابي واليه نأتي وعنده نصنع منزلا.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Jude, non pas Judas l'Iscariote, lui dit: "Seigneur, comment se fait-il que tu aies à te manifester à nous et non pas au monde?23 Jésus lui répondit: "Si quelqu'un m'aime, il observera ma parole, et mon Père l'aimera; nous viendrons à lui et nous établirons chez lui notre demeure.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Judas (not Iscariot) said to Him, Lord, how is it that You will manifest Yourself to us, and not to the world? 23 Jesus answered and said to him, If anyone loves Me, he will keep My word; and My Father will love him, and We will come to him and make Our home with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93662" name="Group 30"/>
          <p:cNvGraphicFramePr>
            <a:graphicFrameLocks noGrp="1"/>
          </p:cNvGraphicFramePr>
          <p:nvPr/>
        </p:nvGraphicFramePr>
        <p:xfrm>
          <a:off x="118414" y="44450"/>
          <a:ext cx="8922821" cy="6101780"/>
        </p:xfrm>
        <a:graphic>
          <a:graphicData uri="http://schemas.openxmlformats.org/drawingml/2006/table">
            <a:tbl>
              <a:tblPr rtl="1"/>
              <a:tblGrid>
                <a:gridCol w="4542939">
                  <a:extLst>
                    <a:ext uri="{9D8B030D-6E8A-4147-A177-3AD203B41FA5}">
                      <a16:colId xmlns:a16="http://schemas.microsoft.com/office/drawing/2014/main" val="20000"/>
                    </a:ext>
                  </a:extLst>
                </a:gridCol>
                <a:gridCol w="4379882">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الذي لا يحبني لا يحفظ كلامي.والكلام الذي تسمعونه ليس لي بل للآب الذي ارسلني.  بهذا كلمتكم وانا عندكم.</a:t>
                      </a:r>
                      <a:r>
                        <a:rPr kumimoji="0" lang="ar-EG" sz="3200" b="0" i="0" u="none" strike="noStrike" cap="none" normalizeH="0" baseline="0" dirty="0">
                          <a:ln>
                            <a:noFill/>
                          </a:ln>
                          <a:solidFill>
                            <a:schemeClr val="bg1"/>
                          </a:solidFill>
                          <a:effectLst/>
                          <a:latin typeface="Arial" charset="0"/>
                          <a:cs typeface="Arial" charset="0"/>
                        </a:rPr>
                        <a:t>      </a:t>
                      </a:r>
                      <a:r>
                        <a:rPr kumimoji="0" lang="ar-SA" sz="2800" b="1" i="0" u="none" strike="noStrike" cap="none" normalizeH="0" baseline="0" dirty="0">
                          <a:ln>
                            <a:noFill/>
                          </a:ln>
                          <a:solidFill>
                            <a:srgbClr val="FF9900"/>
                          </a:solidFill>
                          <a:effectLst/>
                          <a:latin typeface="Arial" charset="0"/>
                          <a:cs typeface="Arial" charset="0"/>
                        </a:rPr>
                        <a:t>( والمجد للـه دائماً ).</a:t>
                      </a:r>
                      <a:endParaRPr kumimoji="0" lang="en-CA" sz="2800" b="1" i="0" u="none" strike="noStrike" cap="none" normalizeH="0" baseline="0" dirty="0">
                        <a:ln>
                          <a:noFill/>
                        </a:ln>
                        <a:solidFill>
                          <a:srgbClr val="FF9900"/>
                        </a:solidFill>
                        <a:effectLst/>
                        <a:latin typeface="Arial" charset="0"/>
                        <a:cs typeface="Arial" charset="0"/>
                      </a:endParaRPr>
                    </a:p>
                  </a:txBody>
                  <a:tcPr marL="18000" marR="1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24 Celui qui ne m'aime pas n'observe pas mes paroles; or, cette parole que vous entendez, elle n'est pas de moi mais du Père qui m'a envoyé. 25 Je vous ai dit ces choses tandis que je demeurais auprès de vous.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en-US"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24 He who does not love Me does not keep My words; and the word which you hear is not Mine but the Father's who sent Me. 25 These things I have spoken to you while being present with you.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9389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914"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294915"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1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95731" name="Group 51"/>
          <p:cNvGraphicFramePr>
            <a:graphicFrameLocks noGrp="1"/>
          </p:cNvGraphicFramePr>
          <p:nvPr/>
        </p:nvGraphicFramePr>
        <p:xfrm>
          <a:off x="34925" y="44450"/>
          <a:ext cx="9001125" cy="6194426"/>
        </p:xfrm>
        <a:graphic>
          <a:graphicData uri="http://schemas.openxmlformats.org/drawingml/2006/table">
            <a:tbl>
              <a:tblPr rtl="1"/>
              <a:tblGrid>
                <a:gridCol w="4774518">
                  <a:extLst>
                    <a:ext uri="{9D8B030D-6E8A-4147-A177-3AD203B41FA5}">
                      <a16:colId xmlns:a16="http://schemas.microsoft.com/office/drawing/2014/main" val="20000"/>
                    </a:ext>
                  </a:extLst>
                </a:gridCol>
                <a:gridCol w="4226607">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 </a:t>
                      </a:r>
                      <a:r>
                        <a:rPr kumimoji="0" lang="en-US" sz="3600" b="0" i="0" u="sng" strike="noStrike" cap="none" normalizeH="0" baseline="0" dirty="0">
                          <a:ln>
                            <a:noFill/>
                          </a:ln>
                          <a:solidFill>
                            <a:srgbClr val="FF9933"/>
                          </a:solidFill>
                          <a:effectLst/>
                          <a:latin typeface="Arial" charset="0"/>
                          <a:cs typeface="Arial" charset="0"/>
                        </a:rPr>
                        <a:t>135:19-20</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يا بيت اسرائيل باركوا الرب.يا بيت هرون باركوا الرب. يا بيت لاوي باركوا الرب.يا خائفي الرب باركوا الرب.</a:t>
                      </a:r>
                      <a:r>
                        <a:rPr kumimoji="0" lang="ar-EG" sz="3200" b="0" i="0" u="none" strike="noStrike" cap="none" normalizeH="0" baseline="0" dirty="0">
                          <a:ln>
                            <a:noFill/>
                          </a:ln>
                          <a:solidFill>
                            <a:schemeClr val="bg1"/>
                          </a:solidFill>
                          <a:effectLst/>
                          <a:latin typeface="Arial" charset="0"/>
                          <a:cs typeface="Arial" charset="0"/>
                        </a:rPr>
                        <a:t> </a:t>
                      </a:r>
                      <a:r>
                        <a:rPr kumimoji="0" lang="ar-SA" sz="3200" b="1" i="0" u="none" strike="noStrike" cap="none" normalizeH="0" baseline="0" dirty="0">
                          <a:ln>
                            <a:noFill/>
                          </a:ln>
                          <a:solidFill>
                            <a:schemeClr val="bg1"/>
                          </a:solidFill>
                          <a:effectLst/>
                          <a:latin typeface="Arial" charset="0"/>
                          <a:cs typeface="Arial" charset="0"/>
                        </a:rPr>
                        <a:t>هللويا.</a:t>
                      </a:r>
                      <a:endParaRPr kumimoji="0" lang="en-CA" sz="3200" b="1" i="0" u="none" strike="noStrike" cap="none" normalizeH="0" baseline="0" dirty="0">
                        <a:ln>
                          <a:noFill/>
                        </a:ln>
                        <a:solidFill>
                          <a:schemeClr val="bg1"/>
                        </a:solidFill>
                        <a:effectLst/>
                        <a:latin typeface="Arial" charset="0"/>
                        <a:cs typeface="Arial" charset="0"/>
                      </a:endParaRPr>
                    </a:p>
                  </a:txBody>
                  <a:tcPr marL="109728" marR="109728"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Psalms 135:19-20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19 Maison d'Israël, bénissez le Seigneur. Maison d'Aaron, bénissez le Seigneur.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20 Maison de Lévi, bénissez le Seigneur. Vous qui craignez le Seigneur, bénissez le Seigneur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endParaRPr kumimoji="0" lang="fr-CA"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Psalms 135:19-20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19 Bless the Lord, O house of Israel! Bless the Lord, O house of Aaron!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20 Bless the Lord, O house of Levi! You who fear the Lord, bless the Lord!.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36pm</a:t>
            </a:r>
          </a:p>
        </p:txBody>
      </p:sp>
    </p:spTree>
  </p:cSld>
  <p:clrMapOvr>
    <a:masterClrMapping/>
  </p:clrMapOvr>
</p:sld>
</file>

<file path=ppt/slides/slide1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96759" name="Group 55"/>
          <p:cNvGraphicFramePr>
            <a:graphicFrameLocks noGrp="1"/>
          </p:cNvGraphicFramePr>
          <p:nvPr/>
        </p:nvGraphicFramePr>
        <p:xfrm>
          <a:off x="34925" y="44450"/>
          <a:ext cx="9074150" cy="6670698"/>
        </p:xfrm>
        <a:graphic>
          <a:graphicData uri="http://schemas.openxmlformats.org/drawingml/2006/table">
            <a:tbl>
              <a:tblPr rtl="1"/>
              <a:tblGrid>
                <a:gridCol w="4655457">
                  <a:extLst>
                    <a:ext uri="{9D8B030D-6E8A-4147-A177-3AD203B41FA5}">
                      <a16:colId xmlns:a16="http://schemas.microsoft.com/office/drawing/2014/main" val="20000"/>
                    </a:ext>
                  </a:extLst>
                </a:gridCol>
                <a:gridCol w="4418693">
                  <a:extLst>
                    <a:ext uri="{9D8B030D-6E8A-4147-A177-3AD203B41FA5}">
                      <a16:colId xmlns:a16="http://schemas.microsoft.com/office/drawing/2014/main" val="20001"/>
                    </a:ext>
                  </a:extLst>
                </a:gridCol>
              </a:tblGrid>
              <a:tr h="238441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يوحنا ( 15 : 4 – 8 )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اثبتوا فيّ وانا فيكم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كما ان الغصن لا يقدر ان يأتي بثمر من ذاته ان لم يثبت في الكرمة كذلك انتم ايضا ان لم تثبتوا فيّ. انا الكرمة وانتم الاغصان.</a:t>
                      </a: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862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Jean 15:4 - 8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 De même que le sarment, s'il ne demeure sur la vigne, ne peut de lui-même porter du fruit, ainsi vous non plus si vous ne demeurez en moi. 5 Je suis la vigne, vous êtes les sarments: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John 15:4-8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Abide in Me, and I in you. As the branch cannot bear fruit of itself, unless it abides in the vine, neither can you, unless you abide in Me. 5 I am the vine, you are the branches.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36m</a:t>
            </a:r>
          </a:p>
        </p:txBody>
      </p:sp>
    </p:spTree>
  </p:cSld>
  <p:clrMapOvr>
    <a:masterClrMapping/>
  </p:clrMapOvr>
</p:sld>
</file>

<file path=ppt/slides/slide1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97784" name="Group 56"/>
          <p:cNvGraphicFramePr>
            <a:graphicFrameLocks noGrp="1"/>
          </p:cNvGraphicFramePr>
          <p:nvPr/>
        </p:nvGraphicFramePr>
        <p:xfrm>
          <a:off x="34925" y="0"/>
          <a:ext cx="9074150" cy="6339840"/>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3414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يثبت فيّ وانا فيه هذا يأتي بثمر كثير.لانكم بدوني لا تقدرون ان تفعلوا شيئا.ان كان احد لا يثبت فيّ يطرح خارجا كالغصن فيجف ويجمعونه ويطرحونه في النار فيحترق.</a:t>
                      </a:r>
                      <a:endParaRPr kumimoji="0" lang="ar-EG"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celui qui demeure en moi et en qui je demeure, celui-là portera du fruit en abondance car, en dehors de moi, vous ne pouvez rien faire. 6 Si quelqu'un ne demeure pas en moi, il est jeté dehors comme le sarment, il se dessèche, puis on les ramasse, on les jette au feu et ils brûlent.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He who abides in Me, and I in him, bears much fruit; for without Me you can do nothing. 6 If anyone does not abide in Me, he is cast out as a branch and is withered; and they gather them and throw them into the fire, and they are burned.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99806" name="Group 30"/>
          <p:cNvGraphicFramePr>
            <a:graphicFrameLocks noGrp="1"/>
          </p:cNvGraphicFramePr>
          <p:nvPr/>
        </p:nvGraphicFramePr>
        <p:xfrm>
          <a:off x="34925" y="115888"/>
          <a:ext cx="9109075" cy="5814442"/>
        </p:xfrm>
        <a:graphic>
          <a:graphicData uri="http://schemas.openxmlformats.org/drawingml/2006/table">
            <a:tbl>
              <a:tblPr rtl="1"/>
              <a:tblGrid>
                <a:gridCol w="4949037">
                  <a:extLst>
                    <a:ext uri="{9D8B030D-6E8A-4147-A177-3AD203B41FA5}">
                      <a16:colId xmlns:a16="http://schemas.microsoft.com/office/drawing/2014/main" val="20000"/>
                    </a:ext>
                  </a:extLst>
                </a:gridCol>
                <a:gridCol w="41600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ان ثبتم فيّ وثبت كلامي فيكم تطلبون ما تريدون فيكون لكم. بهذا يتمجد ابي ان تأتوا بثمر كثير فتكونون تلاميذي.</a:t>
                      </a:r>
                      <a:r>
                        <a:rPr kumimoji="0" lang="ar-EG" sz="3200" b="0" i="0" u="none" strike="noStrike" cap="none" normalizeH="0" baseline="0" dirty="0">
                          <a:ln>
                            <a:noFill/>
                          </a:ln>
                          <a:solidFill>
                            <a:schemeClr val="bg1"/>
                          </a:solidFill>
                          <a:effectLst/>
                          <a:latin typeface="Arial" charset="0"/>
                          <a:cs typeface="Arial" charset="0"/>
                        </a:rPr>
                        <a:t>  </a:t>
                      </a:r>
                      <a:r>
                        <a:rPr kumimoji="0" lang="ar-SA" sz="2800" b="1" i="0" u="none" strike="noStrike" cap="none" normalizeH="0" baseline="0" dirty="0">
                          <a:ln>
                            <a:noFill/>
                          </a:ln>
                          <a:solidFill>
                            <a:srgbClr val="FF9900"/>
                          </a:solidFill>
                          <a:effectLst/>
                          <a:latin typeface="Arial" charset="0"/>
                          <a:cs typeface="Arial" charset="0"/>
                        </a:rPr>
                        <a:t>( والمجد للـه دائماً ).</a:t>
                      </a:r>
                      <a:endParaRPr kumimoji="0" lang="en-CA" sz="28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7 Si vous demeurez en moi et que mes paroles demeurent en vous, vous demanderez ce que vous voudrez et cela vous arrivera. 8 Ce qui glorifie mon Père, c'est que vous portiez du fruit en abondance et que vous soyez pour moi des disciples.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en-US"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7 If you abide in Me, and My words abide in you, you will ask what you desire, and it shall be done for you. 8 By this My Father is glorified, that you bear much fruit; so you will be My disciples.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9901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300035"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rtl="0"/>
            <a:endParaRPr lang="en-US" sz="2800">
              <a:solidFill>
                <a:schemeClr val="bg1"/>
              </a:solidFill>
              <a:latin typeface="Avva_Shenouda" pitchFamily="34" charset="0"/>
            </a:endParaRPr>
          </a:p>
        </p:txBody>
      </p:sp>
      <p:sp>
        <p:nvSpPr>
          <p:cNvPr id="300036"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300037"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1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02923" name="Group 75"/>
          <p:cNvGraphicFramePr>
            <a:graphicFrameLocks noGrp="1"/>
          </p:cNvGraphicFramePr>
          <p:nvPr/>
        </p:nvGraphicFramePr>
        <p:xfrm>
          <a:off x="34925" y="44450"/>
          <a:ext cx="9074150" cy="6645212"/>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بولس الرسول إلى أهل</a:t>
                      </a:r>
                      <a:r>
                        <a:rPr kumimoji="0" lang="ar-EG" sz="3200" b="0" i="0" u="sng" strike="noStrike" cap="none" normalizeH="0" baseline="0" dirty="0">
                          <a:ln>
                            <a:noFill/>
                          </a:ln>
                          <a:solidFill>
                            <a:srgbClr val="FF9933"/>
                          </a:solidFill>
                          <a:effectLst/>
                          <a:latin typeface="Arial" charset="0"/>
                          <a:cs typeface="Arial" charset="0"/>
                        </a:rPr>
                        <a:t> العبرانيين( 10 :19 - 38</a:t>
                      </a:r>
                      <a:r>
                        <a:rPr kumimoji="0" lang="ar-SA" sz="3200" b="0" i="0" u="sng" strike="noStrike" cap="none" normalizeH="0" baseline="0" dirty="0">
                          <a:ln>
                            <a:noFill/>
                          </a:ln>
                          <a:solidFill>
                            <a:srgbClr val="FF9933"/>
                          </a:solidFill>
                          <a:effectLst/>
                          <a:latin typeface="Arial" charset="0"/>
                          <a:cs typeface="Arial" charset="0"/>
                        </a:rPr>
                        <a:t>)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فاذ لنا ايها الاخوة ثقة بالدخول الى الاقداس بدم يسوع طريقا كرّسه لنا حديثا حيّا بالحجاب اي جسده وكاهن عظيم على بيت الله</a:t>
                      </a:r>
                      <a:r>
                        <a:rPr kumimoji="0" lang="ar-EG" sz="32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100" b="0" i="0" u="sng" strike="noStrike" cap="none" normalizeH="0" baseline="0" noProof="0" dirty="0">
                          <a:ln>
                            <a:noFill/>
                          </a:ln>
                          <a:solidFill>
                            <a:srgbClr val="FF9933"/>
                          </a:solidFill>
                          <a:effectLst/>
                          <a:latin typeface="Arial" pitchFamily="34" charset="0"/>
                          <a:cs typeface="Arial" pitchFamily="34" charset="0"/>
                        </a:rPr>
                        <a:t>Hébreux</a:t>
                      </a:r>
                      <a:r>
                        <a:rPr kumimoji="0" lang="en-US" sz="3100" b="0" i="0" u="sng" strike="noStrike" cap="none" normalizeH="0" baseline="0" dirty="0">
                          <a:ln>
                            <a:noFill/>
                          </a:ln>
                          <a:solidFill>
                            <a:srgbClr val="FF9933"/>
                          </a:solidFill>
                          <a:effectLst/>
                          <a:latin typeface="Arial" pitchFamily="34" charset="0"/>
                          <a:cs typeface="Arial" pitchFamily="34" charset="0"/>
                        </a:rPr>
                        <a:t> 10:19 - 38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19 Nous avons ainsi, frères, pleine assurance d'accéder au sanctuaire par le sang de Jésus. 20  Nous avons là une voie nouvelle et vivante, qu'il a inaugurée à travers le voile, c'est-à-dire par son humanité. 21 Et nous avons un prêtre éminent établi sur la Maison de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GB" sz="3100" b="0" i="0" u="sng" strike="noStrike" cap="none" normalizeH="0" baseline="0" dirty="0">
                          <a:ln>
                            <a:noFill/>
                          </a:ln>
                          <a:solidFill>
                            <a:srgbClr val="FF9933"/>
                          </a:solidFill>
                          <a:effectLst/>
                          <a:latin typeface="Arial" charset="0"/>
                          <a:cs typeface="Times New Roman" pitchFamily="18" charset="0"/>
                        </a:rPr>
                        <a:t>Hebrews 10:19-38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19 Therefore, brethren, having boldness to enter the Holiest by the blood of Jesus, 20 by a new and living way which He consecrated for us, through the veil, that is, His flesh, 21 and having a High Priest over the house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36p</a:t>
            </a:r>
          </a:p>
        </p:txBody>
      </p:sp>
    </p:spTree>
  </p:cSld>
  <p:clrMapOvr>
    <a:masterClrMapping/>
  </p:clrMapOvr>
</p:sld>
</file>

<file path=ppt/slides/slide1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90624" name="Group 32"/>
          <p:cNvGraphicFramePr>
            <a:graphicFrameLocks noGrp="1"/>
          </p:cNvGraphicFramePr>
          <p:nvPr/>
        </p:nvGraphicFramePr>
        <p:xfrm>
          <a:off x="34925" y="44450"/>
          <a:ext cx="9074150" cy="631443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لنتقدم بقلب صادق في يقين الايمان مرشوشة قلوبنا من ضمير شرير ومغتسلة اجسادنا بماء نقي  لنتمسك باقرار الرجاء راسخا لان الذي وعد هو امين.</a:t>
                      </a:r>
                      <a:r>
                        <a:rPr kumimoji="0" lang="ar-EG" sz="32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Approchons-nous donc avec un coeur droit et dans la plénitude de la foi, le coeur purifié de toute faute de conscience et le corps lavé d'une eau pure; 23  sans fléchir, continuons à affirmer notre espérance, car il est fidèle, celui qui a promis.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22 let us draw near with a true heart in full assurance of faith, having our hearts sprinkled from an evil conscience and our bodies washed with pure water. 23 Let us hold fast the confession of our hope without wavering, for He who promised is faithful.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03918" name="Group 46"/>
          <p:cNvGraphicFramePr>
            <a:graphicFrameLocks noGrp="1"/>
          </p:cNvGraphicFramePr>
          <p:nvPr/>
        </p:nvGraphicFramePr>
        <p:xfrm>
          <a:off x="34925" y="44450"/>
          <a:ext cx="9145588" cy="631443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ولنلاحظ بعضنا بعضا للتحريض على المحبة والاعمال الحسنة  غير تاركين اجتماعنا كما لقوم عادة بل واعظين بعضنا بعضا وبالاكثر على قدر ما ترون اليوم يقرب</a:t>
                      </a:r>
                      <a:r>
                        <a:rPr kumimoji="0" lang="ar-EG" sz="3200" b="0" i="0" u="none" strike="noStrike" cap="none" normalizeH="0" baseline="0" dirty="0">
                          <a:ln>
                            <a:noFill/>
                          </a:ln>
                          <a:solidFill>
                            <a:schemeClr val="bg1"/>
                          </a:solidFill>
                          <a:effectLst/>
                          <a:latin typeface="Arial" charset="0"/>
                          <a:cs typeface="Arial" charset="0"/>
                        </a:rPr>
                        <a:t> </a:t>
                      </a: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43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Veillons les uns sur les autres, pour nous exciter à la charité et aux oeuvres bonnes. 25 Ne désertons pas nos assemblées, comme certains en ont pris l'habitude, mais encourageons-nous et cela d'autant plus que vous voyez s'approcher le Jour.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And let us consider one another in order to stir up love and good works, 25 not forsaking the assembling of ourselves together, as is the manner of some, but exhorting one another, and so much the more as you see the Day approaching.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04938" name="Group 42"/>
          <p:cNvGraphicFramePr>
            <a:graphicFrameLocks noGrp="1"/>
          </p:cNvGraphicFramePr>
          <p:nvPr/>
        </p:nvGraphicFramePr>
        <p:xfrm>
          <a:off x="34925" y="44450"/>
          <a:ext cx="9109075" cy="6599260"/>
        </p:xfrm>
        <a:graphic>
          <a:graphicData uri="http://schemas.openxmlformats.org/drawingml/2006/table">
            <a:tbl>
              <a:tblPr rtl="1"/>
              <a:tblGrid>
                <a:gridCol w="4645704">
                  <a:extLst>
                    <a:ext uri="{9D8B030D-6E8A-4147-A177-3AD203B41FA5}">
                      <a16:colId xmlns:a16="http://schemas.microsoft.com/office/drawing/2014/main" val="20000"/>
                    </a:ext>
                  </a:extLst>
                </a:gridCol>
                <a:gridCol w="4463371">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فانه ان اخطأنا باختيارنا بعد ما اخذنا معرفة الحق لا تبقى بعد ذبيحة عن الخطايا بل قبول دينونة مخيف وغيرة نار عتيدة ان تأكل المضادين.</a:t>
                      </a:r>
                      <a:r>
                        <a:rPr kumimoji="0" lang="ar-EG" sz="3200" b="0" i="0" u="none" strike="noStrike" cap="none" normalizeH="0" baseline="0" dirty="0">
                          <a:ln>
                            <a:noFill/>
                          </a:ln>
                          <a:solidFill>
                            <a:schemeClr val="bg1"/>
                          </a:solidFill>
                          <a:effectLst/>
                          <a:latin typeface="Arial" charset="0"/>
                          <a:cs typeface="Arial" charset="0"/>
                        </a:rPr>
                        <a:t> </a:t>
                      </a: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4347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26 Car si nous péchons délibérément après avoir reçu la pleine connaissance de la vérité, il ne reste plus pour les péchés aucun sacrifice, 27 mais seulement une attente terrible du jugement et l'ardeur d'un feu qui doit dévorer les rebelles.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26 For if we sin willfully after we have received the knowledge of the truth, there no longer remains a sacrifice for sins, 27 but a certain fearful expectation of judgment, and fiery indignation which will devour the adversaries.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68109" name="Group 45"/>
          <p:cNvGraphicFramePr>
            <a:graphicFrameLocks noGrp="1"/>
          </p:cNvGraphicFramePr>
          <p:nvPr/>
        </p:nvGraphicFramePr>
        <p:xfrm>
          <a:off x="34925" y="44450"/>
          <a:ext cx="9145588" cy="6876288"/>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خالف ناموس موسى فعلى شاهدين او ثلاثة شهود يموت بدون رأفة فكم عقابا اشر تظنون انه يحسب مستحقا من داس ابن الله وحسب دم العهد الذي قدّس به دنسا وازدرى بروح النعمة.</a:t>
                      </a:r>
                      <a:r>
                        <a:rPr kumimoji="0" lang="ar-EG" sz="3200" b="0" i="0" u="none" strike="noStrike" cap="none" normalizeH="0" baseline="0">
                          <a:ln>
                            <a:noFill/>
                          </a:ln>
                          <a:solidFill>
                            <a:schemeClr val="bg1"/>
                          </a:solidFill>
                          <a:effectLst/>
                          <a:latin typeface="Arial" charset="0"/>
                          <a:cs typeface="Arial" charset="0"/>
                        </a:rPr>
                        <a:t> </a:t>
                      </a: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Quelqu'un viole-t-il la loi de Moïse? Sans pitié, sur la déposition de deux ou trois témoins, c'est pour lui la mort. 29 Quelle peine plus sévère encore ne méritera-t-il pas, vous le pensez, celui qui aura foulé aux pieds le Fils de Dieu, qui aura profané le sang de l'alliance dans lequel il a été sanctifié, et qui aura outragé l'Esprit de la grâce?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Anyone who has rejected Moses' law dies without mercy on the testimony of two or three witnesses. 29 Of how much worse punishment, do you suppose, will he be thought worthy who has trampled the Son of God underfoot, counted the blood of the covenant by which he was sanctified a common thing, and insulted the Spirit of grace?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69138" name="Group 50"/>
          <p:cNvGraphicFramePr>
            <a:graphicFrameLocks noGrp="1"/>
          </p:cNvGraphicFramePr>
          <p:nvPr/>
        </p:nvGraphicFramePr>
        <p:xfrm>
          <a:off x="34925" y="44450"/>
          <a:ext cx="9145588" cy="676656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فاننا نعرف الذي قال لي الانتقام انا اجازي يقول الرب.وايضا الرب يدين شعبه. مخيف هو الوقوع في يدي الله الحي ولكن تذكروا الايام السالفة التي فيها بعدما أنرتم صبرتم على مجاهدة آلام كثيرة</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Nous le connaissons, en effet, celui qui a dit: A moi la vengeance, c'est moi qui rétribuerai. Et encore: Le Seigneur jugera son peuple. 31 Il est terrible de tomber aux mains du Dieu vivant. 32 Mais souvenez-vous de vos débuts: à peine aviez-vous reçu la lumière que vous avez enduré un lourd et douloureux combat,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30 For we know Him who said, Vengeance is Mine, I will repay, says the Lord. And again, The Lord will judge His people. 31 It is a fearful thing to fall into the hands of the living God. 32 But recall the former days in which, after you were illuminated, you endured a great struggle with sufferings: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70169" name="Group 57"/>
          <p:cNvGraphicFramePr>
            <a:graphicFrameLocks noGrp="1"/>
          </p:cNvGraphicFramePr>
          <p:nvPr/>
        </p:nvGraphicFramePr>
        <p:xfrm>
          <a:off x="34925" y="44450"/>
          <a:ext cx="9109075" cy="5852541"/>
        </p:xfrm>
        <a:graphic>
          <a:graphicData uri="http://schemas.openxmlformats.org/drawingml/2006/table">
            <a:tbl>
              <a:tblPr rtl="1"/>
              <a:tblGrid>
                <a:gridCol w="4556352">
                  <a:extLst>
                    <a:ext uri="{9D8B030D-6E8A-4147-A177-3AD203B41FA5}">
                      <a16:colId xmlns:a16="http://schemas.microsoft.com/office/drawing/2014/main" val="20000"/>
                    </a:ext>
                  </a:extLst>
                </a:gridCol>
                <a:gridCol w="455272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جهة مشهورين بتعييرات وضيقات ومن جهة صائرين شركاء الذين تصرّف فيهم هكذا. لانكم رثيتم لقيودي ايضا</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005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bg1"/>
                          </a:solidFill>
                          <a:effectLst/>
                          <a:latin typeface="Arial" charset="0"/>
                          <a:cs typeface="Arial" charset="0"/>
                        </a:rPr>
                        <a:t>33</a:t>
                      </a:r>
                      <a:r>
                        <a:rPr kumimoji="0" lang="en-US" sz="2800" b="0" i="0" u="none" strike="noStrike" cap="none" normalizeH="0" baseline="0" dirty="0">
                          <a:ln>
                            <a:noFill/>
                          </a:ln>
                          <a:solidFill>
                            <a:schemeClr val="bg1"/>
                          </a:solidFill>
                          <a:effectLst/>
                          <a:latin typeface="Arial" charset="0"/>
                          <a:cs typeface="Arial" charset="0"/>
                        </a:rPr>
                        <a:t> </a:t>
                      </a:r>
                      <a:r>
                        <a:rPr kumimoji="0" lang="fr-FR" sz="2800" b="0" i="0" u="none" strike="noStrike" cap="none" normalizeH="0" baseline="0" dirty="0">
                          <a:ln>
                            <a:noFill/>
                          </a:ln>
                          <a:solidFill>
                            <a:schemeClr val="bg1"/>
                          </a:solidFill>
                          <a:effectLst/>
                          <a:latin typeface="Arial" charset="0"/>
                          <a:cs typeface="Arial" charset="0"/>
                        </a:rPr>
                        <a:t>ici, donnés en spectacle sous les injures et les persécutions; là, devenus solidaires de ceux qui subissaient de tels traitements. 34 Et, en effet, vous avez pris part à la souffrance des prisonniers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33 partly while you were made a spectacle both by reproaches and tribulations, and partly while you became companions of those who were so treated; 34 for you had compassion on me in my chains,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71168" name="Group 32"/>
          <p:cNvGraphicFramePr>
            <a:graphicFrameLocks noGrp="1"/>
          </p:cNvGraphicFramePr>
          <p:nvPr/>
        </p:nvGraphicFramePr>
        <p:xfrm>
          <a:off x="34925" y="44450"/>
          <a:ext cx="9109075" cy="6700266"/>
        </p:xfrm>
        <a:graphic>
          <a:graphicData uri="http://schemas.openxmlformats.org/drawingml/2006/table">
            <a:tbl>
              <a:tblPr rtl="1"/>
              <a:tblGrid>
                <a:gridCol w="4453618">
                  <a:extLst>
                    <a:ext uri="{9D8B030D-6E8A-4147-A177-3AD203B41FA5}">
                      <a16:colId xmlns:a16="http://schemas.microsoft.com/office/drawing/2014/main" val="20000"/>
                    </a:ext>
                  </a:extLst>
                </a:gridCol>
                <a:gridCol w="4655457">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وقبلتم سلب اموالكم بفرح عالمين في انفسكم ان لكم مالا افضل في السموات وباقيا</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 فلا تطرحوا ثقتكم التي لها مجازاة عظيمة</a:t>
                      </a:r>
                      <a:r>
                        <a:rPr kumimoji="0" lang="ar-EG" sz="3200" b="0" i="0" u="none" strike="noStrike" cap="none" normalizeH="0" baseline="0" dirty="0">
                          <a:ln>
                            <a:noFill/>
                          </a:ln>
                          <a:solidFill>
                            <a:schemeClr val="bg1"/>
                          </a:solidFill>
                          <a:effectLst/>
                          <a:latin typeface="Arial" charset="0"/>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et vous avez accepté avec joie la spoliation de vos biens, vous sachant en possession d'une fortune meilleure et durable. 35 Ne perdez pas votre assurance, elle obtient une grande récompense.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joyfully accepted the plundering of your goods, knowing that you have a better and an enduring possession for yourselves in heaven. 35 Therefore do not cast away your confidence, which has great reward.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72196" name="Group 36"/>
          <p:cNvGraphicFramePr>
            <a:graphicFrameLocks noGrp="1"/>
          </p:cNvGraphicFramePr>
          <p:nvPr/>
        </p:nvGraphicFramePr>
        <p:xfrm>
          <a:off x="34925" y="44450"/>
          <a:ext cx="9145588" cy="6632575"/>
        </p:xfrm>
        <a:graphic>
          <a:graphicData uri="http://schemas.openxmlformats.org/drawingml/2006/table">
            <a:tbl>
              <a:tblPr rtl="1"/>
              <a:tblGrid>
                <a:gridCol w="4248150">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لانكم تحتاجون الى الصبر حتى اذا صنعتم مشيئة الله تنالون الموعد.  لانه بعد قليل جدا سيأتي الآتي ولا يبطئ</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اما البار فبالايمان يحيا وان ارتد لا تسرّ به نفسي. </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36 C'est d'endurance, en effet, que vous avez besoin, pour accomplir la volonté de Dieu et obtenir ainsi la réalisation de la promesse.37  Car encore si peu, si peu de temps, et celui qui vient sera là, il ne tardera pas. Le juste par la foi vivra.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36 For you have need of endurance, so that after you have done the will of God, you may receive the promise: 37 For yet a little while, And He who is coming will come and will not tarry. 38 Now the just shall live by faith; But if anyone draws back, My soul has no pleasure in him.</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8"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31129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311300"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1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09043" name="Group 51"/>
          <p:cNvGraphicFramePr>
            <a:graphicFrameLocks noGrp="1"/>
          </p:cNvGraphicFramePr>
          <p:nvPr/>
        </p:nvGraphicFramePr>
        <p:xfrm>
          <a:off x="34925" y="-26988"/>
          <a:ext cx="9074150" cy="640873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الكاثوليكون من  بطرس الرسول </a:t>
                      </a:r>
                      <a:r>
                        <a:rPr kumimoji="0" lang="ar-EG" sz="3600" b="0" i="0" u="sng" strike="noStrike" cap="none" normalizeH="0" baseline="0" dirty="0">
                          <a:ln>
                            <a:noFill/>
                          </a:ln>
                          <a:solidFill>
                            <a:srgbClr val="FF9933"/>
                          </a:solidFill>
                          <a:effectLst/>
                          <a:latin typeface="Arial" charset="0"/>
                          <a:cs typeface="Arial" charset="0"/>
                        </a:rPr>
                        <a:t>الأولى( </a:t>
                      </a:r>
                      <a:r>
                        <a:rPr kumimoji="0" lang="en-US" sz="3600" b="0" i="0" u="sng" strike="noStrike" cap="none" normalizeH="0" baseline="0" dirty="0">
                          <a:ln>
                            <a:noFill/>
                          </a:ln>
                          <a:solidFill>
                            <a:srgbClr val="FF9933"/>
                          </a:solidFill>
                          <a:effectLst/>
                          <a:latin typeface="Arial" charset="0"/>
                          <a:cs typeface="Arial" charset="0"/>
                        </a:rPr>
                        <a:t>4 : 6 - 14</a:t>
                      </a:r>
                      <a:r>
                        <a:rPr kumimoji="0" lang="ar-SA" sz="3600" b="0" i="0" u="sng" strike="noStrike" cap="none" normalizeH="0" baseline="0" dirty="0">
                          <a:ln>
                            <a:noFill/>
                          </a:ln>
                          <a:solidFill>
                            <a:srgbClr val="FF9933"/>
                          </a:solidFill>
                          <a:effectLst/>
                          <a:latin typeface="Arial" charset="0"/>
                          <a:cs typeface="Arial" charset="0"/>
                        </a:rPr>
                        <a:t>)</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فانه لاجل هذا بشر الموتى ايضا لكي يدانوا حسب الناس بالجسد ولكن ليحيوا حسب الله بالروح</a:t>
                      </a:r>
                      <a:r>
                        <a:rPr kumimoji="0" lang="ar-EG" sz="32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26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ar-EG" sz="3200" b="0" i="0" u="sng" strike="noStrike" kern="1200" cap="none" normalizeH="0" baseline="0" dirty="0">
                          <a:ln>
                            <a:noFill/>
                          </a:ln>
                          <a:solidFill>
                            <a:srgbClr val="FF9933"/>
                          </a:solidFill>
                          <a:effectLst/>
                          <a:latin typeface="Arial" charset="0"/>
                          <a:ea typeface="+mn-ea"/>
                          <a:cs typeface="Times New Roman" pitchFamily="18" charset="0"/>
                        </a:rPr>
                        <a:t>1</a:t>
                      </a:r>
                      <a:r>
                        <a:rPr kumimoji="0" lang="en-US" sz="3200" b="0" i="0" u="sng" strike="noStrike" kern="1200" cap="none" normalizeH="0" baseline="0" dirty="0">
                          <a:ln>
                            <a:noFill/>
                          </a:ln>
                          <a:solidFill>
                            <a:srgbClr val="FF9933"/>
                          </a:solidFill>
                          <a:effectLst/>
                          <a:latin typeface="Arial" charset="0"/>
                          <a:ea typeface="+mn-ea"/>
                          <a:cs typeface="Times New Roman" pitchFamily="18" charset="0"/>
                        </a:rPr>
                        <a:t> Pierre </a:t>
                      </a:r>
                      <a:r>
                        <a:rPr kumimoji="0" lang="ar-EG" sz="3200" b="0" i="0" u="sng" strike="noStrike" kern="1200" cap="none" normalizeH="0" baseline="0" dirty="0">
                          <a:ln>
                            <a:noFill/>
                          </a:ln>
                          <a:solidFill>
                            <a:srgbClr val="FF9933"/>
                          </a:solidFill>
                          <a:effectLst/>
                          <a:latin typeface="Arial" charset="0"/>
                          <a:ea typeface="+mn-ea"/>
                          <a:cs typeface="Times New Roman" pitchFamily="18" charset="0"/>
                        </a:rPr>
                        <a:t>4 </a:t>
                      </a:r>
                      <a:r>
                        <a:rPr kumimoji="0" lang="en-US" sz="3200" b="0" i="0" u="sng" strike="noStrike" kern="1200" cap="none" normalizeH="0" baseline="0" dirty="0">
                          <a:ln>
                            <a:noFill/>
                          </a:ln>
                          <a:solidFill>
                            <a:srgbClr val="FF9933"/>
                          </a:solidFill>
                          <a:effectLst/>
                          <a:latin typeface="Arial" charset="0"/>
                          <a:ea typeface="+mn-ea"/>
                          <a:cs typeface="Times New Roman" pitchFamily="18" charset="0"/>
                        </a:rPr>
                        <a:t> :6 - 14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6 C'est pour cela, en effet, que même aux morts la bonne nouvelle a été annoncée, afin que, jugés selon les hommes dans la chair, ils vivent selon Dieu par l'Esprit.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1 Peter 4:6-14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 For this reason the gospel was preached also to those who are dead, that they might be judged according to men in the flesh, but live according to God in the spirit.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36c</a:t>
            </a:r>
          </a:p>
        </p:txBody>
      </p:sp>
    </p:spTree>
  </p:cSld>
  <p:clrMapOvr>
    <a:masterClrMapping/>
  </p:clrMapOvr>
</p:sld>
</file>

<file path=ppt/slides/slide1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10062" name="Group 46"/>
          <p:cNvGraphicFramePr>
            <a:graphicFrameLocks noGrp="1"/>
          </p:cNvGraphicFramePr>
          <p:nvPr/>
        </p:nvGraphicFramePr>
        <p:xfrm>
          <a:off x="107950" y="44450"/>
          <a:ext cx="9072563" cy="6585585"/>
        </p:xfrm>
        <a:graphic>
          <a:graphicData uri="http://schemas.openxmlformats.org/drawingml/2006/table">
            <a:tbl>
              <a:tblPr rtl="1"/>
              <a:tblGrid>
                <a:gridCol w="4752975">
                  <a:extLst>
                    <a:ext uri="{9D8B030D-6E8A-4147-A177-3AD203B41FA5}">
                      <a16:colId xmlns:a16="http://schemas.microsoft.com/office/drawing/2014/main" val="20000"/>
                    </a:ext>
                  </a:extLst>
                </a:gridCol>
                <a:gridCol w="431958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وانما نهاية كل شيء قد اقتربت</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فتعقلوا واصحوا للصلوات. ولكن قبل كل شيء لتكن محبتكم بعضكم لبعض شديدة لان المحبة تستر كثرة من الخطايا. كونوا مضيفين بعضكم بعضا بلا دمدمة</a:t>
                      </a:r>
                      <a:r>
                        <a:rPr kumimoji="0" lang="ar-EG" sz="3200" b="0" i="0" u="none" strike="noStrike" cap="none" normalizeH="0" baseline="0">
                          <a:ln>
                            <a:noFill/>
                          </a:ln>
                          <a:solidFill>
                            <a:schemeClr val="bg1"/>
                          </a:solidFill>
                          <a:effectLst/>
                          <a:latin typeface="Arial" charset="0"/>
                          <a:cs typeface="Arial" charset="0"/>
                        </a:rPr>
                        <a:t>. </a:t>
                      </a: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La fin de toutes choses est proche. Montrez donc de la sagesse et soyez sobres afin de pouvoir prier. Ayez avant tout un amour constant les uns pour les autres car l'amour couvre une multitude de péchés. 9 Pratiquez l'hospitalité les uns envers les autres, sans murmurer.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But the end of all things is at hand; therefore be serious and watchful in your prayers. 8 And above all things have fervent love for one another, for love will cover a multitude of sins. 9 Be hospitable to one another without grumbling.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11087" name="Group 47"/>
          <p:cNvGraphicFramePr>
            <a:graphicFrameLocks noGrp="1"/>
          </p:cNvGraphicFramePr>
          <p:nvPr/>
        </p:nvGraphicFramePr>
        <p:xfrm>
          <a:off x="34925" y="44450"/>
          <a:ext cx="9145588" cy="6339840"/>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ليكن كل واحد بحسب ما اخذ موهبة يخدم بها بعضكم بعضا كوكلاء صالحين على نعمة الله المتنوعة. ان كان يتكلم احد فكاقوال الله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وان كان يخدم احد فكانه من قوة يمنحها الله</a:t>
                      </a:r>
                      <a:endParaRPr kumimoji="0" lang="ar-EG"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Mettez-vous, chacun selon le don qu'il a reçu, au service les uns des autres, comme de bons administrateurs de la grâce de Dieu, variée en ses effets. 11 Si quelqu'un parle, que ce soit pour transmettre les paroles de Dieu; si quelqu'un assure le service, que ce soit avec la force que Dieu accorde,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As each one has received a gift, minister it to one another, as good stewards of the manifold grace of God. 11 If anyone speaks, let him speak as the oracles of God. If anyone ministers, let him do it as with the ability which God supplies,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12101" name="Group 37"/>
          <p:cNvGraphicFramePr>
            <a:graphicFrameLocks noGrp="1"/>
          </p:cNvGraphicFramePr>
          <p:nvPr/>
        </p:nvGraphicFramePr>
        <p:xfrm>
          <a:off x="34925" y="44450"/>
          <a:ext cx="9145588" cy="633984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لكي يتمجد الله في كل شيء بيسوع المسيح الذي له المجد والسلطان الى ابد الآبدين.آمين ايها الاحباء لا تستغربوا البلوى المحرقة التي بينكم حادثة لاجل امتحانكم كانه اصابكم امر غريب</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afin que par Jésus Christ Dieu soit totalement glorifié, lui à qui appartiennent gloire et domination pour les siècles des siècles, Amen.12 Bien-aimés, ne trouvez pas étrange d'être dans la fournaise de l'épreuve, comme s'il vous arrivait quelque chose d'anormal.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that in all things God may be glorified through Jesus Christ, to whom belong the glory and the dominion forever and ever. Amen. 12 Beloved, do not think it strange concerning the fiery trial which is to try you, as though some strange thing happened to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13135" name="Group 47"/>
          <p:cNvGraphicFramePr>
            <a:graphicFrameLocks noGrp="1"/>
          </p:cNvGraphicFramePr>
          <p:nvPr/>
        </p:nvGraphicFramePr>
        <p:xfrm>
          <a:off x="34925" y="44450"/>
          <a:ext cx="9145588" cy="6121401"/>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بل كما اشتركتم في آلام المسيح افرحوا لكي تفرحوا في استعلان مجده ايضا مبتهجين</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ان عيّرتم باسم المسيح</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Mais, dans la mesure où vous avez part aux souffrances du Christ, réjouissez-vous,  afin que, lors de la révélation de sa gloire, vous soyez aussi dans la joie et l'allégresse. Si l'on vous outrage pour le nom du Christ,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but rejoice to the extent that you partake of Christ's sufferings, that when His glory is revealed, you may also be glad with exceeding joy. 14 If you are reproached for the name of Christ,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73231" name="Group 47"/>
          <p:cNvGraphicFramePr>
            <a:graphicFrameLocks noGrp="1"/>
          </p:cNvGraphicFramePr>
          <p:nvPr/>
        </p:nvGraphicFramePr>
        <p:xfrm>
          <a:off x="34925" y="44450"/>
          <a:ext cx="9145588" cy="5762626"/>
        </p:xfrm>
        <a:graphic>
          <a:graphicData uri="http://schemas.openxmlformats.org/drawingml/2006/table">
            <a:tbl>
              <a:tblPr rtl="1"/>
              <a:tblGrid>
                <a:gridCol w="3887788">
                  <a:extLst>
                    <a:ext uri="{9D8B030D-6E8A-4147-A177-3AD203B41FA5}">
                      <a16:colId xmlns:a16="http://schemas.microsoft.com/office/drawing/2014/main" val="20000"/>
                    </a:ext>
                  </a:extLst>
                </a:gridCol>
                <a:gridCol w="5257800">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فطوبى لكم لان روح المجد والله يحل عليكم.اما من جهتهم فيجدّف عليه واما من جهتكم فيمجد.</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heureux êtes-vous, car l'Esprit de gloire, l'Esprit de Dieu, repose sur vous.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blessed are you, for the Spirit of glory and of God rests upon you. On their part He is blasphemed, but on your part He is glorified.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490" name="Text Box 2"/>
          <p:cNvSpPr txBox="1">
            <a:spLocks noChangeArrowheads="1"/>
          </p:cNvSpPr>
          <p:nvPr/>
        </p:nvSpPr>
        <p:spPr bwMode="auto">
          <a:xfrm>
            <a:off x="6324600" y="1258888"/>
            <a:ext cx="2667000" cy="585787"/>
          </a:xfrm>
          <a:prstGeom prst="rect">
            <a:avLst/>
          </a:prstGeom>
          <a:noFill/>
          <a:ln w="9525">
            <a:noFill/>
            <a:miter lim="800000"/>
            <a:headEnd/>
            <a:tailEnd/>
          </a:ln>
        </p:spPr>
        <p:txBody>
          <a:bodyPr>
            <a:spAutoFit/>
          </a:bodyPr>
          <a:lstStyle/>
          <a:p>
            <a:pPr algn="just" rtl="0">
              <a:lnSpc>
                <a:spcPct val="90000"/>
              </a:lnSpc>
              <a:spcBef>
                <a:spcPct val="20000"/>
              </a:spcBef>
            </a:pPr>
            <a:endParaRPr lang="en-US" sz="3600">
              <a:latin typeface="Coptic1" pitchFamily="2" charset="0"/>
              <a:cs typeface="Times New Roman" pitchFamily="18" charset="0"/>
            </a:endParaRPr>
          </a:p>
        </p:txBody>
      </p:sp>
      <p:sp>
        <p:nvSpPr>
          <p:cNvPr id="319491" name="Text Box 3"/>
          <p:cNvSpPr txBox="1">
            <a:spLocks noChangeArrowheads="1"/>
          </p:cNvSpPr>
          <p:nvPr/>
        </p:nvSpPr>
        <p:spPr bwMode="auto">
          <a:xfrm>
            <a:off x="0" y="1295400"/>
            <a:ext cx="3352800" cy="701675"/>
          </a:xfrm>
          <a:prstGeom prst="rect">
            <a:avLst/>
          </a:prstGeom>
          <a:noFill/>
          <a:ln w="9525">
            <a:noFill/>
            <a:miter lim="800000"/>
            <a:headEnd/>
            <a:tailEnd/>
          </a:ln>
        </p:spPr>
        <p:txBody>
          <a:bodyPr>
            <a:spAutoFit/>
          </a:bodyPr>
          <a:lstStyle/>
          <a:p>
            <a:pPr algn="just" rtl="0">
              <a:spcBef>
                <a:spcPct val="20000"/>
              </a:spcBef>
            </a:pPr>
            <a:endParaRPr lang="en-US" sz="4000"/>
          </a:p>
        </p:txBody>
      </p:sp>
      <p:sp>
        <p:nvSpPr>
          <p:cNvPr id="319492" name="Rectangle 4"/>
          <p:cNvSpPr>
            <a:spLocks noGrp="1" noChangeArrowheads="1"/>
          </p:cNvSpPr>
          <p:nvPr>
            <p:ph type="title"/>
          </p:nvPr>
        </p:nvSpPr>
        <p:spPr>
          <a:xfrm>
            <a:off x="434975" y="0"/>
            <a:ext cx="8458200" cy="685800"/>
          </a:xfrm>
          <a:solidFill>
            <a:srgbClr val="33CCCC"/>
          </a:solidFill>
          <a:ln>
            <a:solidFill>
              <a:schemeClr val="tx1"/>
            </a:solidFill>
          </a:ln>
        </p:spPr>
        <p:txBody>
          <a:bodyPr/>
          <a:lstStyle/>
          <a:p>
            <a:pPr eaLnBrk="1" hangingPunct="1"/>
            <a:r>
              <a:rPr lang="en-US" sz="3200">
                <a:solidFill>
                  <a:schemeClr val="bg1"/>
                </a:solidFill>
              </a:rPr>
              <a:t>THE RESURRECTION PRAXIS RESPONSE</a:t>
            </a:r>
          </a:p>
        </p:txBody>
      </p:sp>
      <p:graphicFrame>
        <p:nvGraphicFramePr>
          <p:cNvPr id="4748293" name="Group 5"/>
          <p:cNvGraphicFramePr>
            <a:graphicFrameLocks noGrp="1"/>
          </p:cNvGraphicFramePr>
          <p:nvPr>
            <p:ph type="tbl" idx="1"/>
          </p:nvPr>
        </p:nvGraphicFramePr>
        <p:xfrm>
          <a:off x="0" y="765175"/>
          <a:ext cx="9144000" cy="5495544"/>
        </p:xfrm>
        <a:graphic>
          <a:graphicData uri="http://schemas.openxmlformats.org/drawingml/2006/table">
            <a:tbl>
              <a:tblPr/>
              <a:tblGrid>
                <a:gridCol w="2362200">
                  <a:extLst>
                    <a:ext uri="{9D8B030D-6E8A-4147-A177-3AD203B41FA5}">
                      <a16:colId xmlns:a16="http://schemas.microsoft.com/office/drawing/2014/main" val="20000"/>
                    </a:ext>
                  </a:extLst>
                </a:gridCol>
                <a:gridCol w="2743200">
                  <a:extLst>
                    <a:ext uri="{9D8B030D-6E8A-4147-A177-3AD203B41FA5}">
                      <a16:colId xmlns:a16="http://schemas.microsoft.com/office/drawing/2014/main" val="20001"/>
                    </a:ext>
                  </a:extLst>
                </a:gridCol>
                <a:gridCol w="2362200">
                  <a:extLst>
                    <a:ext uri="{9D8B030D-6E8A-4147-A177-3AD203B41FA5}">
                      <a16:colId xmlns:a16="http://schemas.microsoft.com/office/drawing/2014/main" val="20002"/>
                    </a:ext>
                  </a:extLst>
                </a:gridCol>
                <a:gridCol w="1676400">
                  <a:extLst>
                    <a:ext uri="{9D8B030D-6E8A-4147-A177-3AD203B41FA5}">
                      <a16:colId xmlns:a16="http://schemas.microsoft.com/office/drawing/2014/main" val="20003"/>
                    </a:ext>
                  </a:extLst>
                </a:gridCol>
              </a:tblGrid>
              <a:tr h="5373688">
                <a:tc>
                  <a:txBody>
                    <a:bodyPr/>
                    <a:lstStyle/>
                    <a:p>
                      <a:pPr marL="0" marR="0" lvl="0" indent="0" algn="l" defTabSz="914400" rtl="1"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a:ln>
                            <a:noFill/>
                          </a:ln>
                          <a:solidFill>
                            <a:schemeClr val="bg1"/>
                          </a:solidFill>
                          <a:effectLst/>
                          <a:latin typeface="Arial" charset="0"/>
                          <a:cs typeface="Arial" charset="0"/>
                        </a:rPr>
                        <a:t>Hail to His </a:t>
                      </a:r>
                      <a:r>
                        <a:rPr kumimoji="0" lang="en-US" sz="2800" b="0" i="0" u="none" strike="noStrike" cap="none" normalizeH="0" baseline="0">
                          <a:ln>
                            <a:noFill/>
                          </a:ln>
                          <a:solidFill>
                            <a:schemeClr val="bg1"/>
                          </a:solidFill>
                          <a:effectLst/>
                          <a:latin typeface="Arial" charset="0"/>
                          <a:cs typeface="Arial" charset="0"/>
                        </a:rPr>
                        <a:t>Resurrection</a:t>
                      </a:r>
                      <a:r>
                        <a:rPr kumimoji="0" lang="en-US" sz="3200" b="0" i="0" u="none" strike="noStrike" cap="none" normalizeH="0" baseline="0">
                          <a:ln>
                            <a:noFill/>
                          </a:ln>
                          <a:solidFill>
                            <a:schemeClr val="bg1"/>
                          </a:solidFill>
                          <a:effectLst/>
                          <a:latin typeface="Arial" charset="0"/>
                          <a:cs typeface="Arial" charset="0"/>
                        </a:rPr>
                        <a:t>: He, Who has risen from the dead: in order to save us: from our sins.</a:t>
                      </a:r>
                    </a:p>
                  </a:txBody>
                  <a:tcPr horzOverflow="overflow">
                    <a:lnL cap="flat">
                      <a:noFill/>
                    </a:lnL>
                    <a:lnR>
                      <a:noFill/>
                    </a:lnR>
                    <a:lnT cap="flat">
                      <a:noFill/>
                    </a:lnT>
                    <a:lnB cap="flat">
                      <a:noFill/>
                    </a:lnB>
                    <a:lnTlToBr>
                      <a:noFill/>
                    </a:lnTlToBr>
                    <a:lnBlToTr>
                      <a:noFill/>
                    </a:lnBlToTr>
                    <a:noFill/>
                  </a:tcPr>
                </a:tc>
                <a:tc>
                  <a:txBody>
                    <a:bodyPr/>
                    <a:lstStyle/>
                    <a:p>
                      <a:pPr marL="0" marR="0" lvl="0" indent="0" algn="l" defTabSz="914400" rtl="1"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a:ln>
                            <a:noFill/>
                          </a:ln>
                          <a:solidFill>
                            <a:schemeClr val="bg1"/>
                          </a:solidFill>
                          <a:effectLst/>
                          <a:latin typeface="Coptic" pitchFamily="2" charset="0"/>
                          <a:cs typeface="Arial" charset="0"/>
                        </a:rPr>
                        <a:t>&lt;ere tefa~nac-tacic: e~taftwnf e~bolqen n/eymwout: san~tefcw] m~mon: e~bolqen nennobi.</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l" defTabSz="914400" rtl="1" eaLnBrk="1" fontAlgn="base" latinLnBrk="0" hangingPunct="1">
                        <a:lnSpc>
                          <a:spcPct val="90000"/>
                        </a:lnSpc>
                        <a:spcBef>
                          <a:spcPct val="20000"/>
                        </a:spcBef>
                        <a:spcAft>
                          <a:spcPct val="0"/>
                        </a:spcAft>
                        <a:buClrTx/>
                        <a:buSzTx/>
                        <a:buFontTx/>
                        <a:buNone/>
                        <a:tabLst/>
                      </a:pPr>
                      <a:r>
                        <a:rPr kumimoji="0" lang="fr-CA" sz="4000" b="0" i="0" u="none" strike="noStrike" cap="none" normalizeH="0" baseline="0">
                          <a:ln>
                            <a:noFill/>
                          </a:ln>
                          <a:solidFill>
                            <a:schemeClr val="bg1"/>
                          </a:solidFill>
                          <a:effectLst/>
                          <a:latin typeface="Arial" charset="0"/>
                          <a:cs typeface="Arial" charset="0"/>
                        </a:rPr>
                        <a:t>Salut </a:t>
                      </a:r>
                      <a:r>
                        <a:rPr kumimoji="0" lang="en-US" sz="4000" b="0" i="0" u="none" strike="noStrike" cap="none" normalizeH="0" baseline="0">
                          <a:ln>
                            <a:noFill/>
                          </a:ln>
                          <a:solidFill>
                            <a:schemeClr val="bg1"/>
                          </a:solidFill>
                          <a:effectLst/>
                          <a:latin typeface="Arial" charset="0"/>
                          <a:cs typeface="Arial" charset="0"/>
                        </a:rPr>
                        <a:t>à</a:t>
                      </a:r>
                      <a:r>
                        <a:rPr kumimoji="0" lang="fr-CA" sz="4000" b="0" i="0" u="none" strike="noStrike" cap="none" normalizeH="0" baseline="0">
                          <a:ln>
                            <a:noFill/>
                          </a:ln>
                          <a:solidFill>
                            <a:schemeClr val="bg1"/>
                          </a:solidFill>
                          <a:effectLst/>
                          <a:latin typeface="Arial" charset="0"/>
                          <a:cs typeface="Arial" charset="0"/>
                        </a:rPr>
                        <a:t> sa </a:t>
                      </a:r>
                      <a:r>
                        <a:rPr kumimoji="0" lang="fr-CA" sz="3400" b="0" i="0" u="none" strike="noStrike" cap="none" normalizeH="0" baseline="0">
                          <a:ln>
                            <a:noFill/>
                          </a:ln>
                          <a:solidFill>
                            <a:schemeClr val="bg1"/>
                          </a:solidFill>
                          <a:effectLst/>
                          <a:latin typeface="Arial" charset="0"/>
                          <a:cs typeface="Arial" charset="0"/>
                        </a:rPr>
                        <a:t>résurrection</a:t>
                      </a:r>
                      <a:r>
                        <a:rPr kumimoji="0" lang="fr-CA" sz="4000" b="0" i="0" u="none" strike="noStrike" cap="none" normalizeH="0" baseline="0">
                          <a:ln>
                            <a:noFill/>
                          </a:ln>
                          <a:solidFill>
                            <a:schemeClr val="bg1"/>
                          </a:solidFill>
                          <a:effectLst/>
                          <a:latin typeface="Arial" charset="0"/>
                          <a:cs typeface="Arial" charset="0"/>
                        </a:rPr>
                        <a:t> d’entre les morts pour nous sauver de nos péchés</a:t>
                      </a:r>
                    </a:p>
                  </a:txBody>
                  <a:tcPr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4000" b="0" i="0" u="none" strike="noStrike" cap="none" normalizeH="0" baseline="0">
                          <a:ln>
                            <a:noFill/>
                          </a:ln>
                          <a:solidFill>
                            <a:schemeClr val="bg1"/>
                          </a:solidFill>
                          <a:effectLst/>
                          <a:latin typeface="Arial" charset="0"/>
                          <a:cs typeface="Arial" charset="0"/>
                        </a:rPr>
                        <a:t>السلام لقيامته</a:t>
                      </a:r>
                      <a:r>
                        <a:rPr kumimoji="0" lang="en-CA" sz="4000" b="0" i="0" u="none" strike="noStrike" cap="none" normalizeH="0" baseline="0">
                          <a:ln>
                            <a:noFill/>
                          </a:ln>
                          <a:solidFill>
                            <a:schemeClr val="bg1"/>
                          </a:solidFill>
                          <a:effectLst/>
                          <a:latin typeface="Arial" charset="0"/>
                          <a:cs typeface="Arial" charset="0"/>
                        </a:rPr>
                        <a:t>  </a:t>
                      </a:r>
                      <a:r>
                        <a:rPr kumimoji="0" lang="ar-SA" sz="4000" b="0" i="0" u="none" strike="noStrike" cap="none" normalizeH="0" baseline="0">
                          <a:ln>
                            <a:noFill/>
                          </a:ln>
                          <a:solidFill>
                            <a:schemeClr val="bg1"/>
                          </a:solidFill>
                          <a:effectLst/>
                          <a:latin typeface="Arial" charset="0"/>
                          <a:cs typeface="Arial" charset="0"/>
                        </a:rPr>
                        <a:t> لما قام </a:t>
                      </a:r>
                      <a:r>
                        <a:rPr kumimoji="0" lang="en-CA" sz="4000" b="0" i="0" u="none" strike="noStrike" cap="none" normalizeH="0" baseline="0">
                          <a:ln>
                            <a:noFill/>
                          </a:ln>
                          <a:solidFill>
                            <a:schemeClr val="bg1"/>
                          </a:solidFill>
                          <a:effectLst/>
                          <a:latin typeface="Arial" charset="0"/>
                          <a:cs typeface="Arial" charset="0"/>
                        </a:rPr>
                        <a:t> </a:t>
                      </a:r>
                      <a:r>
                        <a:rPr kumimoji="0" lang="ar-SA" sz="4000" b="0" i="0" u="none" strike="noStrike" cap="none" normalizeH="0" baseline="0">
                          <a:ln>
                            <a:noFill/>
                          </a:ln>
                          <a:solidFill>
                            <a:schemeClr val="bg1"/>
                          </a:solidFill>
                          <a:effectLst/>
                          <a:latin typeface="Arial" charset="0"/>
                          <a:cs typeface="Arial" charset="0"/>
                        </a:rPr>
                        <a:t>من بين الأموات حتي خلصنا من خطايانا.</a:t>
                      </a:r>
                      <a:endParaRPr kumimoji="0" lang="en-US" sz="4000" b="0" i="0" u="none" strike="noStrike" cap="none" normalizeH="0" baseline="0">
                        <a:ln>
                          <a:noFill/>
                        </a:ln>
                        <a:solidFill>
                          <a:schemeClr val="bg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19498" name="Picture 18" descr="ressurection"/>
          <p:cNvPicPr>
            <a:picLocks noChangeAspect="1" noChangeArrowheads="1"/>
          </p:cNvPicPr>
          <p:nvPr/>
        </p:nvPicPr>
        <p:blipFill>
          <a:blip r:embed="rId2" cstate="print"/>
          <a:srcRect/>
          <a:stretch>
            <a:fillRect/>
          </a:stretch>
        </p:blipFill>
        <p:spPr bwMode="auto">
          <a:xfrm>
            <a:off x="1042988" y="5256213"/>
            <a:ext cx="1260475" cy="1628775"/>
          </a:xfrm>
          <a:prstGeom prst="rect">
            <a:avLst/>
          </a:prstGeom>
          <a:noFill/>
          <a:ln w="9525">
            <a:noFill/>
            <a:miter lim="800000"/>
            <a:headEnd/>
            <a:tailEnd/>
          </a:ln>
        </p:spPr>
      </p:pic>
    </p:spTree>
  </p:cSld>
  <p:clrMapOvr>
    <a:masterClrMapping/>
  </p:clrMapOvr>
  <p:transition/>
</p:sld>
</file>

<file path=ppt/slides/slide1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49314" name="Group 2"/>
          <p:cNvGraphicFramePr>
            <a:graphicFrameLocks noGrp="1"/>
          </p:cNvGraphicFramePr>
          <p:nvPr>
            <p:ph type="tbl" idx="1"/>
          </p:nvPr>
        </p:nvGraphicFramePr>
        <p:xfrm>
          <a:off x="228600" y="76200"/>
          <a:ext cx="8686800" cy="6035040"/>
        </p:xfrm>
        <a:graphic>
          <a:graphicData uri="http://schemas.openxmlformats.org/drawingml/2006/table">
            <a:tbl>
              <a:tblPr/>
              <a:tblGrid>
                <a:gridCol w="2209800">
                  <a:extLst>
                    <a:ext uri="{9D8B030D-6E8A-4147-A177-3AD203B41FA5}">
                      <a16:colId xmlns:a16="http://schemas.microsoft.com/office/drawing/2014/main" val="20000"/>
                    </a:ext>
                  </a:extLst>
                </a:gridCol>
                <a:gridCol w="2209800">
                  <a:extLst>
                    <a:ext uri="{9D8B030D-6E8A-4147-A177-3AD203B41FA5}">
                      <a16:colId xmlns:a16="http://schemas.microsoft.com/office/drawing/2014/main" val="20001"/>
                    </a:ext>
                  </a:extLst>
                </a:gridCol>
                <a:gridCol w="2286000">
                  <a:extLst>
                    <a:ext uri="{9D8B030D-6E8A-4147-A177-3AD203B41FA5}">
                      <a16:colId xmlns:a16="http://schemas.microsoft.com/office/drawing/2014/main" val="20002"/>
                    </a:ext>
                  </a:extLst>
                </a:gridCol>
                <a:gridCol w="1981200">
                  <a:extLst>
                    <a:ext uri="{9D8B030D-6E8A-4147-A177-3AD203B41FA5}">
                      <a16:colId xmlns:a16="http://schemas.microsoft.com/office/drawing/2014/main" val="20003"/>
                    </a:ext>
                  </a:extLst>
                </a:gridCol>
              </a:tblGrid>
              <a:tr h="4114800">
                <a:tc>
                  <a:txBody>
                    <a:bodyPr/>
                    <a:lstStyle/>
                    <a:p>
                      <a:pPr marL="0" marR="0" lvl="0" indent="0" algn="l" defTabSz="914400" rtl="1" eaLnBrk="1" fontAlgn="base" latinLnBrk="0" hangingPunct="1">
                        <a:lnSpc>
                          <a:spcPct val="100000"/>
                        </a:lnSpc>
                        <a:spcBef>
                          <a:spcPct val="0"/>
                        </a:spcBef>
                        <a:spcAft>
                          <a:spcPct val="0"/>
                        </a:spcAft>
                        <a:buClrTx/>
                        <a:buSzTx/>
                        <a:buFontTx/>
                        <a:buNone/>
                        <a:tabLst/>
                      </a:pPr>
                      <a:r>
                        <a:rPr kumimoji="0" lang="en-US" sz="3000" b="0" i="0" u="none" strike="noStrike" cap="none" normalizeH="0" baseline="0">
                          <a:ln>
                            <a:noFill/>
                          </a:ln>
                          <a:solidFill>
                            <a:schemeClr val="bg1"/>
                          </a:solidFill>
                          <a:effectLst/>
                          <a:latin typeface="Arial" charset="0"/>
                          <a:cs typeface="Arial" charset="0"/>
                        </a:rPr>
                        <a:t>Blessed are You truly: with Your Good Father: and the Holy Spirit: for You have come and saved us. Have mercy on us.</a:t>
                      </a:r>
                      <a:endParaRPr kumimoji="0" lang="en-GB" sz="3000" b="0" i="0" u="none" strike="noStrike" cap="none" normalizeH="0" baseline="0">
                        <a:ln>
                          <a:noFill/>
                        </a:ln>
                        <a:solidFill>
                          <a:schemeClr val="bg1"/>
                        </a:solidFill>
                        <a:effectLst/>
                        <a:latin typeface="Arial" charset="0"/>
                        <a:cs typeface="Arial" charset="0"/>
                      </a:endParaRPr>
                    </a:p>
                  </a:txBody>
                  <a:tcPr horzOverflow="overflow">
                    <a:lnL cap="flat">
                      <a:noFill/>
                    </a:lnL>
                    <a:lnR>
                      <a:noFill/>
                    </a:lnR>
                    <a:lnT cap="flat">
                      <a:noFill/>
                    </a:lnT>
                    <a:lnB cap="flat">
                      <a:noFill/>
                    </a:lnB>
                    <a:lnTlToBr>
                      <a:noFill/>
                    </a:lnTlToBr>
                    <a:lnBlToTr>
                      <a:noFill/>
                    </a:lnBlToTr>
                    <a:noFill/>
                  </a:tcPr>
                </a:tc>
                <a:tc>
                  <a:txBody>
                    <a:bodyPr/>
                    <a:lstStyle/>
                    <a:p>
                      <a:pPr marL="0" marR="0" lvl="0" indent="0" algn="l" defTabSz="914400" rtl="1" eaLnBrk="1" fontAlgn="base" latinLnBrk="0" hangingPunct="1">
                        <a:lnSpc>
                          <a:spcPct val="100000"/>
                        </a:lnSpc>
                        <a:spcBef>
                          <a:spcPct val="0"/>
                        </a:spcBef>
                        <a:spcAft>
                          <a:spcPct val="0"/>
                        </a:spcAft>
                        <a:buClrTx/>
                        <a:buSzTx/>
                        <a:buFontTx/>
                        <a:buNone/>
                        <a:tabLst/>
                      </a:pPr>
                      <a:r>
                        <a:rPr kumimoji="0" lang="en-US" sz="3200" b="0" i="0" u="none" strike="noStrike" cap="none" normalizeH="0" baseline="0">
                          <a:ln>
                            <a:noFill/>
                          </a:ln>
                          <a:solidFill>
                            <a:schemeClr val="bg1"/>
                          </a:solidFill>
                          <a:effectLst/>
                          <a:latin typeface="Coptic" pitchFamily="2" charset="0"/>
                          <a:cs typeface="Arial" charset="0"/>
                        </a:rPr>
                        <a:t>K~c~marwout a~l/ywc: nem Pekiwt n~a~gayoc: nem Pip~neuma eyouab: je aki~ akcw] m~mon nai nan.</a:t>
                      </a:r>
                    </a:p>
                  </a:txBody>
                  <a:tcPr horzOverflow="overflow">
                    <a:lnL>
                      <a:noFill/>
                    </a:lnL>
                    <a:lnR>
                      <a:noFill/>
                    </a:lnR>
                    <a:lnT cap="flat">
                      <a:noFill/>
                    </a:lnT>
                    <a:lnB cap="flat">
                      <a:noFill/>
                    </a:lnB>
                    <a:lnTlToBr>
                      <a:noFill/>
                    </a:lnTlToBr>
                    <a:lnBlToTr>
                      <a:noFill/>
                    </a:lnBlToTr>
                    <a:noFill/>
                  </a:tcPr>
                </a:tc>
                <a:tc>
                  <a:txBody>
                    <a:bodyPr/>
                    <a:lstStyle/>
                    <a:p>
                      <a:pPr marL="0" marR="0" lvl="0" indent="0" algn="l" defTabSz="914400" rtl="1" eaLnBrk="1" fontAlgn="base" latinLnBrk="0" hangingPunct="1">
                        <a:lnSpc>
                          <a:spcPct val="100000"/>
                        </a:lnSpc>
                        <a:spcBef>
                          <a:spcPct val="0"/>
                        </a:spcBef>
                        <a:spcAft>
                          <a:spcPct val="0"/>
                        </a:spcAft>
                        <a:buClrTx/>
                        <a:buSzTx/>
                        <a:buFontTx/>
                        <a:buNone/>
                        <a:tabLst/>
                      </a:pPr>
                      <a:r>
                        <a:rPr kumimoji="0" lang="fr-CA" sz="3200" b="0" i="0" u="none" strike="noStrike" cap="none" normalizeH="0" baseline="0">
                          <a:ln>
                            <a:noFill/>
                          </a:ln>
                          <a:solidFill>
                            <a:schemeClr val="bg1"/>
                          </a:solidFill>
                          <a:effectLst/>
                          <a:latin typeface="Arial" charset="0"/>
                          <a:cs typeface="Arial" charset="0"/>
                        </a:rPr>
                        <a:t>Tu es béni en vérité avec </a:t>
                      </a:r>
                      <a:br>
                        <a:rPr kumimoji="0" lang="fr-CA" sz="3200" b="0" i="0" u="none" strike="noStrike" cap="none" normalizeH="0" baseline="0">
                          <a:ln>
                            <a:noFill/>
                          </a:ln>
                          <a:solidFill>
                            <a:schemeClr val="bg1"/>
                          </a:solidFill>
                          <a:effectLst/>
                          <a:latin typeface="Arial" charset="0"/>
                          <a:cs typeface="Arial" charset="0"/>
                        </a:rPr>
                      </a:br>
                      <a:r>
                        <a:rPr kumimoji="0" lang="fr-CA" sz="3200" b="0" i="0" u="none" strike="noStrike" cap="none" normalizeH="0" baseline="0">
                          <a:ln>
                            <a:noFill/>
                          </a:ln>
                          <a:solidFill>
                            <a:schemeClr val="bg1"/>
                          </a:solidFill>
                          <a:effectLst/>
                          <a:latin typeface="Arial" charset="0"/>
                          <a:cs typeface="Arial" charset="0"/>
                        </a:rPr>
                        <a:t>Ton bon Père et Le Saint Esprit, car Tu es venu</a:t>
                      </a:r>
                    </a:p>
                    <a:p>
                      <a:pPr marL="0" marR="0" lvl="0" indent="0" algn="l" defTabSz="914400" rtl="1" eaLnBrk="1" fontAlgn="base" latinLnBrk="0" hangingPunct="1">
                        <a:lnSpc>
                          <a:spcPct val="100000"/>
                        </a:lnSpc>
                        <a:spcBef>
                          <a:spcPct val="0"/>
                        </a:spcBef>
                        <a:spcAft>
                          <a:spcPct val="0"/>
                        </a:spcAft>
                        <a:buClrTx/>
                        <a:buSzTx/>
                        <a:buFontTx/>
                        <a:buNone/>
                        <a:tabLst/>
                      </a:pPr>
                      <a:r>
                        <a:rPr kumimoji="0" lang="fr-CA" sz="3200" b="0" i="0" u="none" strike="noStrike" cap="none" normalizeH="0" baseline="0">
                          <a:ln>
                            <a:noFill/>
                          </a:ln>
                          <a:solidFill>
                            <a:schemeClr val="bg1"/>
                          </a:solidFill>
                          <a:effectLst/>
                          <a:latin typeface="Arial" charset="0"/>
                          <a:cs typeface="Arial" charset="0"/>
                        </a:rPr>
                        <a:t>et Tu nous as sauvé.</a:t>
                      </a:r>
                      <a:r>
                        <a:rPr kumimoji="0" lang="en-US" sz="3200" b="0" i="0" u="none" strike="noStrike" cap="none" normalizeH="0" baseline="0">
                          <a:ln>
                            <a:noFill/>
                          </a:ln>
                          <a:solidFill>
                            <a:schemeClr val="bg1"/>
                          </a:solidFill>
                          <a:effectLst/>
                          <a:latin typeface="Arial" charset="0"/>
                          <a:cs typeface="Arial" charset="0"/>
                        </a:rPr>
                        <a:t> </a:t>
                      </a:r>
                    </a:p>
                  </a:txBody>
                  <a:tcPr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EG" sz="4000" b="0" i="0" u="none" strike="noStrike" cap="none" normalizeH="0" baseline="0">
                          <a:ln>
                            <a:noFill/>
                          </a:ln>
                          <a:solidFill>
                            <a:schemeClr val="bg1"/>
                          </a:solidFill>
                          <a:effectLst/>
                          <a:latin typeface="Arial" charset="0"/>
                          <a:cs typeface="Arial" charset="0"/>
                        </a:rPr>
                        <a:t>مُبَاركٌ أنتَ بالحقيقة مع أبيكَ الصالح والروح القدس     لأنكَ </a:t>
                      </a:r>
                      <a:r>
                        <a:rPr kumimoji="0" lang="en-US" sz="4000" b="0" i="0" u="none" strike="noStrike" cap="none" normalizeH="0" baseline="0">
                          <a:ln>
                            <a:noFill/>
                          </a:ln>
                          <a:solidFill>
                            <a:schemeClr val="bg1"/>
                          </a:solidFill>
                          <a:effectLst/>
                          <a:latin typeface="Arial" charset="0"/>
                          <a:cs typeface="Arial" charset="0"/>
                        </a:rPr>
                        <a:t> </a:t>
                      </a:r>
                      <a:r>
                        <a:rPr kumimoji="0" lang="ar-EG" sz="4000" b="0" i="0" u="none" strike="noStrike" cap="none" normalizeH="0" baseline="0">
                          <a:ln>
                            <a:noFill/>
                          </a:ln>
                          <a:solidFill>
                            <a:schemeClr val="bg1"/>
                          </a:solidFill>
                          <a:effectLst/>
                          <a:latin typeface="Arial" charset="0"/>
                          <a:cs typeface="Arial" charset="0"/>
                        </a:rPr>
                        <a:t>أتيت وخلصتنا.</a:t>
                      </a:r>
                      <a:r>
                        <a:rPr kumimoji="0" lang="en-CA" sz="4000" b="0" i="0" u="none" strike="noStrike" cap="none" normalizeH="0" baseline="0">
                          <a:ln>
                            <a:noFill/>
                          </a:ln>
                          <a:solidFill>
                            <a:schemeClr val="bg1"/>
                          </a:solidFill>
                          <a:effectLst/>
                          <a:latin typeface="Arial" charset="0"/>
                          <a:cs typeface="Arial" charset="0"/>
                        </a:rPr>
                        <a:t> </a:t>
                      </a: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20519" name="Picture 15" descr="ressurection"/>
          <p:cNvPicPr>
            <a:picLocks noChangeAspect="1" noChangeArrowheads="1"/>
          </p:cNvPicPr>
          <p:nvPr/>
        </p:nvPicPr>
        <p:blipFill>
          <a:blip r:embed="rId2" cstate="print"/>
          <a:srcRect/>
          <a:stretch>
            <a:fillRect/>
          </a:stretch>
        </p:blipFill>
        <p:spPr bwMode="auto">
          <a:xfrm>
            <a:off x="7769225" y="5041900"/>
            <a:ext cx="1482725" cy="1916113"/>
          </a:xfrm>
          <a:prstGeom prst="rect">
            <a:avLst/>
          </a:prstGeom>
          <a:noFill/>
          <a:ln w="9525">
            <a:noFill/>
            <a:miter lim="800000"/>
            <a:headEnd/>
            <a:tailEnd/>
          </a:ln>
        </p:spPr>
      </p:pic>
    </p:spTree>
  </p:cSld>
  <p:clrMapOvr>
    <a:masterClrMapping/>
  </p:clrMapOvr>
  <p:transition/>
</p:sld>
</file>

<file path=ppt/slides/slide1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538"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32153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321540"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321541"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1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17245" name="Group 61"/>
          <p:cNvGraphicFramePr>
            <a:graphicFrameLocks noGrp="1"/>
          </p:cNvGraphicFramePr>
          <p:nvPr/>
        </p:nvGraphicFramePr>
        <p:xfrm>
          <a:off x="34925" y="44450"/>
          <a:ext cx="9145588" cy="6729984"/>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الإبركسيس فصل من أعمال آبائنا الرسل الأطهار</a:t>
                      </a:r>
                      <a:r>
                        <a:rPr kumimoji="0" lang="ar-EG"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a:t>
                      </a:r>
                      <a:r>
                        <a:rPr kumimoji="0" lang="en-US" sz="3200" b="0" i="0" u="sng" strike="noStrike" cap="none" normalizeH="0" baseline="0" dirty="0">
                          <a:ln>
                            <a:noFill/>
                          </a:ln>
                          <a:solidFill>
                            <a:srgbClr val="FF9933"/>
                          </a:solidFill>
                          <a:effectLst/>
                          <a:latin typeface="Arial" charset="0"/>
                          <a:cs typeface="Times New Roman" pitchFamily="18" charset="0"/>
                        </a:rPr>
                        <a:t>9:1-20</a:t>
                      </a:r>
                      <a:r>
                        <a:rPr kumimoji="0" lang="ar-SA" sz="3200" b="0" i="0" u="sng" strike="noStrike" cap="none" normalizeH="0" baseline="0" dirty="0">
                          <a:ln>
                            <a:noFill/>
                          </a:ln>
                          <a:solidFill>
                            <a:srgbClr val="FF9933"/>
                          </a:solidFill>
                          <a:effectLst/>
                          <a:latin typeface="Arial" charset="0"/>
                          <a:cs typeface="Arial" charset="0"/>
                        </a:rPr>
                        <a:t>)</a:t>
                      </a:r>
                      <a:endParaRPr kumimoji="0" lang="en-US"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 اما شاول فكان لم يزل ينفث تهدّدا وقتلا على تلاميذ الرب.فتقدم الى رئيس الكهنة وطلب منه رسائل الى دمشق الى الجماعات حتى اذا وجد اناسا من الطريق رجالا او نساء يسوقهم موثقين الى اورشليم.</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60913">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Act</a:t>
                      </a:r>
                      <a:r>
                        <a:rPr kumimoji="0" lang="fr-CA" sz="2800" b="0" i="0" u="sng" strike="noStrike" cap="none" normalizeH="0" baseline="0">
                          <a:ln>
                            <a:noFill/>
                          </a:ln>
                          <a:solidFill>
                            <a:srgbClr val="FF9933"/>
                          </a:solidFill>
                          <a:effectLst/>
                          <a:latin typeface="Arial" charset="0"/>
                          <a:cs typeface="Times New Roman" pitchFamily="18" charset="0"/>
                        </a:rPr>
                        <a:t>e</a:t>
                      </a:r>
                      <a:r>
                        <a:rPr kumimoji="0" lang="en-US" sz="2800" b="0" i="0" u="sng" strike="noStrike" cap="none" normalizeH="0" baseline="0">
                          <a:ln>
                            <a:noFill/>
                          </a:ln>
                          <a:solidFill>
                            <a:srgbClr val="FF9933"/>
                          </a:solidFill>
                          <a:effectLst/>
                          <a:latin typeface="Arial" charset="0"/>
                          <a:cs typeface="Times New Roman" pitchFamily="18" charset="0"/>
                        </a:rPr>
                        <a:t>s 9:1-20</a:t>
                      </a:r>
                    </a:p>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Saul, ne respirant toujours que menaces et meurtres contre les disciples du Seigneur, alla demander au grand prêtre 2 des lettres pour les synagogues de Damas. S'il trouvait là des adeptes de la Voie, hommes ou femmes, il les amènerait, enchaînés, à Jérusalem.</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Acts 9:1-20</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Then Saul, still breathing threats and murder against the disciples of the Lord, went to the high priest 2 and asked letters from him to the synagogues of Damascus, so that if he found any who were of the Way, whether men or women, he might bring them bound to Jerusalem.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36a</a:t>
            </a:r>
          </a:p>
        </p:txBody>
      </p:sp>
    </p:spTree>
  </p:cSld>
  <p:clrMapOvr>
    <a:masterClrMapping/>
  </p:clrMapOvr>
</p:sld>
</file>

<file path=ppt/slides/slide1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18263" name="Group 55"/>
          <p:cNvGraphicFramePr>
            <a:graphicFrameLocks noGrp="1"/>
          </p:cNvGraphicFramePr>
          <p:nvPr/>
        </p:nvGraphicFramePr>
        <p:xfrm>
          <a:off x="34925" y="44450"/>
          <a:ext cx="9145588" cy="6158865"/>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ذهابه حدث انه اقترب الى دمشق فبغتة ابرق حوله نور من السماء.فسقط على الارض وسمع صوتا قائلا له شاول شاول لماذا تضطهدني.فقال من انت يا سيد.</a:t>
                      </a:r>
                      <a:r>
                        <a:rPr kumimoji="0" lang="en-US" sz="3200" b="0" i="0" u="none" strike="noStrike" cap="none" normalizeH="0" baseline="0">
                          <a:ln>
                            <a:noFill/>
                          </a:ln>
                          <a:solidFill>
                            <a:schemeClr val="bg1"/>
                          </a:solidFill>
                          <a:effectLst/>
                          <a:latin typeface="Arial" charset="0"/>
                          <a:cs typeface="Arial" charset="0"/>
                        </a:rPr>
                        <a:t>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Poursuivant sa route, il approchait de Damas quand, soudain, une lumière venue du ciel l'enveloppe de son éclat. 4 Tombant à terre il entendit une voix qui lui disait: "Saoul, Saoul, pourquoi me persécuter?" 5 "Qui es-tu, Seigneur?" demanda-t-il.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As he journeyed he came near Damascus, and suddenly a light shone around him from heaven. 4 Then he fell to the ground, and heard a voice saying to him, Saul, Saul, why are you persecuting Me? 5 And he said, Who are You, Lord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91648" name="Group 32"/>
          <p:cNvGraphicFramePr>
            <a:graphicFrameLocks noGrp="1"/>
          </p:cNvGraphicFramePr>
          <p:nvPr/>
        </p:nvGraphicFramePr>
        <p:xfrm>
          <a:off x="34925" y="44450"/>
          <a:ext cx="9145588" cy="6400800"/>
        </p:xfrm>
        <a:graphic>
          <a:graphicData uri="http://schemas.openxmlformats.org/drawingml/2006/table">
            <a:tbl>
              <a:tblPr rtl="1"/>
              <a:tblGrid>
                <a:gridCol w="4248150">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الرب انا يسوع الذي انت تضطهده.صعب عليك ان ترفس مناخس. فقال وهو مرتعد ومتحيّر يا رب ماذا تريد ان افعل</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فقال له الرب قم وادخل المدينة فيقال لك ماذا ينبغي ان تفعل.</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"Je suis Jésus, c'est moi que tu persécutes. Mais relève-toi, entre dans la ville, et on te dira ce que tu dois faire.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Then the Lord said, I am Jesus, whom you are persecuting. It is hard for you to kick against the goads. 6 So he, trembling and astonished, said, Lord, what do You want me to do? Then the Lord said to him, Arise and go into the city, and you will be told what you must do.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19289" name="Group 57"/>
          <p:cNvGraphicFramePr>
            <a:graphicFrameLocks noGrp="1"/>
          </p:cNvGraphicFramePr>
          <p:nvPr/>
        </p:nvGraphicFramePr>
        <p:xfrm>
          <a:off x="34925" y="115888"/>
          <a:ext cx="9145588" cy="6298248"/>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الرجال المسافرون معه فوقفوا صامتين يسمعون الصوت ولا ينظرون احدا.فنهض شاول عن الارض وكان وهو مفتوح العينين لا يبصر احدا.فاقتادوه بيده وادخلوه الى دمشق.</a:t>
                      </a: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Ses compagnons de voyage s'étaient arrêtés, muets de stupeur: ils entendaient la voix, mais ne voyaient personne. 8 Saul se releva de terre, mais bien qu'il eût les yeux ouverts, il n'y voyait plus rien et c'est en le conduisant par la main que ses compagnons le firent entrer dans Damas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And the men who journeyed with him stood speechless, hearing a voice but seeing no one. 8 Then Saul arose from the ground, and when his eyes were opened he saw no one. But they led him by the hand and brought him into Damascus.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20300" name="Group 44"/>
          <p:cNvGraphicFramePr>
            <a:graphicFrameLocks noGrp="1"/>
          </p:cNvGraphicFramePr>
          <p:nvPr/>
        </p:nvGraphicFramePr>
        <p:xfrm>
          <a:off x="34925" y="115888"/>
          <a:ext cx="9145588" cy="6266688"/>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ثلاثة ايام لا يبصر فلم يأكل ولم يشرب  وكان في دمشق تلميذ اسمه حنانيا.فقال له الرب في رؤيا يا حنانيا.فقال هانذا يا رب. فقال له الرب قم واذهب الى الزقاق الذي يقال له المستقيم</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où il demeura privé de la vue pendant trois jours, sans rien manger ni boire. 10 Il y avait à Damas un disciple nommé Ananias; le Seigneur l'appela dans une vision: "Ananias!"  -  "Me voici, Seigneur!" répondit-il.11 Le Seigneur reprit: "Tu vas te rendre dans la rue appelée "rue Droite"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And he was three days without sight, and neither ate nor drank. 10 Now there was a certain disciple at Damascus named Ananias; and to him the Lord said in a vision, Ananias. And he said, Here I am, Lord. 11 So the Lord said to him, Arise and go to the street called Straight,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79375" name="Group 47"/>
          <p:cNvGraphicFramePr>
            <a:graphicFrameLocks noGrp="1"/>
          </p:cNvGraphicFramePr>
          <p:nvPr/>
        </p:nvGraphicFramePr>
        <p:xfrm>
          <a:off x="34925" y="115888"/>
          <a:ext cx="9145588" cy="5473700"/>
        </p:xfrm>
        <a:graphic>
          <a:graphicData uri="http://schemas.openxmlformats.org/drawingml/2006/table">
            <a:tbl>
              <a:tblPr rtl="1"/>
              <a:tblGrid>
                <a:gridCol w="4121607">
                  <a:extLst>
                    <a:ext uri="{9D8B030D-6E8A-4147-A177-3AD203B41FA5}">
                      <a16:colId xmlns:a16="http://schemas.microsoft.com/office/drawing/2014/main" val="20000"/>
                    </a:ext>
                  </a:extLst>
                </a:gridCol>
                <a:gridCol w="5023981">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واطلب في بيت يهوذا رجلا طرسوسيا اسمه شاول.لانه هوذا يصلّي  وقد رأى في رؤيا رجلا اسمه حنانيا داخلا وواضعا يده عليه لكي يبصر.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demander, dans la maison de Judas, un nommé Saul de Tarse; il est là en prière 12 et vient de voir un homme nommé Ananias entrer et lui imposer les mains pour lui rendre la vue."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inquire at the house of Judas for one called Saul of Tarsus, for behold, he is praying. 12 And in a vision he has seen a man named Ananias coming in and putting his hand on him, so that he might receive his sight.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92666" name="Group 26"/>
          <p:cNvGraphicFramePr>
            <a:graphicFrameLocks noGrp="1"/>
          </p:cNvGraphicFramePr>
          <p:nvPr/>
        </p:nvGraphicFramePr>
        <p:xfrm>
          <a:off x="34925" y="115888"/>
          <a:ext cx="9145588" cy="640080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فاجاب حنانيا يا رب قد سمعت من كثيرين عن هذا الرجل كم من الشرور فعل بقديسيك في اورشليم. وههنا له سلطان من قبل رؤساء الكهنة ان يوثق جميع الذين يدعون باسمك.</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Ananias répondit: "Seigneur, j'ai entendu bien des gens parler de cet homme et dire tout le mal qu'il a fait à tes saints à Jérusalem. 14 Et ici il dispose des pleins pouvoirs reçus des grands prêtres pour enchaîner tous ceux qui invoquent ton nom."</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Then Ananias answered, Lord, I have heard from many about this man, how much harm he has done to Your saints in Jerusalem. 14 And here he has authority from the chief priests to bind all who call on Your name.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80395" name="Group 43"/>
          <p:cNvGraphicFramePr>
            <a:graphicFrameLocks noGrp="1"/>
          </p:cNvGraphicFramePr>
          <p:nvPr/>
        </p:nvGraphicFramePr>
        <p:xfrm>
          <a:off x="34925" y="115888"/>
          <a:ext cx="9145588" cy="644271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 الرب اذهب.لان هذا لي اناء مختار ليحمل اسمي امام امم وملوك وبني اسرائيل. لاني سأريه كم ينبغي ان يتألم من اجل اسمي.  فمضى حنانيا ودخل البيت</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Mais le Seigneur lui dit: "Va, car cet homme est un instrument que je me suis choisi pour répondre de mon nom devant les nations païennes, les rois et les Israélites.16 Je lui montrerai moi-même en effet tout ce qu'il lui faudra souffrir pour mon nom.17 Ananias partit, entra dans la maison,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But the Lord said to him, Go, for he is a chosen vessel of Mine to bear My name before Gentiles, kings, and the children of Israel. 16 For I will show him how many things he must suffer for My name's sake. 17 And Ananias went his way and entered the house;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81418" name="Group 42"/>
          <p:cNvGraphicFramePr>
            <a:graphicFrameLocks noGrp="1"/>
          </p:cNvGraphicFramePr>
          <p:nvPr/>
        </p:nvGraphicFramePr>
        <p:xfrm>
          <a:off x="34925" y="115888"/>
          <a:ext cx="9145588" cy="6526836"/>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ووضع عليه يديه وقال ايها الاخ شاول قد ارسلني الرب يسوع الذي ظهر لك في الطريق الذي جئت فيه لكي تبصر وتمتلئ من الروح القدس.</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فللوقت وقع من عينيه شيء كانه قشور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lui imposa les mains et dit: "Saoul, mon frère, c'est le Seigneur qui m'envoie  -  ce Jésus, qui t'est apparu sur la route que tu suivais, -  afin que tu retrouves la vue et que tu sois rempli d'Esprit Saint. 18 Des sortes de membranes lui tombèrent aussitôt des yeux;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laying his hands on him he said, Brother Saul, the Lord Jesus, who appeared to you on the road as you came, has sent me that you may receive your sight and be filled with the Holy Spirit. 18 Immediately there fell from his eyes something like scales,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82449" name="Group 49"/>
          <p:cNvGraphicFramePr>
            <a:graphicFrameLocks noGrp="1"/>
          </p:cNvGraphicFramePr>
          <p:nvPr/>
        </p:nvGraphicFramePr>
        <p:xfrm>
          <a:off x="34925" y="115888"/>
          <a:ext cx="9145588" cy="5800090"/>
        </p:xfrm>
        <a:graphic>
          <a:graphicData uri="http://schemas.openxmlformats.org/drawingml/2006/table">
            <a:tbl>
              <a:tblPr rtl="1"/>
              <a:tblGrid>
                <a:gridCol w="4269017">
                  <a:extLst>
                    <a:ext uri="{9D8B030D-6E8A-4147-A177-3AD203B41FA5}">
                      <a16:colId xmlns:a16="http://schemas.microsoft.com/office/drawing/2014/main" val="20000"/>
                    </a:ext>
                  </a:extLst>
                </a:gridCol>
                <a:gridCol w="4876571">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فابصر في الحال وقام واعتمد.وتناول طعاما فتقوى.وكان شاول مع التلاميذ الذين في دمشق اياما. وللوقت جعل يكرز في المجامع بالمسيح ان هذا هو ابن الله.</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il retrouva la vue et reçut alors le baptême; 19 puis, quand il se fut alimenté, il reprit des forces. Il passa quelques jours avec les disciples de Damas, et, sans attendre, 20 il proclamait dans les synagogues que Jésus est le Fils de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he received his sight at once; and he arose and was baptized. 19 So when he had received food, he was strengthened. Then Saul spent some days with the disciples at Damascus. 20 Immediately he preached the Christ in the synagogues, that He is the Son of God.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Rectangle 2"/>
          <p:cNvSpPr>
            <a:spLocks noChangeArrowheads="1"/>
          </p:cNvSpPr>
          <p:nvPr/>
        </p:nvSpPr>
        <p:spPr bwMode="auto">
          <a:xfrm>
            <a:off x="250825" y="142852"/>
            <a:ext cx="8642350" cy="4647426"/>
          </a:xfrm>
          <a:prstGeom prst="rect">
            <a:avLst/>
          </a:prstGeom>
          <a:noFill/>
          <a:ln w="9525">
            <a:noFill/>
            <a:miter lim="800000"/>
            <a:headEnd/>
            <a:tailEnd/>
          </a:ln>
        </p:spPr>
        <p:txBody>
          <a:bodyPr>
            <a:spAutoFit/>
          </a:bodyPr>
          <a:lstStyle/>
          <a:p>
            <a:pPr algn="ctr"/>
            <a:r>
              <a:rPr lang="en-US" sz="3600" dirty="0">
                <a:solidFill>
                  <a:srgbClr val="FF9900"/>
                </a:solidFill>
              </a:rPr>
              <a:t>The word of the Lord shall grow, multiply, be mighty and be confirmed in the holy church of God. Amen</a:t>
            </a:r>
          </a:p>
          <a:p>
            <a:pPr algn="ctr"/>
            <a:r>
              <a:rPr lang="ar-SA" sz="4000" dirty="0">
                <a:solidFill>
                  <a:srgbClr val="FF9900"/>
                </a:solidFill>
              </a:rPr>
              <a:t>لم تَزَلْ كَلِمَةُ الربِّ تَنمُو وتكثر وتَعتَزوتَثبت،</a:t>
            </a:r>
            <a:r>
              <a:rPr lang="ar-EG" sz="4000" dirty="0">
                <a:solidFill>
                  <a:srgbClr val="FF9900"/>
                </a:solidFill>
              </a:rPr>
              <a:t>        </a:t>
            </a:r>
            <a:r>
              <a:rPr lang="ar-SA" sz="4000" dirty="0">
                <a:solidFill>
                  <a:srgbClr val="FF9900"/>
                </a:solidFill>
              </a:rPr>
              <a:t> في </a:t>
            </a:r>
            <a:r>
              <a:rPr lang="ar-EG" sz="4000" dirty="0">
                <a:solidFill>
                  <a:srgbClr val="FF9900"/>
                </a:solidFill>
              </a:rPr>
              <a:t>كنيسة </a:t>
            </a:r>
            <a:r>
              <a:rPr lang="ar-SA" sz="4000" dirty="0">
                <a:solidFill>
                  <a:srgbClr val="FF9900"/>
                </a:solidFill>
              </a:rPr>
              <a:t>اللـه المُقدَّسة. آمين.</a:t>
            </a:r>
            <a:endParaRPr lang="fr-CA" sz="4000" dirty="0">
              <a:solidFill>
                <a:srgbClr val="FF9900"/>
              </a:solidFill>
            </a:endParaRPr>
          </a:p>
          <a:p>
            <a:pPr algn="ctr" rtl="0"/>
            <a:r>
              <a:rPr lang="fr-CA" sz="3600" dirty="0">
                <a:solidFill>
                  <a:srgbClr val="FF9900"/>
                </a:solidFill>
              </a:rPr>
              <a:t>Que la parole de Dieu croisse, multiplie et soit affermis dans la sainte église de Dieu. Amen</a:t>
            </a:r>
          </a:p>
        </p:txBody>
      </p:sp>
      <p:grpSp>
        <p:nvGrpSpPr>
          <p:cNvPr id="2" name="Group 2"/>
          <p:cNvGrpSpPr/>
          <p:nvPr/>
        </p:nvGrpSpPr>
        <p:grpSpPr>
          <a:xfrm>
            <a:off x="142844" y="4357694"/>
            <a:ext cx="2571768" cy="2357454"/>
            <a:chOff x="2352028" y="1337316"/>
            <a:chExt cx="4364177" cy="3377568"/>
          </a:xfrm>
        </p:grpSpPr>
        <p:pic>
          <p:nvPicPr>
            <p:cNvPr id="4" name="Picture 3" descr="resurc.jpg"/>
            <p:cNvPicPr>
              <a:picLocks noChangeAspect="1"/>
            </p:cNvPicPr>
            <p:nvPr/>
          </p:nvPicPr>
          <p:blipFill>
            <a:blip r:embed="rId2" cstate="print"/>
            <a:srcRect r="4456"/>
            <a:stretch>
              <a:fillRect/>
            </a:stretch>
          </p:blipFill>
          <p:spPr>
            <a:xfrm>
              <a:off x="3428992" y="1337316"/>
              <a:ext cx="2237038" cy="3020378"/>
            </a:xfrm>
            <a:prstGeom prst="rect">
              <a:avLst/>
            </a:prstGeom>
          </p:spPr>
        </p:pic>
        <p:pic>
          <p:nvPicPr>
            <p:cNvPr id="5" name="Picture 3"/>
            <p:cNvPicPr>
              <a:picLocks noChangeAspect="1" noChangeArrowheads="1"/>
            </p:cNvPicPr>
            <p:nvPr/>
          </p:nvPicPr>
          <p:blipFill>
            <a:blip r:embed="rId3" cstate="print"/>
            <a:srcRect l="19608" r="16666"/>
            <a:stretch>
              <a:fillRect/>
            </a:stretch>
          </p:blipFill>
          <p:spPr bwMode="auto">
            <a:xfrm rot="21269777">
              <a:off x="2352028" y="2521055"/>
              <a:ext cx="928694" cy="2193829"/>
            </a:xfrm>
            <a:prstGeom prst="rect">
              <a:avLst/>
            </a:prstGeom>
            <a:noFill/>
            <a:ln w="9525">
              <a:noFill/>
              <a:miter lim="800000"/>
              <a:headEnd/>
              <a:tailEnd/>
            </a:ln>
            <a:effectLst/>
          </p:spPr>
        </p:pic>
        <p:pic>
          <p:nvPicPr>
            <p:cNvPr id="6" name="Picture 3"/>
            <p:cNvPicPr>
              <a:picLocks noChangeAspect="1" noChangeArrowheads="1"/>
            </p:cNvPicPr>
            <p:nvPr/>
          </p:nvPicPr>
          <p:blipFill>
            <a:blip r:embed="rId3" cstate="print"/>
            <a:srcRect l="19608" r="16666"/>
            <a:stretch>
              <a:fillRect/>
            </a:stretch>
          </p:blipFill>
          <p:spPr bwMode="auto">
            <a:xfrm rot="351600">
              <a:off x="5787511" y="2521055"/>
              <a:ext cx="928694" cy="2193829"/>
            </a:xfrm>
            <a:prstGeom prst="rect">
              <a:avLst/>
            </a:prstGeom>
            <a:noFill/>
            <a:ln w="9525">
              <a:noFill/>
              <a:miter lim="800000"/>
              <a:headEnd/>
              <a:tailEnd/>
            </a:ln>
            <a:effectLst/>
          </p:spPr>
        </p:pic>
      </p:grpSp>
      <p:sp>
        <p:nvSpPr>
          <p:cNvPr id="7" name="Text Box 2">
            <a:hlinkClick r:id="" action="ppaction://macro?name=GoToHeavenlyHosts"/>
          </p:cNvPr>
          <p:cNvSpPr txBox="1">
            <a:spLocks noChangeArrowheads="1"/>
          </p:cNvSpPr>
          <p:nvPr/>
        </p:nvSpPr>
        <p:spPr bwMode="auto">
          <a:xfrm>
            <a:off x="4464080" y="5554181"/>
            <a:ext cx="4465638" cy="1089529"/>
          </a:xfrm>
          <a:prstGeom prst="rect">
            <a:avLst/>
          </a:prstGeom>
          <a:solidFill>
            <a:srgbClr val="3333FF"/>
          </a:solidFill>
          <a:ln w="57150" cmpd="thickThin">
            <a:solidFill>
              <a:schemeClr val="tx1"/>
            </a:solidFill>
            <a:miter lim="800000"/>
            <a:headEnd/>
            <a:tailEnd/>
          </a:ln>
        </p:spPr>
        <p:txBody>
          <a:bodyPr>
            <a:spAutoFit/>
          </a:bodyPr>
          <a:lstStyle/>
          <a:p>
            <a:pPr algn="ctr" rtl="0">
              <a:lnSpc>
                <a:spcPct val="90000"/>
              </a:lnSpc>
            </a:pPr>
            <a:r>
              <a:rPr lang="en-CA" sz="2400" b="1" dirty="0">
                <a:solidFill>
                  <a:schemeClr val="bg1"/>
                </a:solidFill>
              </a:rPr>
              <a:t>O heavenly Hosts</a:t>
            </a:r>
          </a:p>
          <a:p>
            <a:pPr algn="ctr">
              <a:lnSpc>
                <a:spcPct val="90000"/>
              </a:lnSpc>
            </a:pPr>
            <a:r>
              <a:rPr lang="ar-EG" sz="2400" b="1" dirty="0">
                <a:solidFill>
                  <a:schemeClr val="bg1"/>
                </a:solidFill>
              </a:rPr>
              <a:t>يا كل الصفوف السمائيين</a:t>
            </a:r>
            <a:endParaRPr lang="en-CA" sz="2400" b="1" dirty="0">
              <a:solidFill>
                <a:schemeClr val="bg1"/>
              </a:solidFill>
            </a:endParaRPr>
          </a:p>
          <a:p>
            <a:pPr algn="ctr">
              <a:lnSpc>
                <a:spcPct val="90000"/>
              </a:lnSpc>
            </a:pPr>
            <a:r>
              <a:rPr lang="fr-CA" sz="2400" b="1" dirty="0">
                <a:solidFill>
                  <a:schemeClr val="bg1"/>
                </a:solidFill>
              </a:rPr>
              <a:t>O chœurs célestes</a:t>
            </a:r>
            <a:endParaRPr lang="en-CA" sz="2400" b="1" dirty="0">
              <a:solidFill>
                <a:schemeClr val="bg1"/>
              </a:solidFill>
            </a:endParaRPr>
          </a:p>
        </p:txBody>
      </p:sp>
      <p:pic>
        <p:nvPicPr>
          <p:cNvPr id="8" name="Picture 3" descr="pointing"/>
          <p:cNvPicPr>
            <a:picLocks noChangeAspect="1" noChangeArrowheads="1"/>
          </p:cNvPicPr>
          <p:nvPr/>
        </p:nvPicPr>
        <p:blipFill>
          <a:blip r:embed="rId4" cstate="print"/>
          <a:srcRect/>
          <a:stretch>
            <a:fillRect/>
          </a:stretch>
        </p:blipFill>
        <p:spPr bwMode="auto">
          <a:xfrm>
            <a:off x="3047998" y="5754099"/>
            <a:ext cx="1238250" cy="628650"/>
          </a:xfrm>
          <a:prstGeom prst="rect">
            <a:avLst/>
          </a:prstGeom>
          <a:noFill/>
          <a:ln w="9525">
            <a:noFill/>
            <a:miter lim="800000"/>
            <a:headEnd/>
            <a:tailEnd/>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0-#ppt_w/2"/>
                                          </p:val>
                                        </p:tav>
                                        <p:tav tm="100000">
                                          <p:val>
                                            <p:strVal val="#ppt_x"/>
                                          </p:val>
                                        </p:tav>
                                      </p:tavLst>
                                    </p:anim>
                                    <p:anim calcmode="lin" valueType="num">
                                      <p:cBhvr additive="base">
                                        <p:cTn id="8" dur="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850"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24390" name="Group 38"/>
          <p:cNvGraphicFramePr>
            <a:graphicFrameLocks noGrp="1"/>
          </p:cNvGraphicFramePr>
          <p:nvPr/>
        </p:nvGraphicFramePr>
        <p:xfrm>
          <a:off x="34925" y="-26988"/>
          <a:ext cx="9074150" cy="6610414"/>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136:1-2</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احمدوا الرب لانه صالح لان الى الابد رحمته‏.احمدوا اله الآلهة لان الى الابد رحمته.</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 هللويا</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8974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Psaume </a:t>
                      </a:r>
                      <a:r>
                        <a:rPr kumimoji="0" lang="en-US" sz="3200" b="0" i="0" u="sng" strike="noStrike" cap="none" normalizeH="0" baseline="0">
                          <a:ln>
                            <a:noFill/>
                          </a:ln>
                          <a:solidFill>
                            <a:srgbClr val="FF9933"/>
                          </a:solidFill>
                          <a:effectLst/>
                          <a:latin typeface="Arial" charset="0"/>
                          <a:cs typeface="Times New Roman" pitchFamily="18" charset="0"/>
                        </a:rPr>
                        <a:t>136:1-2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Célébrez le Seigneur, car il est bon  et sa fidélité est pour toujours.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Célébrez le Dieu des dieux, car sa fidélité est pour toujours,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136:1-2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136:1 Oh, give thanks to the Lord, for He is good! For His mercy endures forever.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Oh, give thanks to the God of gods! For His mercy endures forever.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36pg</a:t>
            </a:r>
          </a:p>
        </p:txBody>
      </p:sp>
    </p:spTree>
  </p:cSld>
  <p:clrMapOvr>
    <a:masterClrMapping/>
  </p:clrMapOvr>
</p:sld>
</file>

<file path=ppt/slides/slide1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25421" name="Group 45"/>
          <p:cNvGraphicFramePr>
            <a:graphicFrameLocks noGrp="1"/>
          </p:cNvGraphicFramePr>
          <p:nvPr/>
        </p:nvGraphicFramePr>
        <p:xfrm>
          <a:off x="-36513" y="44450"/>
          <a:ext cx="9180513" cy="6460734"/>
        </p:xfrm>
        <a:graphic>
          <a:graphicData uri="http://schemas.openxmlformats.org/drawingml/2006/table">
            <a:tbl>
              <a:tblPr rtl="1"/>
              <a:tblGrid>
                <a:gridCol w="4899495">
                  <a:extLst>
                    <a:ext uri="{9D8B030D-6E8A-4147-A177-3AD203B41FA5}">
                      <a16:colId xmlns:a16="http://schemas.microsoft.com/office/drawing/2014/main" val="20000"/>
                    </a:ext>
                  </a:extLst>
                </a:gridCol>
                <a:gridCol w="4281018">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يوحنا ( </a:t>
                      </a:r>
                      <a:r>
                        <a:rPr kumimoji="0" lang="en-US" sz="3600" b="0" i="0" u="sng" strike="noStrike" cap="none" normalizeH="0" baseline="0" dirty="0">
                          <a:ln>
                            <a:noFill/>
                          </a:ln>
                          <a:solidFill>
                            <a:srgbClr val="FF9933"/>
                          </a:solidFill>
                          <a:effectLst/>
                          <a:latin typeface="Arial" charset="0"/>
                          <a:cs typeface="Arial" charset="0"/>
                        </a:rPr>
                        <a:t>14 : 1 - 11</a:t>
                      </a:r>
                      <a:r>
                        <a:rPr kumimoji="0" lang="ar-SA" sz="3600" b="0" i="0" u="sng" strike="noStrike" cap="none" normalizeH="0" baseline="0" dirty="0">
                          <a:ln>
                            <a:noFill/>
                          </a:ln>
                          <a:solidFill>
                            <a:srgbClr val="FF9933"/>
                          </a:solidFill>
                          <a:effectLst/>
                          <a:latin typeface="Arial" charset="0"/>
                          <a:cs typeface="Arial" charset="0"/>
                        </a:rPr>
                        <a:t> )</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لا تضطرب قلوبكم</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انتم تؤمنون بالله فآمنوا بي. في بيت ابي منازل كثيرة.وإلا فاني كنت قد قلت لكم.انا امضي لاعد لكم مكانا.</a:t>
                      </a:r>
                      <a:r>
                        <a:rPr kumimoji="0" lang="ar-EG"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Jean 14 : 1 - 11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Que votre coeur ne se trouble pas: vous croyez en Dieu, croyez aussi en moi. 2 Dans la maison de mon Père, il y a beaucoup de demeures: sinon vous aurais-je dit que j'allais vous préparer le lieu où vous serez?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John 14:1-11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14:1 Let not your heart be troubled; you believe in God, believe also in Me. 2 In My Father's house are many mansions; if it were not so, I would have told you. I go to prepare a place for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36g</a:t>
            </a:r>
          </a:p>
        </p:txBody>
      </p:sp>
    </p:spTree>
  </p:cSld>
  <p:clrMapOvr>
    <a:masterClrMapping/>
  </p:clrMapOvr>
</p:sld>
</file>

<file path=ppt/slides/slide1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26444" name="Group 44"/>
          <p:cNvGraphicFramePr>
            <a:graphicFrameLocks noGrp="1"/>
          </p:cNvGraphicFramePr>
          <p:nvPr/>
        </p:nvGraphicFramePr>
        <p:xfrm>
          <a:off x="34925" y="44450"/>
          <a:ext cx="9074150" cy="676656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وان مضيت واعددت لكم مكانا آتي ايضا وآخذكم اليّ حتى حيث اكون انا تكونون انتم ايضا.وتعلمون حيث انا اذهب وتعلمون الطريق. قال له توما يا سيد لسنا نعلم اين تذهب فكيف نقدر ان نعرف الطريق.</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Lorsque je serai allé vous le préparer, je reviendrai et je vous prendrai avec moi, si bien que là où je suis,4 vous serez vous aussi. Quant au lieu où je vais, vous en savez le chemin. 5 Thomas lui dit: "Seigneur, nous ne savons même pas où tu vas, comment en connaîtrions-nous le chemin?"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And if I go and prepare a place for you, I will come again and receive you to Myself; that where I am, there you may be also. 4 And where I go you know, and the way you know. 5 Thomas said to Him, Lord, we do not know where You are going, and how can we know the way?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86543" name="Group 47"/>
          <p:cNvGraphicFramePr>
            <a:graphicFrameLocks noGrp="1"/>
          </p:cNvGraphicFramePr>
          <p:nvPr/>
        </p:nvGraphicFramePr>
        <p:xfrm>
          <a:off x="34925" y="44450"/>
          <a:ext cx="9074150" cy="6766560"/>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قال له يسوع انا هو الطريق والحق والحياة.ليس احد يأتي الى الآب الا بي</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 لو كنتم قد عرفتموني لعرفتم ابي ايضا.ومن الآن تعرفونه وقد رأيتموه. قال له فيلبس يا سيد أرنا الآب وكفانا. </a:t>
                      </a:r>
                      <a:r>
                        <a:rPr kumimoji="0" lang="ar-EG"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6 Jésus lui dit: "Je suis le chemin et la vérité et la vie. Personne ne va au Père si ce n'est par moi.7 Si vous me connaissiez, vous connaîtriez aussi mon Père. Dès à présent vous le connaissez et vous l'avez vu."8 Philippe lui dit: "Seigneur, montre-nous le Père et cela nous suffit."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 Jesus said to him, I am the way, the truth, and the life. No one comes to the Father except through Me. 7 If you had known Me, you would have known My Father also; and from now on you know Him and have seen Him. 8 Philip said to Him, Lord, show us the Father, and it is sufficient for 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27468" name="Group 44"/>
          <p:cNvGraphicFramePr>
            <a:graphicFrameLocks noGrp="1"/>
          </p:cNvGraphicFramePr>
          <p:nvPr/>
        </p:nvGraphicFramePr>
        <p:xfrm>
          <a:off x="34925" y="44450"/>
          <a:ext cx="9074150" cy="6028678"/>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قال له يسوع انا معكم زمانا هذه مدته ولم تعرفني يا فيلبس.الذي رآني فقد رأى الآب فكيف تقول انت أرنا الآب. ألست تؤمن اني انا في الآب والآب فيّ.</a:t>
                      </a:r>
                      <a:r>
                        <a:rPr kumimoji="0" lang="en-US"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9 Jésus lui dit: "Je suis avec vous depuis si longtemps, et cependant, Philippe, tu ne m'as pas reconnu! Celui qui m'a vu a vu le Père. Pourquoi dis-tu: "Montre-nous le Père"? 10 Ne crois-tu pas que je suis dans le Père et que le Père est en moi? </a:t>
                      </a:r>
                      <a:endParaRPr kumimoji="0" lang="ar-EG" sz="2000" b="1"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9 Jesus said to him, Have I been with you so long, and yet you have not known Me, Philip? He who has seen Me has seen the Father; so how can you say, `Show us the Father'? 10 Do you not believe that I am in the Father, and the Father in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29511" name="Group 39"/>
          <p:cNvGraphicFramePr>
            <a:graphicFrameLocks noGrp="1"/>
          </p:cNvGraphicFramePr>
          <p:nvPr/>
        </p:nvGraphicFramePr>
        <p:xfrm>
          <a:off x="34925" y="44450"/>
          <a:ext cx="9074150" cy="6851904"/>
        </p:xfrm>
        <a:graphic>
          <a:graphicData uri="http://schemas.openxmlformats.org/drawingml/2006/table">
            <a:tbl>
              <a:tblPr rtl="1"/>
              <a:tblGrid>
                <a:gridCol w="5008333">
                  <a:extLst>
                    <a:ext uri="{9D8B030D-6E8A-4147-A177-3AD203B41FA5}">
                      <a16:colId xmlns:a16="http://schemas.microsoft.com/office/drawing/2014/main" val="20000"/>
                    </a:ext>
                  </a:extLst>
                </a:gridCol>
                <a:gridCol w="4065817">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الكلام الذي اكلمكم به لست اتكلم به من نفسي لكن الآب الحال فيّ هو يعمل الاعمال.صدقوني اني في الآب والآب فيّ.وإلا فصدقوني لسبب الاعمال نفسها.</a:t>
                      </a:r>
                      <a:r>
                        <a:rPr kumimoji="0" lang="en-US" sz="3200" b="0" i="0" u="none" strike="noStrike" cap="none" normalizeH="0" baseline="0" dirty="0">
                          <a:ln>
                            <a:noFill/>
                          </a:ln>
                          <a:solidFill>
                            <a:schemeClr val="bg1"/>
                          </a:solidFill>
                          <a:effectLst/>
                          <a:latin typeface="Arial" charset="0"/>
                          <a:cs typeface="Arial" charset="0"/>
                        </a:rPr>
                        <a:t>        </a:t>
                      </a:r>
                      <a:r>
                        <a:rPr kumimoji="0" lang="ar-EG" sz="3200" b="0" i="0" u="none" strike="noStrike" cap="none" normalizeH="0" baseline="0" dirty="0">
                          <a:ln>
                            <a:noFill/>
                          </a:ln>
                          <a:solidFill>
                            <a:srgbClr val="FF9933"/>
                          </a:solidFill>
                          <a:effectLst/>
                          <a:latin typeface="Arial" charset="0"/>
                          <a:cs typeface="Arial" charset="0"/>
                        </a:rPr>
                        <a:t>( والمجد للـه دائماً )</a:t>
                      </a:r>
                      <a:endParaRPr kumimoji="0" lang="en-CA" sz="32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Les paroles que je vous dis, je ne les dis pas de moi-même! Au contraire, c'est le Père qui, demeurant en moi, accomplit ses propres œuvres. 11 Croyez-moi, je suis dans le Père et le Père est en moi; et si vous ne croyez pas ma parole, croyez du moins à cause de ces œuvres.</a:t>
                      </a:r>
                      <a:endParaRPr kumimoji="0" lang="ar-EG"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1" i="0" u="none" strike="noStrike" cap="none" normalizeH="0" baseline="0" dirty="0">
                          <a:ln>
                            <a:noFill/>
                          </a:ln>
                          <a:solidFill>
                            <a:srgbClr val="FF9900"/>
                          </a:solidFill>
                          <a:effectLst/>
                          <a:latin typeface="Arial" charset="0"/>
                          <a:cs typeface="Arial" charset="0"/>
                        </a:rPr>
                        <a:t>(</a:t>
                      </a: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The words that I speak to you I do not speak on My own authority; but the Father who dwells in Me does the works. 11 Believe Me that I am in the Father and the Father in Me, or else believe Me for the sake of the works themselves.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4"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pic>
        <p:nvPicPr>
          <p:cNvPr id="5" name="Picture 3" descr="pointing"/>
          <p:cNvPicPr>
            <a:picLocks noChangeAspect="1" noChangeArrowheads="1"/>
          </p:cNvPicPr>
          <p:nvPr/>
        </p:nvPicPr>
        <p:blipFill>
          <a:blip r:embed="rId2" cstate="print"/>
          <a:srcRect/>
          <a:stretch>
            <a:fillRect/>
          </a:stretch>
        </p:blipFill>
        <p:spPr bwMode="auto">
          <a:xfrm>
            <a:off x="2643174" y="5929330"/>
            <a:ext cx="1238250" cy="628650"/>
          </a:xfrm>
          <a:prstGeom prst="rect">
            <a:avLst/>
          </a:prstGeom>
          <a:noFill/>
        </p:spPr>
      </p:pic>
      <p:sp>
        <p:nvSpPr>
          <p:cNvPr id="6"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85506" name="Group 2"/>
          <p:cNvGraphicFramePr>
            <a:graphicFrameLocks noGrp="1"/>
          </p:cNvGraphicFramePr>
          <p:nvPr/>
        </p:nvGraphicFramePr>
        <p:xfrm>
          <a:off x="539750" y="404813"/>
          <a:ext cx="8424863" cy="639470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Monday of the Sixth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الأثنين من الإسبوع السادس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Lundi de la Sixième semaine du  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6194"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1416195"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1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87569" name="Group 17"/>
          <p:cNvGraphicFramePr>
            <a:graphicFrameLocks noGrp="1"/>
          </p:cNvGraphicFramePr>
          <p:nvPr/>
        </p:nvGraphicFramePr>
        <p:xfrm>
          <a:off x="34925" y="44450"/>
          <a:ext cx="9001125" cy="6338888"/>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عشية </a:t>
                      </a:r>
                      <a:r>
                        <a:rPr kumimoji="0" lang="en-US" sz="3600" b="0" i="0" u="sng" strike="noStrike" cap="none" normalizeH="0" baseline="0">
                          <a:ln>
                            <a:noFill/>
                          </a:ln>
                          <a:solidFill>
                            <a:srgbClr val="FF9933"/>
                          </a:solidFill>
                          <a:effectLst/>
                          <a:latin typeface="Arial" charset="0"/>
                          <a:cs typeface="Arial" charset="0"/>
                        </a:rPr>
                        <a:t>47:1</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a:ln>
                            <a:noFill/>
                          </a:ln>
                          <a:solidFill>
                            <a:schemeClr val="bg1"/>
                          </a:solidFill>
                          <a:effectLst/>
                          <a:latin typeface="Arial" charset="0"/>
                          <a:cs typeface="Arial" charset="0"/>
                        </a:rPr>
                        <a:t>يا جميع الامم صفقوا بالايادي.اهتفوا لله بصوت الابتهاج.</a:t>
                      </a:r>
                      <a:r>
                        <a:rPr kumimoji="0" lang="en-US" sz="3200" b="1" i="0" u="none" strike="noStrike" cap="none" normalizeH="0" baseline="0">
                          <a:ln>
                            <a:noFill/>
                          </a:ln>
                          <a:solidFill>
                            <a:schemeClr val="bg1"/>
                          </a:solidFill>
                          <a:effectLst/>
                          <a:latin typeface="Arial" charset="0"/>
                          <a:cs typeface="Arial" charset="0"/>
                        </a:rPr>
                        <a:t>  </a:t>
                      </a:r>
                      <a:r>
                        <a:rPr kumimoji="0" lang="ar-SA" sz="3200" b="1" i="0" u="none" strike="noStrike" cap="none" normalizeH="0" baseline="0">
                          <a:ln>
                            <a:noFill/>
                          </a:ln>
                          <a:solidFill>
                            <a:schemeClr val="bg1"/>
                          </a:solidFill>
                          <a:effectLst/>
                          <a:latin typeface="Arial" charset="0"/>
                          <a:cs typeface="Arial" charset="0"/>
                        </a:rPr>
                        <a:t>هللويا.</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47:1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Peuples, battez des mains, acclamez Dieu en éclat de joie,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47:1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47:1 Oh, clap your hands, all you peoples! Shout to God with the voice of triumph!.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37pv</a:t>
            </a:r>
          </a:p>
        </p:txBody>
      </p:sp>
    </p:spTree>
  </p:cSld>
  <p:clrMapOvr>
    <a:masterClrMapping/>
  </p:clrMapOvr>
</p:sld>
</file>

<file path=ppt/slides/slide1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88615" name="Group 39"/>
          <p:cNvGraphicFramePr>
            <a:graphicFrameLocks noGrp="1"/>
          </p:cNvGraphicFramePr>
          <p:nvPr/>
        </p:nvGraphicFramePr>
        <p:xfrm>
          <a:off x="34925" y="44450"/>
          <a:ext cx="9074150" cy="6798056"/>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مرقس ( 6 : 30 – 34 )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واجتمع الرسل الى يسوع واخبروه بكل شيء كل ما فعلوا وكل ما علّموا. فقال لهم تعالوا انتم منفردين الى موضع خلاء واستريحوا قليلا.</a:t>
                      </a: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97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Marc 6:30 - 34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Les apôtres se réunissent auprès de Jésus et ils lui rapportèrent tout ce qu'ils avaient fait et tout ce qu'ils avaient enseigné. Il leur dit: "Vous autres, venez à l'écart dans un lieu désert et reposez-vous un peu."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Mark 6:30-34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30 Then the apostles gathered to Jesus and told Him all things, both what they had done and what they had taught. 31 And He said to them, Come aside by yourselves to a deserted place and rest a while.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37v</a:t>
            </a:r>
          </a:p>
        </p:txBody>
      </p:sp>
    </p:spTree>
  </p:cSld>
  <p:clrMapOvr>
    <a:masterClrMapping/>
  </p:clrMapOvr>
</p:sld>
</file>

<file path=ppt/slides/slide1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89627" name="Group 27"/>
          <p:cNvGraphicFramePr>
            <a:graphicFrameLocks noGrp="1"/>
          </p:cNvGraphicFramePr>
          <p:nvPr/>
        </p:nvGraphicFramePr>
        <p:xfrm>
          <a:off x="34925" y="115888"/>
          <a:ext cx="9074150" cy="633984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القادمين والذاهبين كانوا كثيرين.ولم تتيسر لهم فرصة للاكل.  فمضوا في السفينة الى موضع خلاء منفردين. فرآهم الجموع منطلقين وعرفه كثيرون فتراكضوا الى هناك من جميع المدن مشاة</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957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Car il y avait beaucoup de monde qui venait et repartait, et eux n'avaient pas même le temps de manger. Ils partirent en barque vers un lieu désert, à l'écart. Les gens les virent s'éloigner et beaucoup les reconnurent. Alors, à pied, de toutes les villes, ils coururent à cet endroit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For there were many coming and going, and they did not even have time to eat. 32 So they departed to a deserted place in the boat by themselves. 33 But the multitudes saw them departing, and many knew Him and ran there on foot from all the cities.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90653" name="Group 29"/>
          <p:cNvGraphicFramePr>
            <a:graphicFrameLocks noGrp="1"/>
          </p:cNvGraphicFramePr>
          <p:nvPr/>
        </p:nvGraphicFramePr>
        <p:xfrm>
          <a:off x="34925" y="115888"/>
          <a:ext cx="9074150" cy="6030342"/>
        </p:xfrm>
        <a:graphic>
          <a:graphicData uri="http://schemas.openxmlformats.org/drawingml/2006/table">
            <a:tbl>
              <a:tblPr rtl="1"/>
              <a:tblGrid>
                <a:gridCol w="4105275">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وسبقوهم واجتمعوا اليه. فلما خرج يسوع رأى جمعا كثيرا فتحنن عليهم اذ كانوا كخراف لا راعي لها فابتدأ يعلّمهم كثيرا.</a:t>
                      </a:r>
                      <a:endParaRPr kumimoji="0" lang="ar-EG"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1" i="0" u="none" strike="noStrike" cap="none" normalizeH="0" baseline="0" dirty="0">
                          <a:ln>
                            <a:noFill/>
                          </a:ln>
                          <a:solidFill>
                            <a:srgbClr val="FF9900"/>
                          </a:solidFill>
                          <a:effectLst/>
                          <a:latin typeface="Arial" charset="0"/>
                          <a:cs typeface="Arial" charset="0"/>
                        </a:rPr>
                        <a:t>( والمجد للـه دائماً )</a:t>
                      </a:r>
                      <a:endParaRPr kumimoji="0" lang="en-CA" sz="28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et arrivèrent avant eux. En débarquant, Jésus vit une grande foule. Il fut pris de pitié pour eux parce qu'ils étaient comme des brebis qui n'ont pas de berger, et il se mit à leur enseigner beaucoup de choses.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1" i="0" u="none" strike="noStrike" cap="none" normalizeH="0" baseline="0" dirty="0">
                          <a:ln>
                            <a:noFill/>
                          </a:ln>
                          <a:solidFill>
                            <a:srgbClr val="FF9900"/>
                          </a:solidFill>
                          <a:effectLst/>
                          <a:latin typeface="Arial" charset="0"/>
                          <a:cs typeface="Arial" charset="0"/>
                        </a:rPr>
                        <a:t>(Gloire à Dieu éternellement.)</a:t>
                      </a:r>
                      <a:endParaRPr kumimoji="0" lang="en-US" sz="21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They arrived before them and came together to Him. 34 And Jesus, when He came out, saw a great multitude and was moved with compassion for them, because they were like sheep not having a shepherd. So He began to teach them many things.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42029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1314"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1421315"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1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92702" name="Group 30"/>
          <p:cNvGraphicFramePr>
            <a:graphicFrameLocks noGrp="1"/>
          </p:cNvGraphicFramePr>
          <p:nvPr/>
        </p:nvGraphicFramePr>
        <p:xfrm>
          <a:off x="34925" y="44450"/>
          <a:ext cx="9145588" cy="6194426"/>
        </p:xfrm>
        <a:graphic>
          <a:graphicData uri="http://schemas.openxmlformats.org/drawingml/2006/table">
            <a:tbl>
              <a:tblPr rtl="1"/>
              <a:tblGrid>
                <a:gridCol w="3671888">
                  <a:extLst>
                    <a:ext uri="{9D8B030D-6E8A-4147-A177-3AD203B41FA5}">
                      <a16:colId xmlns:a16="http://schemas.microsoft.com/office/drawing/2014/main" val="20000"/>
                    </a:ext>
                  </a:extLst>
                </a:gridCol>
                <a:gridCol w="547370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47:6-7</a:t>
                      </a:r>
                      <a:r>
                        <a:rPr kumimoji="0" lang="ar-EG" sz="3600" b="0" i="0" u="sng" strike="noStrike" cap="none" normalizeH="0" baseline="0">
                          <a:ln>
                            <a:noFill/>
                          </a:ln>
                          <a:solidFill>
                            <a:srgbClr val="FF9933"/>
                          </a:solidFill>
                          <a:effectLst/>
                          <a:latin typeface="Arial" charset="0"/>
                          <a:cs typeface="Arial" charset="0"/>
                        </a:rPr>
                        <a:t>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رنموا لله رنموا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رنموا لملكنا رنموا. لان الله ملك الارض كلها رنموا قصيدة.</a:t>
                      </a:r>
                      <a:r>
                        <a:rPr kumimoji="0" lang="en-US" sz="3200" b="0"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47:6-7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a:t>
                      </a:r>
                      <a:r>
                        <a:rPr kumimoji="0" lang="fr-FR" sz="2800" b="0" i="0" u="none" strike="noStrike" cap="none" normalizeH="0" baseline="0">
                          <a:ln>
                            <a:noFill/>
                          </a:ln>
                          <a:solidFill>
                            <a:schemeClr val="bg1"/>
                          </a:solidFill>
                          <a:effectLst/>
                          <a:latin typeface="Arial" charset="0"/>
                          <a:cs typeface="Arial" charset="0"/>
                        </a:rPr>
                        <a:t>Chantez pour Dieu, chantez, Chantez pour notre roi, chantez.</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Car le roi de toute la terre, c'est Dieu,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47:6-7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Sing praises to God, sing praises! Sing praises to our King, sing praises!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For God is the King of all the earth; Sing praises with understanding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37pm</a:t>
            </a:r>
          </a:p>
        </p:txBody>
      </p:sp>
    </p:spTree>
  </p:cSld>
  <p:clrMapOvr>
    <a:masterClrMapping/>
  </p:clrMapOvr>
</p:sld>
</file>

<file path=ppt/slides/slide1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93728" name="Group 32"/>
          <p:cNvGraphicFramePr>
            <a:graphicFrameLocks noGrp="1"/>
          </p:cNvGraphicFramePr>
          <p:nvPr/>
        </p:nvGraphicFramePr>
        <p:xfrm>
          <a:off x="34925" y="44450"/>
          <a:ext cx="9074150" cy="6480176"/>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مرقس ( 8 : 22 – 26 )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وجاء الى بيت صيدا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فقدموا اليه اعمى وطلبوا اليه ان يلمسه. فاخذ بيد الاعمى واخرجه الى خارج القرية</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Marc 8:22 - 26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Ils arrivent à Bethsaïda; on lui amène un aveugle et on le supplie de le toucher. Prenant l'aveugle par la main, il le conduisit hors du village.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8:22-26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Then He came to Bethsaida; and they brought a blind man to Him, and begged Him to touch him. 23 So He took the blind man by the hand and led him out of the town.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37m</a:t>
            </a:r>
          </a:p>
        </p:txBody>
      </p:sp>
    </p:spTree>
  </p:cSld>
  <p:clrMapOvr>
    <a:masterClrMapping/>
  </p:clrMapOvr>
</p:sld>
</file>

<file path=ppt/slides/slide1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94743" name="Group 23"/>
          <p:cNvGraphicFramePr>
            <a:graphicFrameLocks noGrp="1"/>
          </p:cNvGraphicFramePr>
          <p:nvPr/>
        </p:nvGraphicFramePr>
        <p:xfrm>
          <a:off x="34925" y="115888"/>
          <a:ext cx="9074150" cy="5832475"/>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وتفل في عينيه ووضع يديه عليه وسأله هل ابصر شيئا. فتطلع وقال ابصر الناس كاشجار يمشون</a:t>
                      </a:r>
                      <a:r>
                        <a:rPr kumimoji="0" lang="ar-EG" sz="3200" b="0" i="0" u="none" strike="noStrike" cap="none" normalizeH="0" baseline="0">
                          <a:ln>
                            <a:noFill/>
                          </a:ln>
                          <a:solidFill>
                            <a:schemeClr val="bg1"/>
                          </a:solidFill>
                          <a:effectLst/>
                          <a:latin typeface="Arial" charset="0"/>
                          <a:cs typeface="Arial" charset="0"/>
                        </a:rPr>
                        <a:t>.</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mit de la salive sur ses yeux, lui imposa les mains et il lui demandait: "Vois-tu quelque chose?" Ayant ouvert les yeux, il disait: "J'aperçois les gens, je les vois comme des arbres, mais ils marchent."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when He had spit on his eyes and put His hands on him, He asked him if he saw anything. 24 And he looked up and said, I see men like trees, walking.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95768" name="Group 24"/>
          <p:cNvGraphicFramePr>
            <a:graphicFrameLocks noGrp="1"/>
          </p:cNvGraphicFramePr>
          <p:nvPr/>
        </p:nvGraphicFramePr>
        <p:xfrm>
          <a:off x="34925" y="115888"/>
          <a:ext cx="9074150" cy="5804218"/>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وضع يديه ايضا على عينيه وجعله يتطلع فعاد صحيحا وابصر كل انسان جليّا.  فارسله الى بيته قائلا لا تدخل القرية ولا تقل لاحد في القرية</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a:t>
                      </a: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Puis, Jésus lui posa de nouveau les mains sur les yeux et l'homme vit clair; il était guéri et voyait tout distinctement. Jésus le renvoya chez lui en disant: "N'entre même pas dans le village.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300" b="1" i="0" u="none" strike="noStrike" cap="none" normalizeH="0" baseline="0">
                          <a:ln>
                            <a:noFill/>
                          </a:ln>
                          <a:solidFill>
                            <a:srgbClr val="FF9900"/>
                          </a:solidFill>
                          <a:effectLst/>
                          <a:latin typeface="Arial" charset="0"/>
                          <a:cs typeface="Arial" charset="0"/>
                        </a:rPr>
                        <a:t>(Gloire à Dieu éternellement.)</a:t>
                      </a:r>
                      <a:endParaRPr kumimoji="0" lang="ar-EG" sz="23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Then He put His hands on his eyes again and made him look up. And he was restored and saw everyone clearly. 26 Then He sent him away to his house, saying, Neither go into the town, nor tell anyone in the town.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42541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6434"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1426435"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1426436"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1426437"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1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98857" name="Group 41"/>
          <p:cNvGraphicFramePr>
            <a:graphicFrameLocks noGrp="1"/>
          </p:cNvGraphicFramePr>
          <p:nvPr/>
        </p:nvGraphicFramePr>
        <p:xfrm>
          <a:off x="34925" y="44450"/>
          <a:ext cx="9074150" cy="6629146"/>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 إلى أهل</a:t>
                      </a:r>
                      <a:r>
                        <a:rPr kumimoji="0" lang="en-CA" sz="3200" b="0" i="0" u="sng" strike="noStrike" cap="none" normalizeH="0" baseline="0">
                          <a:ln>
                            <a:noFill/>
                          </a:ln>
                          <a:solidFill>
                            <a:srgbClr val="FF9933"/>
                          </a:solidFill>
                          <a:effectLst/>
                          <a:latin typeface="Arial" charset="0"/>
                          <a:cs typeface="Arial" charset="0"/>
                        </a:rPr>
                        <a:t> </a:t>
                      </a:r>
                      <a:r>
                        <a:rPr kumimoji="0" lang="ar-EG" sz="3200" b="0" i="0" u="sng" strike="noStrike" cap="none" normalizeH="0" baseline="0">
                          <a:ln>
                            <a:noFill/>
                          </a:ln>
                          <a:solidFill>
                            <a:srgbClr val="FF9933"/>
                          </a:solidFill>
                          <a:effectLst/>
                          <a:latin typeface="Arial" charset="0"/>
                          <a:cs typeface="Arial" charset="0"/>
                        </a:rPr>
                        <a:t>رومبة ( 8 : 2 – 5 )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ناموس روح الحياة في المسيح يسوع قد اعتقني من ناموس الخطية والموت. لانه ما كان الناموس عاجزا عنه في ما كان ضعيفا بالجسد</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Romains 8:2-5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Car la loi de l'Esprit qui donne la vie en Jésus Christ m'a libéré de la loi du péché et de la mort. Ce qui était impossible à la loi, car la chair la vouait à l'impuissance, Dieu l'a fait: à cause du péché,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Romans 8:2-5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For the law of the Spirit of life in Christ Jesus has made me free from the law of sin and death. 3 For what the law could not do in that it was weak through the flesh,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37p</a:t>
            </a:r>
          </a:p>
        </p:txBody>
      </p:sp>
    </p:spTree>
  </p:cSld>
  <p:clrMapOvr>
    <a:masterClrMapping/>
  </p:clrMapOvr>
</p:sld>
</file>

<file path=ppt/slides/slide1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99870" name="Group 30"/>
          <p:cNvGraphicFramePr>
            <a:graphicFrameLocks noGrp="1"/>
          </p:cNvGraphicFramePr>
          <p:nvPr/>
        </p:nvGraphicFramePr>
        <p:xfrm>
          <a:off x="34925" y="44450"/>
          <a:ext cx="9145588" cy="6526467"/>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فالله اذ ارسل ابنه في شبه جسد الخطية ولاجل الخطية دان الخطية في الجسد</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لكي يتم حكم الناموس فينا نحن السالكين ليس حسب الجسد بل حسب الروح.</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en envoyant son propre Fils dans la condition de notre chair de péché, il a condamné le péché dans la chair, afin que la justice exigée par la loi soit accomplie en nous, qui ne marchons pas sous l'empire de la chair, mais de l'Esprit.</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God did by sending His own Son in the likeness of sinful flesh, on account of sin: He condemned sin in the flesh, 4 that the righteous requirement of the law might be fulfilled in us who do not walk according to the flesh but according to the Spirit.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92366" name="Group 14"/>
          <p:cNvGraphicFramePr>
            <a:graphicFrameLocks noGrp="1"/>
          </p:cNvGraphicFramePr>
          <p:nvPr/>
        </p:nvGraphicFramePr>
        <p:xfrm>
          <a:off x="34925" y="44450"/>
          <a:ext cx="9145588" cy="5905501"/>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فان الذين هم حسب الجسد فبما للجسد يهتمون ولكن الذين حسب الروح فبما للروح.</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En effet, ceux qui vivent selon la chair ont les tendances de la chair, tandis que ceux qui vivent selon l’Esprit ont celles de l’Esprit.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For those who live according to the flesh set their minds on the things of the flesh, but those who live according to the Spirit, the things of the Spirit.</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1554"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1431555"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1431556"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1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03971" name="Group 35"/>
          <p:cNvGraphicFramePr>
            <a:graphicFrameLocks noGrp="1"/>
          </p:cNvGraphicFramePr>
          <p:nvPr/>
        </p:nvGraphicFramePr>
        <p:xfrm>
          <a:off x="34925" y="44450"/>
          <a:ext cx="9145588" cy="6594094"/>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a:t>
                      </a:r>
                      <a:r>
                        <a:rPr kumimoji="0" lang="ar-EG" sz="3600" b="0" i="0" u="sng" strike="noStrike" cap="none" normalizeH="0" baseline="0">
                          <a:ln>
                            <a:noFill/>
                          </a:ln>
                          <a:solidFill>
                            <a:srgbClr val="FF9933"/>
                          </a:solidFill>
                          <a:effectLst/>
                          <a:latin typeface="Arial" charset="0"/>
                          <a:cs typeface="Arial" charset="0"/>
                        </a:rPr>
                        <a:t> يوحنا</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الإولى( 5 : 9 - 13</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كنا نقبل شهادة الناس فشهادة الله اعظم لان هذه هي شهادة الله التي قد شهد بها عن ابنه.  من يؤمن بابن الله فعنده الشهادة في نفسه</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Arial" charset="0"/>
                        </a:rPr>
                        <a:t>1 Jean 5:9-13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Si nous recevons le témoignage des hommes, le témoignage de Dieu est plus grand; car tel est le témoignage de Dieu: il a rendu témoignage en faveur de son Fils. Qui croit au Fils de Dieu a ce témoignage en lui-même.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John 5:9-13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If we receive the witness of men, the witness of God is greater; for this is the witness of God which He has testified of His Son. 10 He who believes in the Son of God has the witness in himself;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37c</a:t>
            </a:r>
          </a:p>
        </p:txBody>
      </p:sp>
    </p:spTree>
  </p:cSld>
  <p:clrMapOvr>
    <a:masterClrMapping/>
  </p:clrMapOvr>
</p:sld>
</file>

<file path=ppt/slides/slide1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04999" name="Group 39"/>
          <p:cNvGraphicFramePr>
            <a:graphicFrameLocks noGrp="1"/>
          </p:cNvGraphicFramePr>
          <p:nvPr/>
        </p:nvGraphicFramePr>
        <p:xfrm>
          <a:off x="34925" y="44450"/>
          <a:ext cx="9074150" cy="6611811"/>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لا يصدق الله فقد جعله كاذبا لانه لم يؤمن بالشهادة التي قد شهد بها الله عن ابنه. وهذه هي الشهادة ان الله اعطانا حياة ابدية وهذه الحياة هي في ابنه. من له الابن فله الحياة </a:t>
                      </a:r>
                      <a:r>
                        <a:rPr kumimoji="0" lang="ar-SA" sz="3000" b="0" i="0" u="none" strike="noStrike" cap="none" normalizeH="0" baseline="0">
                          <a:ln>
                            <a:noFill/>
                          </a:ln>
                          <a:solidFill>
                            <a:schemeClr val="bg1"/>
                          </a:solidFill>
                          <a:effectLst/>
                          <a:latin typeface="Arial" charset="0"/>
                          <a:cs typeface="Arial" charset="0"/>
                        </a:rPr>
                        <a:t>ومن ليس له ابن الله فليست له الحياة</a:t>
                      </a:r>
                      <a:endParaRPr kumimoji="0" lang="en-CA" sz="30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Qui ne croit pas Dieu fait de lui un menteur, puisqu'il n'a pas foi dans le témoignage que Dieu a rendu en faveur de son Fils. 11 Et voici ce témoignage: Dieu nous a donné la vie éternelle, et cette vie est en son Fils. Qui a le Fils a la vie; qui n'a pas le Fils de Dieu n'a pas la vie.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he who does not believe God has made Him a liar, because he has not believed the testimony that God has given of His Son. 11 And this is the testimony: that God has given us eternal life, and this life is in His Son. 12 He who has the Son has life; he who does not have the Son of God does not have life.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86226" name="Group 18"/>
          <p:cNvGraphicFramePr>
            <a:graphicFrameLocks noGrp="1"/>
          </p:cNvGraphicFramePr>
          <p:nvPr/>
        </p:nvGraphicFramePr>
        <p:xfrm>
          <a:off x="34925" y="115888"/>
          <a:ext cx="9074150" cy="6049963"/>
        </p:xfrm>
        <a:graphic>
          <a:graphicData uri="http://schemas.openxmlformats.org/drawingml/2006/table">
            <a:tbl>
              <a:tblPr rtl="1"/>
              <a:tblGrid>
                <a:gridCol w="3744912">
                  <a:extLst>
                    <a:ext uri="{9D8B030D-6E8A-4147-A177-3AD203B41FA5}">
                      <a16:colId xmlns:a16="http://schemas.microsoft.com/office/drawing/2014/main" val="20000"/>
                    </a:ext>
                  </a:extLst>
                </a:gridCol>
                <a:gridCol w="53292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كتبت هذا اليكم انتم المؤمنين باسم ابن الله لكي تعلموا ان لكم حياة ابدية ولكي تؤمنوا باسم ابن الله.</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Je vous ai écrit tout cela, pour que vous sachiez  que vous avez la vie éternelle, vous qui avec la foi au nom du Fils de Dieu.</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These things I have written to you who believe in the name of the Son of God, that you may know that you have eternal life, and that you may continue to believe in the name of the Son of God.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6674"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1436675"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1436676"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1436677"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1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09089" name="Group 33"/>
          <p:cNvGraphicFramePr>
            <a:graphicFrameLocks noGrp="1"/>
          </p:cNvGraphicFramePr>
          <p:nvPr/>
        </p:nvGraphicFramePr>
        <p:xfrm>
          <a:off x="107950" y="115888"/>
          <a:ext cx="9036050" cy="6710363"/>
        </p:xfrm>
        <a:graphic>
          <a:graphicData uri="http://schemas.openxmlformats.org/drawingml/2006/table">
            <a:tbl>
              <a:tblPr rtl="1"/>
              <a:tblGrid>
                <a:gridCol w="5219700">
                  <a:extLst>
                    <a:ext uri="{9D8B030D-6E8A-4147-A177-3AD203B41FA5}">
                      <a16:colId xmlns:a16="http://schemas.microsoft.com/office/drawing/2014/main" val="20000"/>
                    </a:ext>
                  </a:extLst>
                </a:gridCol>
                <a:gridCol w="3816350">
                  <a:extLst>
                    <a:ext uri="{9D8B030D-6E8A-4147-A177-3AD203B41FA5}">
                      <a16:colId xmlns:a16="http://schemas.microsoft.com/office/drawing/2014/main" val="20001"/>
                    </a:ext>
                  </a:extLst>
                </a:gridCol>
              </a:tblGrid>
              <a:tr h="201771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a:ln>
                            <a:noFill/>
                          </a:ln>
                          <a:solidFill>
                            <a:srgbClr val="FF9900"/>
                          </a:solidFill>
                          <a:effectLst/>
                          <a:latin typeface="Arial" charset="0"/>
                          <a:cs typeface="Arial" charset="0"/>
                        </a:rPr>
                        <a:t>الأطهار</a:t>
                      </a:r>
                      <a:r>
                        <a:rPr kumimoji="0" lang="ar-EG" sz="3200" b="0" i="0" u="sng" strike="noStrike" cap="none" normalizeH="0" baseline="0">
                          <a:ln>
                            <a:noFill/>
                          </a:ln>
                          <a:solidFill>
                            <a:srgbClr val="FF9900"/>
                          </a:solidFill>
                          <a:effectLst/>
                          <a:latin typeface="Arial" charset="0"/>
                          <a:cs typeface="Arial" charset="0"/>
                        </a:rPr>
                        <a:t> </a:t>
                      </a:r>
                      <a:r>
                        <a:rPr kumimoji="0" lang="ar-EG" sz="3200" b="0" i="0" u="sng" strike="noStrike" cap="none" normalizeH="0" baseline="0">
                          <a:ln>
                            <a:noFill/>
                          </a:ln>
                          <a:solidFill>
                            <a:srgbClr val="FF9933"/>
                          </a:solidFill>
                          <a:effectLst/>
                          <a:latin typeface="Arial" charset="0"/>
                          <a:cs typeface="Arial" charset="0"/>
                        </a:rPr>
                        <a:t>(</a:t>
                      </a:r>
                      <a:r>
                        <a:rPr kumimoji="0" lang="en-US" sz="3200" b="0" i="0" u="sng" strike="noStrike" cap="none" normalizeH="0" baseline="0">
                          <a:ln>
                            <a:noFill/>
                          </a:ln>
                          <a:solidFill>
                            <a:srgbClr val="FF9933"/>
                          </a:solidFill>
                          <a:effectLst/>
                          <a:latin typeface="Arial" charset="0"/>
                          <a:cs typeface="Arial" charset="0"/>
                        </a:rPr>
                        <a:t>9:23-31</a:t>
                      </a:r>
                      <a:r>
                        <a:rPr kumimoji="0" lang="ar-EG" sz="3200" b="0" i="0" u="sng" strike="noStrike" cap="none" normalizeH="0" baseline="0">
                          <a:ln>
                            <a:noFill/>
                          </a:ln>
                          <a:solidFill>
                            <a:srgbClr val="FF9900"/>
                          </a:solidFill>
                          <a:effectLst/>
                          <a:latin typeface="Arial" charset="0"/>
                          <a:cs typeface="Arial" charset="0"/>
                        </a:rPr>
                        <a:t> </a:t>
                      </a:r>
                      <a:r>
                        <a:rPr kumimoji="0" lang="ar-SA" sz="3200" b="0" i="0" u="sng" strike="noStrike" cap="none" normalizeH="0" baseline="0">
                          <a:ln>
                            <a:noFill/>
                          </a:ln>
                          <a:solidFill>
                            <a:srgbClr val="FF9900"/>
                          </a:solidFill>
                          <a:effectLst/>
                          <a:latin typeface="Arial" charset="0"/>
                          <a:cs typeface="Arial" charset="0"/>
                        </a:rPr>
                        <a:t>)</a:t>
                      </a:r>
                      <a:endParaRPr kumimoji="0" lang="ar-EG"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تمت ايام كثيرة تشاور اليهود ليقتلوه. فعلم شاول بمكيدتهم.وكانوا يراقبون الابواب ايضا نهارا وليلا ليقتلوه.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9:23-31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Un temps assez long s'était écoulé, quand ces Juifs se concertèrent pour le faire périr. Saul eut alors connaissance de leur complot. Ils allaient jusqu'à garder les portes de la ville, jour et nuit, pour pouvoir le tuer.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9:23-31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Now after many days were past, the Jews plotted to kill him. 24 But their plot became known to Saul. And they watched the gates day and night, to kill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37a</a:t>
            </a:r>
          </a:p>
        </p:txBody>
      </p:sp>
    </p:spTree>
  </p:cSld>
  <p:clrMapOvr>
    <a:masterClrMapping/>
  </p:clrMapOvr>
</p:sld>
</file>

<file path=ppt/slides/slide1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93396" name="Group 20"/>
          <p:cNvGraphicFramePr>
            <a:graphicFrameLocks noGrp="1"/>
          </p:cNvGraphicFramePr>
          <p:nvPr/>
        </p:nvGraphicFramePr>
        <p:xfrm>
          <a:off x="107950" y="115888"/>
          <a:ext cx="9036050" cy="6247130"/>
        </p:xfrm>
        <a:graphic>
          <a:graphicData uri="http://schemas.openxmlformats.org/drawingml/2006/table">
            <a:tbl>
              <a:tblPr rtl="1"/>
              <a:tblGrid>
                <a:gridCol w="4500562">
                  <a:extLst>
                    <a:ext uri="{9D8B030D-6E8A-4147-A177-3AD203B41FA5}">
                      <a16:colId xmlns:a16="http://schemas.microsoft.com/office/drawing/2014/main" val="20000"/>
                    </a:ext>
                  </a:extLst>
                </a:gridCol>
                <a:gridCol w="453548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فاخذه التلاميذ ليلا وانزلوه من السور مدلين اياه في سل  ولما جاء شاول الى اورشليم حاول ان يلتصق بالتلاميذ.وكان الجميع يخافونه غير مصدقين انه تلميذ.</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une nuit, ses disciples le prirent et le descendirent le long de la muraille dans une corbeille. </a:t>
                      </a:r>
                      <a:r>
                        <a:rPr kumimoji="0" lang="en-US" sz="2800" b="0" i="0" u="none" strike="noStrike" cap="none" normalizeH="0" baseline="0">
                          <a:ln>
                            <a:noFill/>
                          </a:ln>
                          <a:solidFill>
                            <a:schemeClr val="bg1"/>
                          </a:solidFill>
                          <a:effectLst/>
                          <a:latin typeface="Arial" charset="0"/>
                          <a:cs typeface="Arial" charset="0"/>
                        </a:rPr>
                        <a:t>26 </a:t>
                      </a:r>
                      <a:r>
                        <a:rPr kumimoji="0" lang="fr-FR" sz="2800" b="0" i="0" u="none" strike="noStrike" cap="none" normalizeH="0" baseline="0">
                          <a:ln>
                            <a:noFill/>
                          </a:ln>
                          <a:solidFill>
                            <a:schemeClr val="bg1"/>
                          </a:solidFill>
                          <a:effectLst/>
                          <a:latin typeface="Arial" charset="0"/>
                          <a:cs typeface="Arial" charset="0"/>
                        </a:rPr>
                        <a:t>Arrivé à Jérusalem, Saul essayait de s'agréger aux disciples; mais tous avaient peur de lui, n'arrivant pas à le croire vraiment disciple.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Then the disciples took him by night and let him down through the wall in a large basket. 26 And when Saul had come to Jerusalem, he tried to join the disciples; but they were all afraid of him, and did not believe that he was a disciple.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10112" name="Group 32"/>
          <p:cNvGraphicFramePr>
            <a:graphicFrameLocks noGrp="1"/>
          </p:cNvGraphicFramePr>
          <p:nvPr/>
        </p:nvGraphicFramePr>
        <p:xfrm>
          <a:off x="34925" y="44450"/>
          <a:ext cx="9074150" cy="6265863"/>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فاخذه برنابا واحضره الى الرسل وحدثهم كيف ابصر الرب في الطريق وانه كلمه وكيف جاهر في دمشق باسم يسوع.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Barnabas le prit alors avec lui, l'introduisit auprès des apôtres et leur raconta comment, sur la route, il avait vu le Seigneur qui lui avait parlé, et comment, à Damas, il s'était exprimé avec assurance au nom de Jésus.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But Barnabas took him and brought him to the apostles. And he declared to them how he had seen the Lord on the road, and that He had spoken to him, and how he had preached boldly at Damascus in the name of Jesus.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87264" name="Group 32"/>
          <p:cNvGraphicFramePr>
            <a:graphicFrameLocks noGrp="1"/>
          </p:cNvGraphicFramePr>
          <p:nvPr/>
        </p:nvGraphicFramePr>
        <p:xfrm>
          <a:off x="34925" y="44450"/>
          <a:ext cx="9074150" cy="6864096"/>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فكان معهم يدخل ويخرج في اورشليم ويجاهر باسم الرب يسوع.</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يخاطب ويباحث اليونانيين فحاولوا ان يقتلوه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فلما علم الاخوة احدروه الى قيصرية وارسلوه الى طرسوس</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Dès lors Saul allait et venait avec eux dans Jérusalem, s'exprimant avec assurance au nom du Seigneur. Il s'entretenait avec les Hellénistes et discutait avec eux; </a:t>
                      </a:r>
                      <a:r>
                        <a:rPr kumimoji="0" lang="en-US" sz="2800" b="0" i="0" u="none" strike="noStrike" cap="none" normalizeH="0" baseline="0">
                          <a:ln>
                            <a:noFill/>
                          </a:ln>
                          <a:solidFill>
                            <a:schemeClr val="bg1"/>
                          </a:solidFill>
                          <a:effectLst/>
                          <a:latin typeface="Arial" charset="0"/>
                          <a:cs typeface="Arial" charset="0"/>
                        </a:rPr>
                        <a:t>30 </a:t>
                      </a:r>
                      <a:r>
                        <a:rPr kumimoji="0" lang="fr-FR" sz="2800" b="0" i="0" u="none" strike="noStrike" cap="none" normalizeH="0" baseline="0">
                          <a:ln>
                            <a:noFill/>
                          </a:ln>
                          <a:solidFill>
                            <a:schemeClr val="bg1"/>
                          </a:solidFill>
                          <a:effectLst/>
                          <a:latin typeface="Arial" charset="0"/>
                          <a:cs typeface="Arial" charset="0"/>
                        </a:rPr>
                        <a:t>mais eux cherchaient à le faire périr. Les frères, l'ayant appris, le conduisirent à Césarée et de là le firent partir sur Tarse.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So he was with them at Jerusalem, coming in and going out. 29 And he spoke boldly in the name of the Lord Jesus and disputed against the Hellenists, but they attempted to kill him. 30 When the brethren found out, they brought him down to Caesarea and sent him out to Tarsus.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88285" name="Group 29"/>
          <p:cNvGraphicFramePr>
            <a:graphicFrameLocks noGrp="1"/>
          </p:cNvGraphicFramePr>
          <p:nvPr/>
        </p:nvGraphicFramePr>
        <p:xfrm>
          <a:off x="34925" y="44450"/>
          <a:ext cx="9074150" cy="6265863"/>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الكنائس في جميع اليهودية والجليل والسامرة فكان لها سلام وكانت تبنى وتسير في خوف الرب وبتعزية الروح القدس كانت تتكاثر</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L'Église, sur toute l'étendue de la Judée, de la Galilée et de la Samarie, vivait donc en paix, elle s'édifiait et marchait dans la crainte du Seigneur et, grâce à l'appui du Saint Esprit, elle s'accroissait.</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Then the churches throughout all Judea, Galilee, and Samaria had peace and were edified. And walking in the fear of the Lord and in the comfort of the Holy Spirit, they were multiplied.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2818"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4866"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14197" name="Group 21"/>
          <p:cNvGraphicFramePr>
            <a:graphicFrameLocks noGrp="1"/>
          </p:cNvGraphicFramePr>
          <p:nvPr/>
        </p:nvGraphicFramePr>
        <p:xfrm>
          <a:off x="107950" y="44450"/>
          <a:ext cx="9072563" cy="6194426"/>
        </p:xfrm>
        <a:graphic>
          <a:graphicData uri="http://schemas.openxmlformats.org/drawingml/2006/table">
            <a:tbl>
              <a:tblPr rtl="1"/>
              <a:tblGrid>
                <a:gridCol w="4392613">
                  <a:extLst>
                    <a:ext uri="{9D8B030D-6E8A-4147-A177-3AD203B41FA5}">
                      <a16:colId xmlns:a16="http://schemas.microsoft.com/office/drawing/2014/main" val="20000"/>
                    </a:ext>
                  </a:extLst>
                </a:gridCol>
                <a:gridCol w="46799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ar-EG" sz="3600" b="0" i="0" u="sng" strike="noStrike" cap="none" normalizeH="0" baseline="0">
                          <a:ln>
                            <a:noFill/>
                          </a:ln>
                          <a:solidFill>
                            <a:srgbClr val="FF9933"/>
                          </a:solidFill>
                          <a:effectLst/>
                          <a:latin typeface="Arial" charset="0"/>
                          <a:cs typeface="Times New Roman" pitchFamily="18"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28:9, 8</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خلّص شعبك وبارك ميراثك وارعهم واحملهم الى الابد</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الرب عزّ لهم 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 28:9, 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a:ln>
                            <a:noFill/>
                          </a:ln>
                          <a:solidFill>
                            <a:schemeClr val="bg1"/>
                          </a:solidFill>
                          <a:effectLst/>
                          <a:latin typeface="Arial" charset="0"/>
                          <a:cs typeface="Times New Roman" pitchFamily="18" charset="0"/>
                        </a:rPr>
                        <a:t>9 </a:t>
                      </a:r>
                      <a:r>
                        <a:rPr kumimoji="0" lang="fr-FR" sz="2800" b="0" i="0" u="none" strike="noStrike" cap="none" normalizeH="0" baseline="0">
                          <a:ln>
                            <a:noFill/>
                          </a:ln>
                          <a:solidFill>
                            <a:schemeClr val="bg1"/>
                          </a:solidFill>
                          <a:effectLst/>
                          <a:latin typeface="Arial" charset="0"/>
                          <a:cs typeface="Arial" charset="0"/>
                        </a:rPr>
                        <a:t>Sauve ton peuple, bénis ton patrimoine, sois leur berger et porte-les toujours,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le Seigneur est la force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28:9, 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Save Your people, And bless Your inheritance; Shepherd them also, And bear them up forever.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The Lord is their strength.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37pg</a:t>
            </a:r>
          </a:p>
        </p:txBody>
      </p:sp>
    </p:spTree>
  </p:cSld>
  <p:clrMapOvr>
    <a:masterClrMapping/>
  </p:clrMapOvr>
</p:sld>
</file>

<file path=ppt/slides/slide1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15232" name="Group 32"/>
          <p:cNvGraphicFramePr>
            <a:graphicFrameLocks noGrp="1"/>
          </p:cNvGraphicFramePr>
          <p:nvPr/>
        </p:nvGraphicFramePr>
        <p:xfrm>
          <a:off x="34925" y="44450"/>
          <a:ext cx="9145588" cy="6376607"/>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sng" strike="noStrike" cap="none" normalizeH="0" baseline="0">
                          <a:ln>
                            <a:noFill/>
                          </a:ln>
                          <a:solidFill>
                            <a:srgbClr val="FF9933"/>
                          </a:solidFill>
                          <a:effectLst/>
                          <a:latin typeface="Arial" charset="0"/>
                          <a:cs typeface="Arial" charset="0"/>
                        </a:rPr>
                        <a:t>يوحنا ( 16 : 15 – 23 )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كل ما للآب هو لي</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لهذا قلت انه يأخذ مما لي ويخبركم. بعد قليل لا تبصرونني.ثم بعد قليل ايضا ترونني لاني ذاهب الى الآب</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Jean 16:15-23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"Tout ce que possède mon Père est à moi; c'est pourquoi j'ai dit qu'il vous communiquera ce qu'il reçoit de moi. Encore un peu et vous ne m'aurez plus sous les yeux, et puis encore un peu et vous me verrez."</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16:15-23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All things that the Father has are Mine. Therefore I said that He will take of Mine and declare it to you. 16 A little while, and you will not see Me; and again a little while, and you will see Me, because I go to the Father.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37g</a:t>
            </a:r>
          </a:p>
        </p:txBody>
      </p:sp>
    </p:spTree>
  </p:cSld>
  <p:clrMapOvr>
    <a:masterClrMapping/>
  </p:clrMapOvr>
</p:sld>
</file>

<file path=ppt/slides/slide1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16248" name="Group 24"/>
          <p:cNvGraphicFramePr>
            <a:graphicFrameLocks noGrp="1"/>
          </p:cNvGraphicFramePr>
          <p:nvPr/>
        </p:nvGraphicFramePr>
        <p:xfrm>
          <a:off x="34925" y="115888"/>
          <a:ext cx="9074150" cy="6585585"/>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قوم من تلاميذه بعضهم لبعض ما هو هذا الذي يقوله لنا بعد قليل لا تبصرونني ثم بعد قليل ايضا ترونني ولاني ذاهب الى الآب. فقالوا ما هو هذا القليل الذي يقول عنه.</a:t>
                      </a:r>
                      <a:r>
                        <a:rPr kumimoji="0" lang="ar-EG" sz="3200" b="0" i="0" u="none" strike="noStrike" cap="none" normalizeH="0" baseline="0">
                          <a:ln>
                            <a:noFill/>
                          </a:ln>
                          <a:solidFill>
                            <a:schemeClr val="bg1"/>
                          </a:solidFill>
                          <a:effectLst/>
                          <a:latin typeface="Arial" charset="0"/>
                          <a:cs typeface="Arial" charset="0"/>
                        </a:rPr>
                        <a:t>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Certains de ses disciples se dirent alors entre eux: "Qu'a-t-il voulu nous dire: "Encore un peu et vous ne m'aurez plus sous les yeux, et puis encore un peu et vous me verrez"; ou encore: "Je vais au Père"? Que signifie donc ce "un peu", disaient-ils,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Then some of His disciples said among themselves, What is this that He says to us, `A little while, and you will not see Me; and again a little while, and you will see Me'; and, `because I go to the Father'? 18 They said therefore, What is this that He says, `A little while'?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89308" name="Group 28"/>
          <p:cNvGraphicFramePr>
            <a:graphicFrameLocks noGrp="1"/>
          </p:cNvGraphicFramePr>
          <p:nvPr/>
        </p:nvGraphicFramePr>
        <p:xfrm>
          <a:off x="34925" y="115888"/>
          <a:ext cx="9074150" cy="6158865"/>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لسنا نعلم بماذا يتكلم. فعلم يسوع انهم كانوا يريدون ان يسألوه فقال لهم أعن هذا تتساءلون فيما بينكم لاني قلت بعد قليل لا تبصرونني ثم بعد قليل ايضا ترونني.</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nous ne comprenons pas ce qu'il veut dire!«  19 Sachant qu'ils désiraient l'interroger, Jésus leur dit: "Vous cherchez entre vous le sens de ma parole: "Encore un peu et vous ne m'aurez plus sous les yeux et puis encore un peu et vous me verrez."</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We do not know what He is saying. 19 Now Jesus knew that they desired to ask Him, and He said to them, Are you inquiring among yourselves about what I said, `A little while, and you will not see Me; and again a little while, and you will see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90332" name="Group 28"/>
          <p:cNvGraphicFramePr>
            <a:graphicFrameLocks noGrp="1"/>
          </p:cNvGraphicFramePr>
          <p:nvPr/>
        </p:nvGraphicFramePr>
        <p:xfrm>
          <a:off x="34925" y="115888"/>
          <a:ext cx="9074150" cy="6158865"/>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الحق الحق اقول لكم انكم ستبكون وتنوحون والعالم يفرح.انتم ستحزنون ولكن حزنكم يتحول الى فرح. المرأة وهي تلد تحزن لان ساعتها قد جاءت.</a:t>
                      </a:r>
                      <a:r>
                        <a:rPr kumimoji="0" lang="ar-EG" sz="3200" b="0" i="0" u="none" strike="noStrike" cap="none" normalizeH="0" baseline="0">
                          <a:ln>
                            <a:noFill/>
                          </a:ln>
                          <a:solidFill>
                            <a:schemeClr val="bg1"/>
                          </a:solidFill>
                          <a:effectLst/>
                          <a:latin typeface="Arial" charset="0"/>
                          <a:cs typeface="Arial" charset="0"/>
                        </a:rPr>
                        <a:t>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En vérité, en vérité, je vous le dis, vous allez gémir et vous lamenter tandis que le monde se réjouira; vous serez affligés mais votre affliction tournera en joie. 21 Lorsque la femme enfante, elle est dans l'affliction puisque son heure est venue;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Most assuredly, I say to you that you will weep and lament, but the world will rejoice; and you will be sorrowful, but your sorrow will be turned into joy. 21 A woman, when she is in labor, has sorrow because her hour has come;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91354" name="Group 26"/>
          <p:cNvGraphicFramePr>
            <a:graphicFrameLocks noGrp="1"/>
          </p:cNvGraphicFramePr>
          <p:nvPr/>
        </p:nvGraphicFramePr>
        <p:xfrm>
          <a:off x="34925" y="115888"/>
          <a:ext cx="9074150" cy="6796405"/>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متى ولدت الطفل لا تعود تذكر الشدة لسبب الفرح لانه قد ولد انسان في العالم. فانتم كذلك عندكم الآن حزن.ولكني سأراكم ايضا فتفرح قلوبكم ولا ينزع احد فرحكم منكم.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lorsqu'elle a donné le jour à l'enfant, elle ne se souvient plus de son accablement, elle est toute à la joie d'avoir mis un homme au monde. C'est ainsi que vous êtes maintenant dans l'affliction; mais je vous verrai à nouveau, votre coeur alors se réjouira, et cette joie, nul ne vous la ravira.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as soon as she has given birth to the child, she no longer remembers the anguish, for joy that a human being has been born into the world. 22 Therefore you now have sorrow; but I will see you again and your heart will rejoice, and your joy no one will take from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17264" name="Group 16"/>
          <p:cNvGraphicFramePr>
            <a:graphicFrameLocks noGrp="1"/>
          </p:cNvGraphicFramePr>
          <p:nvPr/>
        </p:nvGraphicFramePr>
        <p:xfrm>
          <a:off x="34925" y="44450"/>
          <a:ext cx="9145588" cy="6194426"/>
        </p:xfrm>
        <a:graphic>
          <a:graphicData uri="http://schemas.openxmlformats.org/drawingml/2006/table">
            <a:tbl>
              <a:tblPr rtl="1"/>
              <a:tblGrid>
                <a:gridCol w="4032250">
                  <a:extLst>
                    <a:ext uri="{9D8B030D-6E8A-4147-A177-3AD203B41FA5}">
                      <a16:colId xmlns:a16="http://schemas.microsoft.com/office/drawing/2014/main" val="20000"/>
                    </a:ext>
                  </a:extLst>
                </a:gridCol>
                <a:gridCol w="51133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وفي ذلك اليوم لا تسألونني شيئا.الحق الحق اقول لكم ان كل ما طلبتم من الآب باسمي يعطيكم.</a:t>
                      </a:r>
                      <a:r>
                        <a:rPr kumimoji="0" lang="en-US" sz="3200" b="0" i="0" u="none" strike="noStrike" cap="none" normalizeH="0" baseline="0" dirty="0">
                          <a:ln>
                            <a:noFill/>
                          </a:ln>
                          <a:solidFill>
                            <a:schemeClr val="bg1"/>
                          </a:solidFill>
                          <a:effectLst/>
                          <a:latin typeface="Arial" charset="0"/>
                          <a:cs typeface="Arial" charset="0"/>
                        </a:rPr>
                        <a:t>            </a:t>
                      </a:r>
                      <a:r>
                        <a:rPr kumimoji="0" lang="ar-EG" sz="3600" b="0" i="0" u="none" strike="noStrike" cap="none" normalizeH="0" baseline="0" dirty="0">
                          <a:ln>
                            <a:noFill/>
                          </a:ln>
                          <a:solidFill>
                            <a:srgbClr val="FF9933"/>
                          </a:solidFill>
                          <a:effectLst/>
                          <a:latin typeface="Arial" charset="0"/>
                          <a:cs typeface="Arial" charset="0"/>
                        </a:rPr>
                        <a:t>(والمجد للـه دائماً)</a:t>
                      </a:r>
                      <a:endParaRPr kumimoji="0" lang="en-CA" sz="36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23 Ainsi, en ce jour-là, vous ne m'interrogerez plus sur rien.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0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1" i="0" u="none" strike="noStrike" cap="none" normalizeH="0" baseline="0" dirty="0">
                          <a:ln>
                            <a:noFill/>
                          </a:ln>
                          <a:solidFill>
                            <a:srgbClr val="FF9900"/>
                          </a:solidFill>
                          <a:effectLst/>
                          <a:latin typeface="Arial" charset="0"/>
                          <a:cs typeface="Arial" charset="0"/>
                        </a:rPr>
                        <a:t>(Gloire à Dieu éternellement.)</a:t>
                      </a:r>
                      <a:endParaRPr kumimoji="0" lang="ar-EG" sz="21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And in that day you will ask Me nothing. Most assuredly, I say to you, whatever you ask the Father in My name He will give you.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3058"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1453060"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19298" name="Group 2"/>
          <p:cNvGraphicFramePr>
            <a:graphicFrameLocks noGrp="1"/>
          </p:cNvGraphicFramePr>
          <p:nvPr/>
        </p:nvGraphicFramePr>
        <p:xfrm>
          <a:off x="539750" y="404813"/>
          <a:ext cx="8424863" cy="578510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Tuesday of the Sixth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الثلاثاء من الإسبوع السادس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r>
                        <a:rPr kumimoji="0" lang="fr-FR" sz="4000" b="0" i="0" u="none" strike="noStrike" cap="none" normalizeH="0" baseline="0">
                          <a:ln>
                            <a:noFill/>
                          </a:ln>
                          <a:solidFill>
                            <a:srgbClr val="FF9900"/>
                          </a:solidFill>
                          <a:effectLst/>
                          <a:latin typeface="Arial" charset="0"/>
                          <a:cs typeface="Arial" charset="0"/>
                        </a:rPr>
                        <a:t>Mardi de la Sixième semaine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5106"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1455107"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1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21372" name="Group 28"/>
          <p:cNvGraphicFramePr>
            <a:graphicFrameLocks noGrp="1"/>
          </p:cNvGraphicFramePr>
          <p:nvPr/>
        </p:nvGraphicFramePr>
        <p:xfrm>
          <a:off x="34925" y="44450"/>
          <a:ext cx="9145588" cy="6194426"/>
        </p:xfrm>
        <a:graphic>
          <a:graphicData uri="http://schemas.openxmlformats.org/drawingml/2006/table">
            <a:tbl>
              <a:tblPr rtl="1"/>
              <a:tblGrid>
                <a:gridCol w="4103688">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عشية</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47:4, 5</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يختار لنا نصيبنا فخر يعقوب الذي احبه.سلاه</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 صعد الله بهتاف الرب بصوت الصور.</a:t>
                      </a:r>
                      <a:r>
                        <a:rPr kumimoji="0" lang="ar-SA" sz="3600" b="1" i="0" u="none" strike="noStrike" cap="none" normalizeH="0" baseline="0" dirty="0">
                          <a:ln>
                            <a:noFill/>
                          </a:ln>
                          <a:solidFill>
                            <a:schemeClr val="bg1"/>
                          </a:solidFill>
                          <a:effectLst/>
                          <a:latin typeface="Arial" charset="0"/>
                          <a:cs typeface="Arial" charset="0"/>
                        </a:rPr>
                        <a:t> هللويا</a:t>
                      </a:r>
                      <a:endParaRPr kumimoji="0" lang="ar-EG" sz="3600" b="1"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47:4, 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a:t>
                      </a:r>
                      <a:r>
                        <a:rPr kumimoji="0" lang="fr-FR" sz="2800" b="0" i="0" u="none" strike="noStrike" cap="none" normalizeH="0" baseline="0">
                          <a:ln>
                            <a:noFill/>
                          </a:ln>
                          <a:solidFill>
                            <a:schemeClr val="bg1"/>
                          </a:solidFill>
                          <a:effectLst/>
                          <a:latin typeface="Arial" charset="0"/>
                          <a:cs typeface="Arial" charset="0"/>
                        </a:rPr>
                        <a:t>Il fait choix pour nous d'un héritage, fierté de Jacob, son bien-aimé.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Dieu monte parmi les acclamations, le Seigneur au son du cor,</a:t>
                      </a:r>
                      <a:endParaRPr kumimoji="0" lang="ar-EG" sz="36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47:4, 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4 He will choose our inheritance for us, The excellence of Jacob whom He loves.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5 God has gone up with a shout, The Lord with the sound of a trumpet.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38pv</a:t>
            </a:r>
          </a:p>
        </p:txBody>
      </p:sp>
    </p:spTree>
  </p:cSld>
  <p:clrMapOvr>
    <a:masterClrMapping/>
  </p:clrMapOvr>
</p:sld>
</file>

<file path=ppt/slides/slide1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22370" name="Group 2"/>
          <p:cNvGraphicFramePr>
            <a:graphicFrameLocks noGrp="1"/>
          </p:cNvGraphicFramePr>
          <p:nvPr/>
        </p:nvGraphicFramePr>
        <p:xfrm>
          <a:off x="34925" y="44450"/>
          <a:ext cx="9074150" cy="6624638"/>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مرقس ( 9 : 14 – 29 )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ولما جاء الى التلاميذ رأى جمعا كثيرا حولهم وكتبة يحاورونهم. وللوقت كل الجمع لما رأوه تحيّروا وركضوا وسلموا عليه.</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Marc 9:14-29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14 En venant vers les disciples, ils virent autour d'eux une grande foule et des scribes qui discutaient avec eux. 15 Dès qu'elle vit Jésus, toute la foule fut remuée et l'on accourait pour le saluer.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9:14-29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And when He came to the disciples, He saw a great multitude around them, and scribes disputing with them. 15 Immediately, when they saw Him, all the people were greatly amazed, and running to Him, greeted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38v</a:t>
            </a:r>
          </a:p>
        </p:txBody>
      </p:sp>
    </p:spTree>
  </p:cSld>
  <p:clrMapOvr>
    <a:masterClrMapping/>
  </p:clrMapOvr>
</p:sld>
</file>

<file path=ppt/slides/slide1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23394" name="Group 2"/>
          <p:cNvGraphicFramePr>
            <a:graphicFrameLocks noGrp="1"/>
          </p:cNvGraphicFramePr>
          <p:nvPr/>
        </p:nvGraphicFramePr>
        <p:xfrm>
          <a:off x="34925" y="44450"/>
          <a:ext cx="9145588" cy="6441123"/>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فسأل الكتبة بماذا تحاورونهم. فاجاب واحد من الجمع وقال يا معلّم قد قدمت اليك ابني به روح اخرس. وحيثما ادركه يمزقه فيزبد ويصرّ باسنانه وييبس.</a:t>
                      </a:r>
                      <a:r>
                        <a:rPr kumimoji="0" lang="en-US"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16 </a:t>
                      </a:r>
                      <a:r>
                        <a:rPr kumimoji="0" lang="fr-FR" sz="2800" b="0" i="0" u="none" strike="noStrike" cap="none" normalizeH="0" baseline="0">
                          <a:ln>
                            <a:noFill/>
                          </a:ln>
                          <a:solidFill>
                            <a:schemeClr val="bg1"/>
                          </a:solidFill>
                          <a:effectLst/>
                          <a:latin typeface="Arial" charset="0"/>
                          <a:cs typeface="Arial" charset="0"/>
                        </a:rPr>
                        <a:t>Il leur demanda: "De quoi discutez-vous avec eux?" Quelqu'un dans la foule lui répondit: "Maître, je t'ai amené mon fils: il a un esprit muet. 18 L'esprit s'empare de lui n'importe où, il le jette à terre et l'enfant écume, grince des dents et devient raide. </a:t>
                      </a:r>
                      <a:endParaRPr kumimoji="0" lang="en-US" sz="2800" b="0" i="0" u="none" strike="noStrike" cap="none" normalizeH="0" baseline="0">
                        <a:ln>
                          <a:noFill/>
                        </a:ln>
                        <a:solidFill>
                          <a:schemeClr val="bg1"/>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And He asked the scribes, What are you discussing with them? 17 Then one of the crowd answered and said, Teacher, I brought You my son, who has a mute spirit. 18 And wherever it seizes him, it throws him down; he foams at the mouth, gnashes his teeth, and becomes rigid.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24418" name="Group 2"/>
          <p:cNvGraphicFramePr>
            <a:graphicFrameLocks noGrp="1"/>
          </p:cNvGraphicFramePr>
          <p:nvPr/>
        </p:nvGraphicFramePr>
        <p:xfrm>
          <a:off x="34925" y="44450"/>
          <a:ext cx="9145588" cy="6337301"/>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لهم هذا الجنس لا يمكن ان يخرج بشيء الا بالصلاة والصوم</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CA" sz="2800" b="0" i="0" u="none" strike="noStrike" cap="none" normalizeH="0" baseline="0">
                          <a:ln>
                            <a:noFill/>
                          </a:ln>
                          <a:solidFill>
                            <a:schemeClr val="bg1"/>
                          </a:solidFill>
                          <a:effectLst/>
                          <a:latin typeface="Arial" charset="0"/>
                          <a:cs typeface="Arial" charset="0"/>
                        </a:rPr>
                        <a:t>29 </a:t>
                      </a:r>
                      <a:r>
                        <a:rPr kumimoji="0" lang="fr-FR" sz="2800" b="0" i="0" u="none" strike="noStrike" cap="none" normalizeH="0" baseline="0">
                          <a:ln>
                            <a:noFill/>
                          </a:ln>
                          <a:solidFill>
                            <a:schemeClr val="bg1"/>
                          </a:solidFill>
                          <a:effectLst/>
                          <a:latin typeface="Arial" charset="0"/>
                          <a:cs typeface="Arial" charset="0"/>
                        </a:rPr>
                        <a:t>Il leur dit: "Ce genre d'esprit, rien ne peut le faire sortir, que la prière et le jeûne"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r>
                        <a:rPr kumimoji="0" lang="fr-FR" sz="2800" b="0" i="0" u="none" strike="noStrike" cap="none" normalizeH="0" baseline="0">
                          <a:ln>
                            <a:noFill/>
                          </a:ln>
                          <a:solidFill>
                            <a:schemeClr val="bg1"/>
                          </a:solidFill>
                          <a:effectLst/>
                          <a:latin typeface="Arial" charset="0"/>
                          <a:cs typeface="Times New Roman" pitchFamily="18" charset="0"/>
                        </a:rPr>
                        <a:t> </a:t>
                      </a:r>
                      <a:endParaRPr kumimoji="0" lang="en-US" sz="2800" b="0" i="0" u="none" strike="noStrike" cap="none" normalizeH="0" baseline="0">
                        <a:ln>
                          <a:noFill/>
                        </a:ln>
                        <a:solidFill>
                          <a:schemeClr val="bg1"/>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So He said to them, This kind can come out by nothing but prayer and fasting.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459206"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0226"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1460227"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1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26490" name="Group 26"/>
          <p:cNvGraphicFramePr>
            <a:graphicFrameLocks noGrp="1"/>
          </p:cNvGraphicFramePr>
          <p:nvPr/>
        </p:nvGraphicFramePr>
        <p:xfrm>
          <a:off x="34925" y="44450"/>
          <a:ext cx="9145588" cy="6049963"/>
        </p:xfrm>
        <a:graphic>
          <a:graphicData uri="http://schemas.openxmlformats.org/drawingml/2006/table">
            <a:tbl>
              <a:tblPr rtl="1"/>
              <a:tblGrid>
                <a:gridCol w="4179665">
                  <a:extLst>
                    <a:ext uri="{9D8B030D-6E8A-4147-A177-3AD203B41FA5}">
                      <a16:colId xmlns:a16="http://schemas.microsoft.com/office/drawing/2014/main" val="20000"/>
                    </a:ext>
                  </a:extLst>
                </a:gridCol>
                <a:gridCol w="496592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47:3-4</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يخضع الشعوب تحتنا والامم تحت اقدامنا. يختار لنا نصيبنا فخر يعقوب الذي احبه</a:t>
                      </a:r>
                      <a:r>
                        <a:rPr kumimoji="0" lang="en-CA" sz="3600" b="0" i="0" u="none" strike="noStrike" cap="none" normalizeH="0" baseline="0" dirty="0">
                          <a:ln>
                            <a:noFill/>
                          </a:ln>
                          <a:solidFill>
                            <a:schemeClr val="bg1"/>
                          </a:solidFill>
                          <a:effectLst/>
                          <a:latin typeface="Arial" charset="0"/>
                          <a:cs typeface="Arial" charset="0"/>
                        </a:rPr>
                        <a:t> </a:t>
                      </a:r>
                      <a:r>
                        <a:rPr kumimoji="0" lang="ar-SA" sz="36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47:3-4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Il nous soumet des peuples et met des nations sous nos pieds.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Il choisit pour nous un patrimoine, fierté de Jacob son bien-aimé</a:t>
                      </a:r>
                      <a:r>
                        <a:rPr kumimoji="0" lang="fr-FR" sz="3200" b="0" i="0" u="none" strike="noStrike" cap="none" normalizeH="0" baseline="0">
                          <a:ln>
                            <a:noFill/>
                          </a:ln>
                          <a:solidFill>
                            <a:schemeClr val="bg1"/>
                          </a:solidFill>
                          <a:effectLst/>
                          <a:latin typeface="Arial" charset="0"/>
                          <a:cs typeface="Times New Roman" pitchFamily="18"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47:3-4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3 He will subdue the peoples under us, And the nations under our feet. </a:t>
                      </a:r>
                      <a:endParaRPr kumimoji="0" lang="ar-EG" sz="27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4 He will choose our inheritance for us, The excellence of Jacob whom He loves. </a:t>
                      </a:r>
                      <a:endParaRPr kumimoji="0" lang="ar-EG" sz="27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38pm</a:t>
            </a:r>
          </a:p>
        </p:txBody>
      </p:sp>
    </p:spTree>
  </p:cSld>
  <p:clrMapOvr>
    <a:masterClrMapping/>
  </p:clrMapOvr>
</p:sld>
</file>

<file path=ppt/slides/slide1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27515" name="Group 27"/>
          <p:cNvGraphicFramePr>
            <a:graphicFrameLocks noGrp="1"/>
          </p:cNvGraphicFramePr>
          <p:nvPr/>
        </p:nvGraphicFramePr>
        <p:xfrm>
          <a:off x="0" y="44450"/>
          <a:ext cx="9145588" cy="6364288"/>
        </p:xfrm>
        <a:graphic>
          <a:graphicData uri="http://schemas.openxmlformats.org/drawingml/2006/table">
            <a:tbl>
              <a:tblPr rtl="1"/>
              <a:tblGrid>
                <a:gridCol w="4502150">
                  <a:extLst>
                    <a:ext uri="{9D8B030D-6E8A-4147-A177-3AD203B41FA5}">
                      <a16:colId xmlns:a16="http://schemas.microsoft.com/office/drawing/2014/main" val="20000"/>
                    </a:ext>
                  </a:extLst>
                </a:gridCol>
                <a:gridCol w="4643438">
                  <a:extLst>
                    <a:ext uri="{9D8B030D-6E8A-4147-A177-3AD203B41FA5}">
                      <a16:colId xmlns:a16="http://schemas.microsoft.com/office/drawing/2014/main" val="20001"/>
                    </a:ext>
                  </a:extLst>
                </a:gridCol>
              </a:tblGrid>
              <a:tr h="175577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مرقس ( 9 : 30 – 32 )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وخرجوا من هناك واجتازوا الجليل ولم يرد ان يعلم احد.انه كان يعلّم تلاميذه ويقول لهم ان ابن الانسان يسلم الى ايدي الناس فيقتلونه.</a:t>
                      </a:r>
                      <a:r>
                        <a:rPr kumimoji="0" lang="en-CA" sz="3200" b="0" i="0" u="none" strike="noStrike" cap="none" normalizeH="0" baseline="0">
                          <a:ln>
                            <a:noFill/>
                          </a:ln>
                          <a:solidFill>
                            <a:schemeClr val="bg1"/>
                          </a:solidFill>
                          <a:effectLst/>
                          <a:latin typeface="Arial" charset="0"/>
                          <a:cs typeface="Arial" charset="0"/>
                        </a:rPr>
                        <a:t>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Mark 9:30-32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Partis de là, ils traversaient la Galilée et Jésus ne voulait pas qu'on le sache. Car il enseignait ses disciples et leur disait: "Le Fils de l'homme va être livré aux mains des hommes; ils le tueront et, lorsqu'il aura été tué,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9:30-32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30 Then they departed from there and passed through Galilee, and He did not want anyone to know it. 31 For He taught His disciples and said to them, The Son of Man is being betrayed into the hands of men, and they will kill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38m</a:t>
            </a:r>
          </a:p>
        </p:txBody>
      </p:sp>
    </p:spTree>
  </p:cSld>
  <p:clrMapOvr>
    <a:masterClrMapping/>
  </p:clrMapOvr>
</p:sld>
</file>

<file path=ppt/slides/slide1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28533" name="Group 21"/>
          <p:cNvGraphicFramePr>
            <a:graphicFrameLocks noGrp="1"/>
          </p:cNvGraphicFramePr>
          <p:nvPr/>
        </p:nvGraphicFramePr>
        <p:xfrm>
          <a:off x="34925" y="44450"/>
          <a:ext cx="9145588" cy="6337301"/>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وبعد ان يقتل يقوم في اليوم الثالث. واما هم فلم يفهموا القول وخافوا ان يسألوه</a:t>
                      </a:r>
                      <a:r>
                        <a:rPr kumimoji="0" lang="en-US" sz="3200" b="0" i="0" u="none" strike="noStrike" cap="none" normalizeH="0" baseline="0">
                          <a:ln>
                            <a:noFill/>
                          </a:ln>
                          <a:solidFill>
                            <a:schemeClr val="bg1"/>
                          </a:solidFill>
                          <a:effectLst/>
                          <a:latin typeface="Arial" charset="0"/>
                          <a:cs typeface="Arial" charset="0"/>
                        </a:rPr>
                        <a:t> </a:t>
                      </a:r>
                      <a:r>
                        <a:rPr kumimoji="0" lang="ar-EG" sz="2800" b="1" i="0" u="none" strike="noStrike" cap="none" normalizeH="0" baseline="0">
                          <a:ln>
                            <a:noFill/>
                          </a:ln>
                          <a:solidFill>
                            <a:srgbClr val="FF9900"/>
                          </a:solidFill>
                          <a:effectLst/>
                          <a:latin typeface="Arial" charset="0"/>
                          <a:cs typeface="Arial" charset="0"/>
                        </a:rPr>
                        <a:t>( والمجد للـه دائماً )</a:t>
                      </a:r>
                      <a:endParaRPr kumimoji="0" lang="en-CA" sz="28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trois jours après il ressuscitera." 32 Mais ils ne comprenaient pas cette parole et craignaient de l'interroger.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r>
                        <a:rPr kumimoji="0" lang="fr-FR" sz="3200" b="0" i="0" u="none" strike="noStrike" cap="none" normalizeH="0" baseline="0">
                          <a:ln>
                            <a:noFill/>
                          </a:ln>
                          <a:solidFill>
                            <a:srgbClr val="FF9900"/>
                          </a:solidFill>
                          <a:effectLst/>
                          <a:latin typeface="Arial" charset="0"/>
                          <a:cs typeface="Times New Roman" pitchFamily="18" charset="0"/>
                        </a:rPr>
                        <a:t> </a:t>
                      </a:r>
                      <a:endParaRPr kumimoji="0" lang="en-US" sz="3200" b="0" i="0" u="none" strike="noStrike" cap="none" normalizeH="0" baseline="0">
                        <a:ln>
                          <a:noFill/>
                        </a:ln>
                        <a:solidFill>
                          <a:srgbClr val="FF9900"/>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after He is killed, He will rise the third day. 32 But they did not understand this saying, and were afraid to ask Him.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463302"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22"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1464323"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1464324"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1464325"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1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31633" name="Group 49"/>
          <p:cNvGraphicFramePr>
            <a:graphicFrameLocks noGrp="1"/>
          </p:cNvGraphicFramePr>
          <p:nvPr/>
        </p:nvGraphicFramePr>
        <p:xfrm>
          <a:off x="34925" y="44450"/>
          <a:ext cx="9145588" cy="6629146"/>
        </p:xfrm>
        <a:graphic>
          <a:graphicData uri="http://schemas.openxmlformats.org/drawingml/2006/table">
            <a:tbl>
              <a:tblPr rtl="1"/>
              <a:tblGrid>
                <a:gridCol w="5113338">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 الى أهل </a:t>
                      </a:r>
                      <a:r>
                        <a:rPr kumimoji="0" lang="ar-EG" sz="3200" b="0" i="0" u="sng" strike="noStrike" cap="none" normalizeH="0" baseline="0">
                          <a:ln>
                            <a:noFill/>
                          </a:ln>
                          <a:solidFill>
                            <a:srgbClr val="FF9933"/>
                          </a:solidFill>
                          <a:effectLst/>
                          <a:latin typeface="Arial" charset="0"/>
                          <a:cs typeface="Arial" charset="0"/>
                        </a:rPr>
                        <a:t>رومية (</a:t>
                      </a:r>
                      <a:r>
                        <a:rPr kumimoji="0" lang="en-US" sz="3200" b="0" i="0" u="sng" strike="noStrike" cap="none" normalizeH="0" baseline="0">
                          <a:ln>
                            <a:noFill/>
                          </a:ln>
                          <a:solidFill>
                            <a:srgbClr val="FF9933"/>
                          </a:solidFill>
                          <a:effectLst/>
                          <a:latin typeface="Arial" charset="0"/>
                          <a:cs typeface="Arial" charset="0"/>
                        </a:rPr>
                        <a:t>8:9-11</a:t>
                      </a:r>
                      <a:r>
                        <a:rPr kumimoji="0" lang="ar-SA" sz="3200" b="0" i="0" u="sng" strike="noStrike" cap="none" normalizeH="0" baseline="0">
                          <a:ln>
                            <a:noFill/>
                          </a:ln>
                          <a:solidFill>
                            <a:srgbClr val="FF9933"/>
                          </a:solidFill>
                          <a:effectLst/>
                          <a:latin typeface="Arial" charset="0"/>
                          <a:cs typeface="Arial" charset="0"/>
                        </a:rPr>
                        <a:t>)</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انتم فلستم في الجسد بل في الروح ان كان روح الله ساكنا فيكم.ولكن ان كان احد ليس له روح المسيح فذلك ليس له. وان كان المسيح فيكم فالجسد ميت بسبب الخطية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Arial" charset="0"/>
                        </a:rPr>
                        <a:t>Romains 8:9 - 11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Or vous, vous n'êtes pas sous l'empire de la chair, mais de l'Esprit, puisque l'Esprit de Dieu habite en vous. Si quelqu'un n'a pas l'Esprit du Christ, il ne lui appartient pas. 10 Si Christ est en vous, votre corps, il est vrai, est voué à la mort à cause du péché,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Romans  8:9-11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But you are not in the flesh but in the Spirit, if indeed the Spirit of God dwells in you. Now if anyone does not have the Spirit of Christ, he is not His. 10 And if Christ is in you, the body is dead because of sin,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38p</a:t>
            </a:r>
          </a:p>
        </p:txBody>
      </p:sp>
    </p:spTree>
  </p:cSld>
  <p:clrMapOvr>
    <a:masterClrMapping/>
  </p:clrMapOvr>
</p:sld>
</file>

<file path=ppt/slides/slide1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32641" name="Group 33"/>
          <p:cNvGraphicFramePr>
            <a:graphicFrameLocks noGrp="1"/>
          </p:cNvGraphicFramePr>
          <p:nvPr/>
        </p:nvGraphicFramePr>
        <p:xfrm>
          <a:off x="34925" y="44450"/>
          <a:ext cx="9145588" cy="6303328"/>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الروح فحياة بسبب البر. وان كان روح الذي اقام يسوع من الاموات ساكنا فيكم فالذي اقام المسيح من الاموات سيحيي اجسادكم المائتة ايضا بروحه الساكن فيكم.</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l'Esprit est votre vie à cause de la justice. 11 Et si l'Esprit de Celui qui a ressuscité Jésus d'entre les morts habite en vous, Celui qui a ressuscité Jésus Christ d'entre les morts donnera aussi la vie à vos corps mortels, par son Esprit qui habite en vous.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the Spirit is life because of righteousness. 11 But if the Spirit of Him who raised Jesus from the dead dwells in you, He who raised Christ from the dead will also give life to your mortal bodies through His Spirit who dwells in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8418"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146841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1468420"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1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36750" name="Group 46"/>
          <p:cNvGraphicFramePr>
            <a:graphicFrameLocks noGrp="1"/>
          </p:cNvGraphicFramePr>
          <p:nvPr/>
        </p:nvGraphicFramePr>
        <p:xfrm>
          <a:off x="34925" y="44450"/>
          <a:ext cx="9074150" cy="6449632"/>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  </a:t>
                      </a:r>
                      <a:r>
                        <a:rPr kumimoji="0" lang="ar-EG" sz="3600" b="0" i="0" u="sng" strike="noStrike" cap="none" normalizeH="0" baseline="0">
                          <a:ln>
                            <a:noFill/>
                          </a:ln>
                          <a:solidFill>
                            <a:srgbClr val="FF9933"/>
                          </a:solidFill>
                          <a:effectLst/>
                          <a:latin typeface="Arial" charset="0"/>
                          <a:cs typeface="Arial" charset="0"/>
                        </a:rPr>
                        <a:t>يوحنا الأولى ( 5 : 9 - 12</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ا</a:t>
                      </a:r>
                      <a:r>
                        <a:rPr kumimoji="0" lang="ar-SA" sz="3200" b="0" i="0" u="none" strike="noStrike" cap="none" normalizeH="0" baseline="0">
                          <a:ln>
                            <a:noFill/>
                          </a:ln>
                          <a:solidFill>
                            <a:schemeClr val="bg1"/>
                          </a:solidFill>
                          <a:effectLst/>
                          <a:latin typeface="Arial" charset="0"/>
                          <a:cs typeface="Arial" charset="0"/>
                        </a:rPr>
                        <a:t>ن كنا نقبل شهادة الناس فشهادة الله اعظم لان هذه هي شهادة الله التي قد شهد بها عن ابنه. من يؤمن بابن الله فعنده الشهادة في نفسه</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1 Jean 5:9 - 12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Si nous recevons le témoignage des hommes, le témoignage de Dieu est plus grand; car tel est le témoignage de Dieu: il a rendu témoignage en faveur de son Fils. Qui croit au Fils de Dieu a ce témoignage en lui-même.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John 5:9-12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If we receive the witness of men, the witness of God is greater; for this is the witness of God which He has testified of His Son. 10 He who believes in the Son of God has the witness in himself;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38c</a:t>
            </a:r>
          </a:p>
        </p:txBody>
      </p:sp>
    </p:spTree>
  </p:cSld>
  <p:clrMapOvr>
    <a:masterClrMapping/>
  </p:clrMapOvr>
</p:sld>
</file>

<file path=ppt/slides/slide1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37762" name="Group 34"/>
          <p:cNvGraphicFramePr>
            <a:graphicFrameLocks noGrp="1"/>
          </p:cNvGraphicFramePr>
          <p:nvPr/>
        </p:nvGraphicFramePr>
        <p:xfrm>
          <a:off x="34925" y="44450"/>
          <a:ext cx="9074150" cy="6766560"/>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لا يصدق الله فقد جعله كاذبالانه لم يؤمن بالشهادة التي قد شهد بها الله عن ابنه.وهذه هي الشهادة ان الله اعطانا حياة ابدية وهذه الحياة هي في ابنه. من له الابن فله الحياة </a:t>
                      </a:r>
                      <a:r>
                        <a:rPr kumimoji="0" lang="ar-SA" sz="3000" b="0" i="0" u="none" strike="noStrike" cap="none" normalizeH="0" baseline="0">
                          <a:ln>
                            <a:noFill/>
                          </a:ln>
                          <a:solidFill>
                            <a:schemeClr val="bg1"/>
                          </a:solidFill>
                          <a:effectLst/>
                          <a:latin typeface="Arial" charset="0"/>
                          <a:cs typeface="Arial" charset="0"/>
                        </a:rPr>
                        <a:t>ومن ليس له ابن الله فليست له الحياة</a:t>
                      </a:r>
                      <a:endParaRPr kumimoji="0" lang="en-US" sz="30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Qui ne croit pas Dieu fait de lui un menteur, puisqu'il n'a pas foi dans le témoignage que Dieu a rendu en faveur de son Fils.11 Et voici ce témoignage: Dieu nous a donné la vie éternelle, et cette vie est en son Fils. Qui a le Fils a la vie; qui n'a pas le Fils de Dieu n'a pas la vie.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he who does not believe God has made Him a liar, because he has not believed the testimony that God has given of His Son. 11 And this is the testimony: that God has given us eternal life, and this life is in His Son. 12 He who has the Son has life; he who does not have the Son of God does not have life.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2514"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1472515"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1472516"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1472517"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1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42881" name="Group 33"/>
          <p:cNvGraphicFramePr>
            <a:graphicFrameLocks noGrp="1"/>
          </p:cNvGraphicFramePr>
          <p:nvPr/>
        </p:nvGraphicFramePr>
        <p:xfrm>
          <a:off x="107950" y="115888"/>
          <a:ext cx="9036050" cy="6781800"/>
        </p:xfrm>
        <a:graphic>
          <a:graphicData uri="http://schemas.openxmlformats.org/drawingml/2006/table">
            <a:tbl>
              <a:tblPr rtl="1"/>
              <a:tblGrid>
                <a:gridCol w="4500562">
                  <a:extLst>
                    <a:ext uri="{9D8B030D-6E8A-4147-A177-3AD203B41FA5}">
                      <a16:colId xmlns:a16="http://schemas.microsoft.com/office/drawing/2014/main" val="20000"/>
                    </a:ext>
                  </a:extLst>
                </a:gridCol>
                <a:gridCol w="453548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2800" b="0" i="0" u="sng" strike="noStrike" cap="none" normalizeH="0" baseline="0">
                          <a:ln>
                            <a:noFill/>
                          </a:ln>
                          <a:solidFill>
                            <a:srgbClr val="FF9900"/>
                          </a:solidFill>
                          <a:effectLst/>
                          <a:latin typeface="Arial" charset="0"/>
                          <a:cs typeface="Arial" charset="0"/>
                        </a:rPr>
                        <a:t>الأطهار</a:t>
                      </a:r>
                      <a:r>
                        <a:rPr kumimoji="0" lang="ar-EG" sz="2800" b="0" i="0" u="sng" strike="noStrike" cap="none" normalizeH="0" baseline="0">
                          <a:ln>
                            <a:noFill/>
                          </a:ln>
                          <a:solidFill>
                            <a:srgbClr val="FF9900"/>
                          </a:solidFill>
                          <a:effectLst/>
                          <a:latin typeface="Arial" charset="0"/>
                          <a:cs typeface="Arial" charset="0"/>
                        </a:rPr>
                        <a:t> (</a:t>
                      </a:r>
                      <a:r>
                        <a:rPr kumimoji="0" lang="en-US" sz="2800" b="0" i="0" u="sng" strike="noStrike" cap="none" normalizeH="0" baseline="0">
                          <a:ln>
                            <a:noFill/>
                          </a:ln>
                          <a:solidFill>
                            <a:srgbClr val="FF9900"/>
                          </a:solidFill>
                          <a:effectLst/>
                          <a:latin typeface="Arial" charset="0"/>
                          <a:cs typeface="Arial" charset="0"/>
                        </a:rPr>
                        <a:t>5:27-29</a:t>
                      </a:r>
                      <a:r>
                        <a:rPr kumimoji="0" lang="ar-SA" sz="2800" b="0" i="0" u="sng" strike="noStrike" cap="none" normalizeH="0" baseline="0">
                          <a:ln>
                            <a:noFill/>
                          </a:ln>
                          <a:solidFill>
                            <a:srgbClr val="FF9933"/>
                          </a:solidFill>
                          <a:effectLst/>
                          <a:latin typeface="Arial" charset="0"/>
                          <a:cs typeface="Arial" charset="0"/>
                        </a:rPr>
                        <a:t>)</a:t>
                      </a:r>
                      <a:endParaRPr kumimoji="0" lang="ar-EG"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لما احضروهم اوقفوهم في المجمع.فسألهم رئيس الكهنة  قائلا أما اوصيناكم وصية ان لا تعلّموا بهذا الاسم.</a:t>
                      </a:r>
                      <a:r>
                        <a:rPr kumimoji="0" lang="en-CA"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5:27-29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Ils les emmenèrent donc, les présentèrent au Sanhédrin et le Grand Prêtre les interrogea: "Nous vous avions formellement interdit, leur dit-il, d'enseigner ce nom-là,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5:27-29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And when they had brought them, they set them before the council. And the high priest asked them, 28 saying, Did we not strictly command you not to teach in this name?,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38a</a:t>
            </a:r>
          </a:p>
        </p:txBody>
      </p:sp>
    </p:spTree>
  </p:cSld>
  <p:clrMapOvr>
    <a:masterClrMapping/>
  </p:clrMapOvr>
</p:sld>
</file>

<file path=ppt/slides/slide1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43890" name="Group 18"/>
          <p:cNvGraphicFramePr>
            <a:graphicFrameLocks noGrp="1"/>
          </p:cNvGraphicFramePr>
          <p:nvPr/>
        </p:nvGraphicFramePr>
        <p:xfrm>
          <a:off x="34925" y="44450"/>
          <a:ext cx="9074150" cy="658368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وها انتم قد ملأتم اورشليم بتعليمكم وتريدون ان تجلبوا علينا دم هذا الانسان. فاجاب بطرس والرسل وقالوا ينبغي ان يطاع الله اكثر من الناس.</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voilà que vous avez rempli Jérusalem de votre doctrine; vous voulez donc faire retomber sur nous le sang de cet homme!"  Mais Pierre et les apôtres répondirent: "Il faut obéir à Dieu plutôt qu'aux hommes.</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look, you have filled Jerusalem with your doctrine and intend to bring this Man's blood on us! 29 But Peter and the other apostles answered and said: We ought to obey God rather than men.</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5586"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7634"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47992" name="Group 24"/>
          <p:cNvGraphicFramePr>
            <a:graphicFrameLocks noGrp="1"/>
          </p:cNvGraphicFramePr>
          <p:nvPr/>
        </p:nvGraphicFramePr>
        <p:xfrm>
          <a:off x="34925" y="44450"/>
          <a:ext cx="9145588" cy="6338888"/>
        </p:xfrm>
        <a:graphic>
          <a:graphicData uri="http://schemas.openxmlformats.org/drawingml/2006/table">
            <a:tbl>
              <a:tblPr rtl="1"/>
              <a:tblGrid>
                <a:gridCol w="4176713">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116:1-2</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احببت لان الرب يسمع صوتي تضرعاتي. لانه امال اذنه اليّ.فادعوه مدة حياتي.</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116:1-2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J'aime le Seigneur, car il entend ma voix suppliante,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il a tendu vers moi  l'oreille, et toute ma vie je l'appellerai,</a:t>
                      </a:r>
                      <a:endParaRPr kumimoji="0" lang="fr-FR" sz="36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116:1-2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116:1 I love the Lord, because He has heard My voice and my supplications.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Because He has inclined His ear to me, Therefore I will call upon Him as long as I live. 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38pg</a:t>
            </a:r>
          </a:p>
        </p:txBody>
      </p:sp>
    </p:spTree>
  </p:cSld>
  <p:clrMapOvr>
    <a:masterClrMapping/>
  </p:clrMapOvr>
</p:sld>
</file>

<file path=ppt/slides/slide1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49026" name="Group 34"/>
          <p:cNvGraphicFramePr>
            <a:graphicFrameLocks noGrp="1"/>
          </p:cNvGraphicFramePr>
          <p:nvPr/>
        </p:nvGraphicFramePr>
        <p:xfrm>
          <a:off x="34925" y="44450"/>
          <a:ext cx="9145588" cy="6736080"/>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sng" strike="noStrike" cap="none" normalizeH="0" baseline="0">
                          <a:ln>
                            <a:noFill/>
                          </a:ln>
                          <a:solidFill>
                            <a:srgbClr val="FF9933"/>
                          </a:solidFill>
                          <a:effectLst/>
                          <a:latin typeface="Arial" charset="0"/>
                          <a:cs typeface="Arial" charset="0"/>
                        </a:rPr>
                        <a:t>يوحنا (</a:t>
                      </a:r>
                      <a:r>
                        <a:rPr kumimoji="0" lang="en-US" sz="3200" b="0" i="0" u="sng" strike="noStrike" cap="none" normalizeH="0" baseline="0">
                          <a:ln>
                            <a:noFill/>
                          </a:ln>
                          <a:solidFill>
                            <a:srgbClr val="FF9933"/>
                          </a:solidFill>
                          <a:effectLst/>
                          <a:latin typeface="Arial" charset="0"/>
                          <a:cs typeface="Arial" charset="0"/>
                        </a:rPr>
                        <a:t>16:23-33</a:t>
                      </a:r>
                      <a:r>
                        <a:rPr kumimoji="0" lang="ar-EG" sz="3200" b="0" i="0" u="sng" strike="noStrike" cap="none" normalizeH="0" baseline="0">
                          <a:ln>
                            <a:noFill/>
                          </a:ln>
                          <a:solidFill>
                            <a:srgbClr val="FF9933"/>
                          </a:solidFill>
                          <a:effectLst/>
                          <a:latin typeface="Arial" charset="0"/>
                          <a:cs typeface="Arial" charset="0"/>
                        </a:rPr>
                        <a:t>)</a:t>
                      </a:r>
                      <a:endParaRPr kumimoji="0" lang="en-US"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ذلك اليوم لا تسألونني شيئا.الحق الحق اقول لكم ان كل ما طلبتم من الآب باسمي يعطيكم.الى الآن لم تطلبوا شيئا باسمي.اطلبوا تأخذوا ليكون فرحكم كاملا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Arial" charset="0"/>
                        </a:rPr>
                        <a:t>Jean </a:t>
                      </a:r>
                      <a:r>
                        <a:rPr kumimoji="0" lang="en-US" sz="3200" b="0" i="0" u="sng" strike="noStrike" cap="none" normalizeH="0" baseline="0">
                          <a:ln>
                            <a:noFill/>
                          </a:ln>
                          <a:solidFill>
                            <a:srgbClr val="FF9933"/>
                          </a:solidFill>
                          <a:effectLst/>
                          <a:latin typeface="Arial" charset="0"/>
                          <a:cs typeface="Arial" charset="0"/>
                        </a:rPr>
                        <a:t>16:23-33</a:t>
                      </a:r>
                      <a:r>
                        <a:rPr kumimoji="0" lang="fr-FR" sz="2800" b="0" i="0" u="none" strike="noStrike" cap="none" normalizeH="0" baseline="0">
                          <a:ln>
                            <a:noFill/>
                          </a:ln>
                          <a:solidFill>
                            <a:schemeClr val="bg1"/>
                          </a:solidFill>
                          <a:effectLst/>
                          <a:latin typeface="Arial" charset="0"/>
                          <a:cs typeface="Arial" charset="0"/>
                        </a:rPr>
                        <a:t>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En vérité, en vérité, je vous le dis, si vous demandez quelque chose à mon Père en mon nom, il vous le donnera. Jusqu'ici vous n'avez rien demandé en mon nom: demandez et vous recevrez, pour que votre joie soit parfaite.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16:23-33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And in that day you will ask Me nothing. Most assuredly, I say to you, whatever you ask the Father in My name He will give you. 24 Until now you have asked nothing in My name. Ask, and you will receive, that your joy may be full.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38g</a:t>
            </a:r>
          </a:p>
        </p:txBody>
      </p:sp>
    </p:spTree>
  </p:cSld>
  <p:clrMapOvr>
    <a:masterClrMapping/>
  </p:clrMapOvr>
</p:sld>
</file>

<file path=ppt/slides/slide1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50049" name="Group 33"/>
          <p:cNvGraphicFramePr>
            <a:graphicFrameLocks noGrp="1"/>
          </p:cNvGraphicFramePr>
          <p:nvPr/>
        </p:nvGraphicFramePr>
        <p:xfrm>
          <a:off x="34925" y="44450"/>
          <a:ext cx="9145588" cy="6796405"/>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قد كلمتكم بهذا بامثال ولكن تأتي ساعة حين لا اكلمكم ايضا بامثال بل اخبركم عن الآب علانية. في ذلك اليوم تطلبون باسمي.ولست اقول لكم اني انا اسأل الآب من اجلكم</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Je vous ai dit tout cela de façon énigmatique, mais l'heure vient où je ne vous parlerai plus de cette manière, mais où je vous annoncerai ouvertement ce qui concerne le Père. Ce jour-là, vous demanderez en mon nom et cependant je ne vous dis pas que je prierai le Père pour vous,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These things I have spoken to you in figurative language; but the time is coming when I will no longer speak to you in figurative language, but I will tell you plainly about the Father. 26 In that day you will ask in My name, and I do not say to you that I shall pray the Father for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94426" name="Group 26"/>
          <p:cNvGraphicFramePr>
            <a:graphicFrameLocks noGrp="1"/>
          </p:cNvGraphicFramePr>
          <p:nvPr/>
        </p:nvGraphicFramePr>
        <p:xfrm>
          <a:off x="34925" y="44450"/>
          <a:ext cx="9145588" cy="6121401"/>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الآب نفسه يحبكم لانكم قد احببتموني وآمنتم اني من عند الله خرجت.خرجت من عند الآب وقد أتيت الى العالم وايضا اترك العالم واذهب الى الآب</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car le Père lui-même vous aime parce que vous m'avez aimé et que vous avez cru que je suis sorti de Dieu. 28 Je suis sorti du Père et je suis venu dans le monde; tandis qu'à présent je quitte le monde et je vais au Père.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for the Father Himself loves you, because you have loved Me, and have believed that I came forth from God. 28 I came forth from the Father and have come into the world. Again, I leave the world and go to the Father.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95459" name="Group 35"/>
          <p:cNvGraphicFramePr>
            <a:graphicFrameLocks noGrp="1"/>
          </p:cNvGraphicFramePr>
          <p:nvPr/>
        </p:nvGraphicFramePr>
        <p:xfrm>
          <a:off x="34925" y="44450"/>
          <a:ext cx="9145588" cy="6441123"/>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قال له تلاميذه هوذا الآن تتكلم علانية ولست تقول مثلا واحدا. الآن نعلم انك عالم بكل شيء ولست تحتاج ان يسألك احد.لهذا نؤمن انك من الله خرجت.</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Ses disciples lui dirent: "Voici que maintenant tu parles ouvertement et que tu abandonnes tout langage énigmatique; maintenant nous savons que toi, tu sais toutes choses et que tu n'as nul besoin que quelqu'un t'interroge. C'est bien pourquoi nous croyons que tu es sorti de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His disciples said to Him, See, now You are speaking plainly, and using no figure of speech! 30 Now we are sure that You know all things, and have no need that anyone should question You. By this we believe that You came forth from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96467" name="Group 19"/>
          <p:cNvGraphicFramePr>
            <a:graphicFrameLocks noGrp="1"/>
          </p:cNvGraphicFramePr>
          <p:nvPr/>
        </p:nvGraphicFramePr>
        <p:xfrm>
          <a:off x="34925" y="44450"/>
          <a:ext cx="9145588" cy="5905501"/>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اجابهم يسوع الآن تؤمنون.هوذا تأتي ساعة وقد أتت الآن تتفرقون فيها كل واحد الى خاصته وتتركونني وحدي.</a:t>
                      </a:r>
                      <a:r>
                        <a:rPr kumimoji="0" lang="en-CA" sz="3200" b="0" i="0" u="none" strike="noStrike" cap="none" normalizeH="0" baseline="0">
                          <a:ln>
                            <a:noFill/>
                          </a:ln>
                          <a:solidFill>
                            <a:schemeClr val="bg1"/>
                          </a:solidFill>
                          <a:effectLst/>
                          <a:latin typeface="Arial" charset="0"/>
                          <a:cs typeface="Arial" charset="0"/>
                        </a:rPr>
                        <a:t>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Jésus leur répondit: "Croyez-vous, à présent? 32 Voici que l'heure vient, et maintenant elle est là, où vous serez dispersés, chacun allant de son côté,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Jesus answered them, Do you now believe? 32 Indeed the hour is coming, yes, has now come, that you will be scattered, each to his own,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51069" name="Group 29"/>
          <p:cNvGraphicFramePr>
            <a:graphicFrameLocks noGrp="1"/>
          </p:cNvGraphicFramePr>
          <p:nvPr/>
        </p:nvGraphicFramePr>
        <p:xfrm>
          <a:off x="34925" y="44450"/>
          <a:ext cx="9145588" cy="6242495"/>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وانا لست وحدي لان الآب معي</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قد كلمتكم بهذا ليكون لكم فيّ سلام.في العالم سيكون لكم ضيق.ولكن ثقوا.انا قد غلبت العالم</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vous me laisserez seul. Mais je ne suis pas seul, le Père est avec moi. Je vous ai dit cela pour qu'en moi vous ayez la paix. En ce monde vous êtes dans la détresse, mais prenez courage, j'ai vaincu le monde!".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300" b="1" i="0" u="none" strike="noStrike" cap="none" normalizeH="0" baseline="0">
                          <a:ln>
                            <a:noFill/>
                          </a:ln>
                          <a:solidFill>
                            <a:srgbClr val="FF9900"/>
                          </a:solidFill>
                          <a:effectLst/>
                          <a:latin typeface="Arial" charset="0"/>
                          <a:cs typeface="Arial" charset="0"/>
                        </a:rPr>
                        <a:t>(Gloire à Dieu éternellement.)</a:t>
                      </a:r>
                      <a:endParaRPr kumimoji="0" lang="ar-EG" sz="23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will leave Me alone. And yet I am not alone, because the Father is with Me. 33 These things I have spoken to you, that in Me you may have peace. In the world you will have tribulation; but be of good cheer, I have overcome the world.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5826"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1485828"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53090" name="Group 2"/>
          <p:cNvGraphicFramePr>
            <a:graphicFrameLocks noGrp="1"/>
          </p:cNvGraphicFramePr>
          <p:nvPr/>
        </p:nvGraphicFramePr>
        <p:xfrm>
          <a:off x="539750" y="404813"/>
          <a:ext cx="8424863" cy="6041136"/>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Wednesday of the Sixth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الأربعاء من الإسبوع السادس من الخماسين المقدسة</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ar-EG" sz="1800" b="0" i="0" u="none" strike="noStrike" cap="none" normalizeH="0" baseline="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Mercredi de la sixième semaine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7874"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1487875"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1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55153" name="Group 17"/>
          <p:cNvGraphicFramePr>
            <a:graphicFrameLocks noGrp="1"/>
          </p:cNvGraphicFramePr>
          <p:nvPr/>
        </p:nvGraphicFramePr>
        <p:xfrm>
          <a:off x="34925" y="44450"/>
          <a:ext cx="9145588" cy="619442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a:t>
                      </a:r>
                      <a:r>
                        <a:rPr kumimoji="0" lang="ar-SA" sz="3600" b="0" i="0" u="sng" strike="noStrike" cap="none" normalizeH="0" baseline="0">
                          <a:ln>
                            <a:noFill/>
                          </a:ln>
                          <a:solidFill>
                            <a:srgbClr val="FF9933"/>
                          </a:solidFill>
                          <a:effectLst/>
                          <a:latin typeface="Arial" charset="0"/>
                          <a:cs typeface="Arial" charset="0"/>
                        </a:rPr>
                        <a:t>عشية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23:5</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a:ln>
                            <a:noFill/>
                          </a:ln>
                          <a:solidFill>
                            <a:schemeClr val="bg1"/>
                          </a:solidFill>
                          <a:effectLst/>
                          <a:latin typeface="Arial" charset="0"/>
                          <a:cs typeface="Arial" charset="0"/>
                        </a:rPr>
                        <a:t>ترتب قدامي مائدة تجاه مضايقيّ.مسحت بالدهن راسي.كاسي ريا.</a:t>
                      </a:r>
                      <a:r>
                        <a:rPr kumimoji="0" lang="en-US" sz="36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chemeClr val="bg1"/>
                          </a:solidFill>
                          <a:effectLst/>
                          <a:latin typeface="Arial" charset="0"/>
                          <a:cs typeface="Arial" charset="0"/>
                        </a:rPr>
                        <a:t>.</a:t>
                      </a:r>
                      <a:r>
                        <a:rPr kumimoji="0" lang="ar-SA" sz="3600" b="0" i="0" u="none" strike="noStrike" cap="none" normalizeH="0" baseline="0">
                          <a:ln>
                            <a:noFill/>
                          </a:ln>
                          <a:solidFill>
                            <a:schemeClr val="bg1"/>
                          </a:solidFill>
                          <a:effectLst/>
                          <a:latin typeface="Arial" charset="0"/>
                          <a:cs typeface="Arial" charset="0"/>
                        </a:rPr>
                        <a:t>هللويا.</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Psaume </a:t>
                      </a:r>
                      <a:r>
                        <a:rPr kumimoji="0" lang="en-US" sz="3200" b="0" i="0" u="sng" strike="noStrike" cap="none" normalizeH="0" baseline="0">
                          <a:ln>
                            <a:noFill/>
                          </a:ln>
                          <a:solidFill>
                            <a:srgbClr val="FF9933"/>
                          </a:solidFill>
                          <a:effectLst/>
                          <a:latin typeface="Arial" charset="0"/>
                          <a:cs typeface="Times New Roman" pitchFamily="18" charset="0"/>
                        </a:rPr>
                        <a:t> 23:5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a:t>
                      </a:r>
                      <a:r>
                        <a:rPr kumimoji="0" lang="fr-FR" sz="2800" b="0" i="0" u="none" strike="noStrike" cap="none" normalizeH="0" baseline="0">
                          <a:ln>
                            <a:noFill/>
                          </a:ln>
                          <a:solidFill>
                            <a:schemeClr val="bg1"/>
                          </a:solidFill>
                          <a:effectLst/>
                          <a:latin typeface="Arial" charset="0"/>
                          <a:cs typeface="Arial" charset="0"/>
                        </a:rPr>
                        <a:t>Devant moi tu dresses une table, face à mes adversaires. Tu parfumes d'huile ma tête, ma coupe est enivrante</a:t>
                      </a:r>
                      <a:r>
                        <a:rPr kumimoji="0" lang="ar-EG" sz="2800" b="0" i="0" u="none" strike="noStrike" cap="none" normalizeH="0" baseline="0">
                          <a:ln>
                            <a:noFill/>
                          </a:ln>
                          <a:solidFill>
                            <a:schemeClr val="bg1"/>
                          </a:solidFill>
                          <a:effectLst/>
                          <a:latin typeface="Arial" charset="0"/>
                          <a:cs typeface="Arial" charset="0"/>
                        </a:rPr>
                        <a:t> </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23:5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You prepare a table before me in the presence of my enemies; You anoint my head with oil; My cup runs over.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39pv</a:t>
            </a:r>
          </a:p>
        </p:txBody>
      </p:sp>
    </p:spTree>
  </p:cSld>
  <p:clrMapOvr>
    <a:masterClrMapping/>
  </p:clrMapOvr>
</p:sld>
</file>

<file path=ppt/slides/slide1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56186" name="Group 26"/>
          <p:cNvGraphicFramePr>
            <a:graphicFrameLocks noGrp="1"/>
          </p:cNvGraphicFramePr>
          <p:nvPr/>
        </p:nvGraphicFramePr>
        <p:xfrm>
          <a:off x="34925" y="44450"/>
          <a:ext cx="9145588" cy="6793992"/>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مرقس ( 9 : 33 – 37 )</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وجاء الى كفرناحوم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واذ كان في البيت سألهم بماذا كنتم تتكالمون فيما بينكم في الطريق. فسكتوا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لانهم تحاجوا في الطريق بعضهم مع بعض في من هو اعظم.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9:33-37</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Ils allèrent à Capharmaüm. Une fois à la maison, Jésus leur demandait: "De quoi discutiez-vous en chemin?" Mais ils se taisaient car, en chemin, ils s'étaient querellés pour savoir qui était le plus grand.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9:33-37</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33 Then He came to Capernaum. And when He was in the house He asked them, What was it you disputed among yourselves on the road? 34 But they kept silent, for on the road they had disputed among themselves who would be the greatest.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39v</a:t>
            </a:r>
          </a:p>
        </p:txBody>
      </p:sp>
    </p:spTree>
  </p:cSld>
  <p:clrMapOvr>
    <a:masterClrMapping/>
  </p:clrMapOvr>
</p:sld>
</file>

<file path=ppt/slides/slide1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57213" name="Group 29"/>
          <p:cNvGraphicFramePr>
            <a:graphicFrameLocks noGrp="1"/>
          </p:cNvGraphicFramePr>
          <p:nvPr/>
        </p:nvGraphicFramePr>
        <p:xfrm>
          <a:off x="34925" y="44450"/>
          <a:ext cx="9074150" cy="6162993"/>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فجلس ونادى الاثني عشر وقال لهم اذا اراد احد ان يكون اولا فيكون آخر الكل وخادما للكل.فاخذ ولدا واقامه في وسطهم ثم احتضنه وقال لهم.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35 Jésus s'assit et il appela les douze; il leur dit: "Si quelqu'un veut être le premier, qu'il soit le dernier de tous et le serviteur de tous." 36 Et prenant un enfant, il le plaça au milieu d'eux et, après l'avoir embrassé, il leur dit: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35 And He sat down, called the twelve, and said to them, If anyone desires to be first, he shall be last of all and servant of all. 36 Then He took a little child and set him in the midst of them. And when He had taken him in His arms, He said to them,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58232" name="Group 24"/>
          <p:cNvGraphicFramePr>
            <a:graphicFrameLocks noGrp="1"/>
          </p:cNvGraphicFramePr>
          <p:nvPr/>
        </p:nvGraphicFramePr>
        <p:xfrm>
          <a:off x="34925" y="115888"/>
          <a:ext cx="9109075" cy="5691188"/>
        </p:xfrm>
        <a:graphic>
          <a:graphicData uri="http://schemas.openxmlformats.org/drawingml/2006/table">
            <a:tbl>
              <a:tblPr rtl="1"/>
              <a:tblGrid>
                <a:gridCol w="4757189">
                  <a:extLst>
                    <a:ext uri="{9D8B030D-6E8A-4147-A177-3AD203B41FA5}">
                      <a16:colId xmlns:a16="http://schemas.microsoft.com/office/drawing/2014/main" val="20000"/>
                    </a:ext>
                  </a:extLst>
                </a:gridCol>
                <a:gridCol w="4351886">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من قبل واحدا من اولاد مثل هذا باسمي يقبلني ومن قبلني فليس يقبلني انا بل الذي ارسلني</a:t>
                      </a:r>
                      <a:r>
                        <a:rPr kumimoji="0" lang="en-US" sz="3200" b="0" i="0" u="none" strike="noStrike" cap="none" normalizeH="0" baseline="0" dirty="0">
                          <a:ln>
                            <a:noFill/>
                          </a:ln>
                          <a:solidFill>
                            <a:schemeClr val="bg1"/>
                          </a:solidFill>
                          <a:effectLst/>
                          <a:latin typeface="Arial" charset="0"/>
                          <a:cs typeface="Arial" charset="0"/>
                        </a:rPr>
                        <a:t> </a:t>
                      </a:r>
                      <a:r>
                        <a:rPr kumimoji="0" lang="ar-EG" sz="3600" b="0" i="0" u="none" strike="noStrike" cap="none" normalizeH="0" baseline="0" dirty="0">
                          <a:ln>
                            <a:noFill/>
                          </a:ln>
                          <a:solidFill>
                            <a:srgbClr val="FF9933"/>
                          </a:solidFill>
                          <a:effectLst/>
                          <a:latin typeface="Arial" charset="0"/>
                          <a:cs typeface="Arial" charset="0"/>
                        </a:rPr>
                        <a:t>(والمجد للـه دائماً)</a:t>
                      </a:r>
                      <a:endParaRPr kumimoji="0" lang="en-CA" sz="36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bg1"/>
                          </a:solidFill>
                          <a:effectLst/>
                          <a:latin typeface="Arial" charset="0"/>
                          <a:cs typeface="Times New Roman" pitchFamily="18" charset="0"/>
                        </a:rPr>
                        <a:t>37 </a:t>
                      </a:r>
                      <a:r>
                        <a:rPr kumimoji="0" lang="fr-FR" sz="2800" b="0" i="0" u="none" strike="noStrike" cap="none" normalizeH="0" baseline="0" dirty="0">
                          <a:ln>
                            <a:noFill/>
                          </a:ln>
                          <a:solidFill>
                            <a:schemeClr val="bg1"/>
                          </a:solidFill>
                          <a:effectLst/>
                          <a:latin typeface="Arial" charset="0"/>
                          <a:cs typeface="Arial" charset="0"/>
                        </a:rPr>
                        <a:t>"Qui accueille en mon nom un enfant comme celui-là, m'accueille moi-même; et qui m'accueille, ce n'est pas moi qu'il accueille, mais Celui qui m'a envoyé.</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Times New Roman" pitchFamily="18" charset="0"/>
                        </a:rPr>
                        <a:t>37 Whoever receives one of these little children in My name receives Me; and whoever receives Me, receives not Me but Him who sent Me. </a:t>
                      </a:r>
                      <a:endParaRPr kumimoji="0" lang="en-US"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49197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2994"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1492995"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1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60283" name="Group 27"/>
          <p:cNvGraphicFramePr>
            <a:graphicFrameLocks noGrp="1"/>
          </p:cNvGraphicFramePr>
          <p:nvPr/>
        </p:nvGraphicFramePr>
        <p:xfrm>
          <a:off x="34925" y="44450"/>
          <a:ext cx="9145588" cy="6194426"/>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23:1-2, 3</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الرب راعيّ فلا يعوزني شيء. في مراع خضر يربضني. يرد نفسي</a:t>
                      </a:r>
                      <a:r>
                        <a:rPr kumimoji="0" lang="ar-EG" sz="3200" b="0" i="0" u="none" strike="noStrike" cap="none" normalizeH="0" baseline="0" dirty="0">
                          <a:ln>
                            <a:noFill/>
                          </a:ln>
                          <a:solidFill>
                            <a:schemeClr val="bg1"/>
                          </a:solidFill>
                          <a:effectLst/>
                          <a:latin typeface="Arial" charset="0"/>
                          <a:cs typeface="Arial" charset="0"/>
                        </a:rPr>
                        <a:t>.</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هللويا</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00"/>
                          </a:solidFill>
                          <a:effectLst/>
                          <a:latin typeface="Arial" charset="0"/>
                          <a:cs typeface="Times New Roman" pitchFamily="18" charset="0"/>
                        </a:rPr>
                        <a:t>Psaume</a:t>
                      </a:r>
                      <a:r>
                        <a:rPr kumimoji="0" lang="en-US" sz="3600" b="0" i="0" u="sng" strike="noStrike" cap="none" normalizeH="0" baseline="0">
                          <a:ln>
                            <a:noFill/>
                          </a:ln>
                          <a:solidFill>
                            <a:srgbClr val="FF9900"/>
                          </a:solidFill>
                          <a:effectLst/>
                          <a:latin typeface="Arial" charset="0"/>
                          <a:cs typeface="Times New Roman" pitchFamily="18" charset="0"/>
                        </a:rPr>
                        <a:t> 23:1-2, 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Le Seigneur est mon berger, je ne manque  de rien.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Sur de frais herbages, il me fait coucher;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près des eaux du repos, il me mène, </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23:1-2, 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23:1 The Lord is my shepherd; I shall not want.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He makes me to lie down in green pastures.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 He restores my soul. Alleluia</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39pm</a:t>
            </a:r>
          </a:p>
        </p:txBody>
      </p:sp>
    </p:spTree>
  </p:cSld>
  <p:clrMapOvr>
    <a:masterClrMapping/>
  </p:clrMapOvr>
</p:sld>
</file>

<file path=ppt/slides/slide1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61310" name="Group 30"/>
          <p:cNvGraphicFramePr>
            <a:graphicFrameLocks noGrp="1"/>
          </p:cNvGraphicFramePr>
          <p:nvPr/>
        </p:nvGraphicFramePr>
        <p:xfrm>
          <a:off x="34925" y="44450"/>
          <a:ext cx="9145588" cy="6480176"/>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مرقس ( 9 : 38 – 42 )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فاجابه يوحنا قائلا يا معلّم رأينا واحدا يخرج شياطين باسمك وهو ليس يتبعنا.فمنعناه لانه ليس يتبعنا.</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Marc 9:38-42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38 Jean lui dit: "Maître, nous avons vu quelqu'un qui chassait les démons en ton nom et nous avons cherché à l'en empêcher parce qu'il ne nous suivait pas."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9:38-42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38 Now John answered Him, saying, Teacher, we saw someone who does not follow us casting out demons in Your name, and we forbade him because he does not follow 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39m</a:t>
            </a:r>
          </a:p>
        </p:txBody>
      </p:sp>
    </p:spTree>
  </p:cSld>
  <p:clrMapOvr>
    <a:masterClrMapping/>
  </p:clrMapOvr>
</p:sld>
</file>

<file path=ppt/slides/slide1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62332" name="Group 28"/>
          <p:cNvGraphicFramePr>
            <a:graphicFrameLocks noGrp="1"/>
          </p:cNvGraphicFramePr>
          <p:nvPr/>
        </p:nvGraphicFramePr>
        <p:xfrm>
          <a:off x="34925" y="44450"/>
          <a:ext cx="9074150" cy="6162993"/>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يسوع لا تمنعوه.لانه ليس احد يصنع قوة باسمي ويستطيع سريعا ان يقول علي شرا. لان من ليس علينا فهو معنا. لان من سقاكم كاس ماء باسمي</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39 Mais Jésus dit: "Ne l'empêchez pas, car il n'y a personne qui fasse un miracle en mon nom et puisse, aussitôt après, mal parler de moi. Celui qui n'est pas contre nous est pour nous. 41 Quiconque vous donnera à boire un verre d'eau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39 But Jesus said, Do not forbid him, for no one who works a miracle in My name can soon afterward speak evil of Me. 40 For he who is not against us is on our side. 41 For whoever gives you a cup of water to drink in My name,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63347" name="Group 19"/>
          <p:cNvGraphicFramePr>
            <a:graphicFrameLocks noGrp="1"/>
          </p:cNvGraphicFramePr>
          <p:nvPr/>
        </p:nvGraphicFramePr>
        <p:xfrm>
          <a:off x="34925" y="115888"/>
          <a:ext cx="9001125" cy="6778752"/>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لانكم للمسيح فالحق اقول لكم انه لا يضيع اجره.  ومن اعثر احد الصغار المؤمنين بي فخير له لو طوق عنقه بحجر رحى وطرح في البحر.</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parce que vous appartenez au Christ, en vérité, je vous le déclare, il ne perdra pas sa récompense. 42  Mais si quelqu’un était une occasion de chute, pour l’un de ces petits qui croient, il vaudrait mieux pour lui qu’on lui mette autour du cou une meule de moulin, et qu’on le jette dans la mer.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Times New Roman" pitchFamily="18" charset="0"/>
                        </a:rPr>
                        <a:t>because you belong to Christ, assuredly, I say to you, he will by no means lose his reward. 42 But whoever causes one of these little ones who believe in Me to stumble, it would be better for him if a millstone were hung around his neck, and he were thrown into the sea.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49709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8114"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1498115"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1498116"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1498117"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1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66432" name="Group 32"/>
          <p:cNvGraphicFramePr>
            <a:graphicFrameLocks noGrp="1"/>
          </p:cNvGraphicFramePr>
          <p:nvPr/>
        </p:nvGraphicFramePr>
        <p:xfrm>
          <a:off x="34925" y="44450"/>
          <a:ext cx="9145588" cy="6678168"/>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a:t>
                      </a:r>
                      <a:r>
                        <a:rPr kumimoji="0" lang="en-US" sz="3200" b="0" i="0" u="sng" strike="noStrike" cap="none" normalizeH="0" baseline="0">
                          <a:ln>
                            <a:noFill/>
                          </a:ln>
                          <a:solidFill>
                            <a:srgbClr val="FF9933"/>
                          </a:solidFill>
                          <a:effectLst/>
                          <a:latin typeface="Arial" charset="0"/>
                          <a:cs typeface="Arial" charset="0"/>
                        </a:rPr>
                        <a:t> </a:t>
                      </a:r>
                      <a:r>
                        <a:rPr kumimoji="0" lang="ar-EG" sz="3200" b="0" i="0" u="sng" strike="noStrike" cap="none" normalizeH="0" baseline="0">
                          <a:ln>
                            <a:noFill/>
                          </a:ln>
                          <a:solidFill>
                            <a:srgbClr val="FF9933"/>
                          </a:solidFill>
                          <a:effectLst/>
                          <a:latin typeface="Arial" charset="0"/>
                          <a:cs typeface="Arial" charset="0"/>
                        </a:rPr>
                        <a:t>الأولى</a:t>
                      </a:r>
                      <a:r>
                        <a:rPr kumimoji="0" lang="ar-SA" sz="3200" b="0" i="0" u="sng" strike="noStrike" cap="none" normalizeH="0" baseline="0">
                          <a:ln>
                            <a:noFill/>
                          </a:ln>
                          <a:solidFill>
                            <a:srgbClr val="FF9933"/>
                          </a:solidFill>
                          <a:effectLst/>
                          <a:latin typeface="Arial" charset="0"/>
                          <a:cs typeface="Arial" charset="0"/>
                        </a:rPr>
                        <a:t> إلى أهل </a:t>
                      </a:r>
                      <a:r>
                        <a:rPr kumimoji="0" lang="ar-EG" sz="3200" b="0" i="0" u="sng" strike="noStrike" cap="none" normalizeH="0" baseline="0">
                          <a:ln>
                            <a:noFill/>
                          </a:ln>
                          <a:solidFill>
                            <a:srgbClr val="FF9933"/>
                          </a:solidFill>
                          <a:effectLst/>
                          <a:latin typeface="Arial" charset="0"/>
                          <a:cs typeface="Arial" charset="0"/>
                        </a:rPr>
                        <a:t>رومية (</a:t>
                      </a:r>
                      <a:r>
                        <a:rPr kumimoji="0" lang="en-US" sz="2800" b="0" i="0" u="sng" strike="noStrike" cap="none" normalizeH="0" baseline="0">
                          <a:ln>
                            <a:noFill/>
                          </a:ln>
                          <a:solidFill>
                            <a:srgbClr val="FF9933"/>
                          </a:solidFill>
                          <a:effectLst/>
                          <a:latin typeface="Arial" charset="0"/>
                          <a:cs typeface="Arial" charset="0"/>
                        </a:rPr>
                        <a:t>7:1-8</a:t>
                      </a:r>
                      <a:r>
                        <a:rPr kumimoji="0" lang="ar-EG" sz="3200" b="0" i="0" u="sng" strike="noStrike" cap="none" normalizeH="0" baseline="0">
                          <a:ln>
                            <a:noFill/>
                          </a:ln>
                          <a:solidFill>
                            <a:srgbClr val="FF9933"/>
                          </a:solidFill>
                          <a:effectLst/>
                          <a:latin typeface="Arial" charset="0"/>
                          <a:cs typeface="Arial" charset="0"/>
                        </a:rPr>
                        <a:t>)</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ام تجهلون ايها الاخوة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لاني اكلم العارفين بالناموس.ان الناموس يسود على الانسان ما دام حيّا.فان المرأة التي تحت رجل هي مرتبطة بالناموس بالرجل الحي.</a:t>
                      </a:r>
                      <a:r>
                        <a:rPr kumimoji="0" lang="en-US" sz="3200" b="0" i="0" u="none" strike="noStrike" cap="none" normalizeH="0" baseline="0">
                          <a:ln>
                            <a:noFill/>
                          </a:ln>
                          <a:solidFill>
                            <a:schemeClr val="bg1"/>
                          </a:solidFill>
                          <a:effectLst/>
                          <a:latin typeface="Arial" charset="0"/>
                          <a:cs typeface="Arial" charset="0"/>
                        </a:rPr>
                        <a:t>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Romains 7:1-8</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Ainsi je n'aurais pas connu la convoitise si la loi n'avait dit: Tu ne convoiteras pas. Ou bien ignorez-vous frères - je parle là à des gens compétents en matière de loi - que la loi n'a autorité sur l'homme qu'aussi longtemps qu'il vit?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Romans 7:1-8</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7:1 Or do you not know, brethren (for I speak to those who know the law), that the law has dominion over a man as long as he lives? 2 For the woman who has a husband is bound by the law to her husband as long as he lives.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39p</a:t>
            </a:r>
          </a:p>
        </p:txBody>
      </p:sp>
    </p:spTree>
  </p:cSld>
  <p:clrMapOvr>
    <a:masterClrMapping/>
  </p:clrMapOvr>
</p:sld>
</file>

<file path=ppt/slides/slide1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67451" name="Group 27"/>
          <p:cNvGraphicFramePr>
            <a:graphicFrameLocks noGrp="1"/>
          </p:cNvGraphicFramePr>
          <p:nvPr/>
        </p:nvGraphicFramePr>
        <p:xfrm>
          <a:off x="34925" y="44450"/>
          <a:ext cx="9145588" cy="6842760"/>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ان مات الرجل فقد تحررت من ناموس الرجل. فاذا ما دام الرجل حيّا تدعى زانية ان صارت لرجل آخر.ولكن ان مات الرجل فهي حرة من الناموس حتى انها ليست زانية ان صارت لرجل آخر.</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Ainsi la femme mariée est liée par une loi à un homme tant qu'il vit; mais s'il vient à mourir, elle ne relève plus de la loi conjugale. Donc, si du vivant de son mari elle appartient à un autre, elle sera appelée adultère; mais, si le mari vient à mourir, elle est libre à l'égard de la loi, en sorte qu'elle ne sera pas adultère en appartenant à un autre.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if the husband dies, she is released from the law of her husband. 3 So then if, while her husband lives, she marries another man, she will be called an adulteress; but if her husband dies, she is free from that law, so that she is no adulteress, though she has married another man.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98522" name="Group 26"/>
          <p:cNvGraphicFramePr>
            <a:graphicFrameLocks noGrp="1"/>
          </p:cNvGraphicFramePr>
          <p:nvPr/>
        </p:nvGraphicFramePr>
        <p:xfrm>
          <a:off x="34925" y="44450"/>
          <a:ext cx="9145588" cy="6014403"/>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اذا يا اخوتي انتم ايضا قد متم للناموس بجسد المسيح لكي تصيروا لآخر للذي قد أقيم من الاموات لنثمر للّه.لانه لما كنا في الجسد كانت</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Vous de même, mes frères, vous avez été mis à mort à l'égard de la loi, par le corps du Christ, pour appartenir à un autre, le Ressuscité d'entre les morts, afin que nous portions des fruits pour Dieu. En effet, quand nous étions dans la chair,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Therefore, my brethren, you also have become dead to the law through the body of Christ, that you may be married to another-- to Him who was raised from the dead, that we should bear fruit to God. 5 For when we were in the flesh,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99552" name="Group 32"/>
          <p:cNvGraphicFramePr>
            <a:graphicFrameLocks noGrp="1"/>
          </p:cNvGraphicFramePr>
          <p:nvPr/>
        </p:nvGraphicFramePr>
        <p:xfrm>
          <a:off x="34925" y="44450"/>
          <a:ext cx="9145588" cy="6766560"/>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اهواء الخطايا التي بالناموس تعمل في اعضائنا لكي نثمر للموت. واما الآن فقد تحررنا من الناموس اذ مات الذي كنا ممسكين فيه حتى نعبد بجدة الروح لا بعتق الحرف</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les passions pécheresses, se servant de la loi, agissaient en nos membres, afin que nous portions des fruits pour la mort. 6 Mais maintenant, morts à ce qui nous tenait captifs, nous avons été affranchis de la loi, de sorte que nous servons sous le régime nouveau de l'Esprit et non plus sous le régime périmé de la lettre.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 sinful passions which were aroused by the law were at work in our members to bear fruit to death. 6 But now we have been delivered from the law, having died to what we were held by, so that we should serve in the newness of the Spirit and not in the oldness of the letter.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00573" name="Group 29"/>
          <p:cNvGraphicFramePr>
            <a:graphicFrameLocks noGrp="1"/>
          </p:cNvGraphicFramePr>
          <p:nvPr/>
        </p:nvGraphicFramePr>
        <p:xfrm>
          <a:off x="34925" y="44450"/>
          <a:ext cx="9145588" cy="5905501"/>
        </p:xfrm>
        <a:graphic>
          <a:graphicData uri="http://schemas.openxmlformats.org/drawingml/2006/table">
            <a:tbl>
              <a:tblPr rtl="1"/>
              <a:tblGrid>
                <a:gridCol w="4239989">
                  <a:extLst>
                    <a:ext uri="{9D8B030D-6E8A-4147-A177-3AD203B41FA5}">
                      <a16:colId xmlns:a16="http://schemas.microsoft.com/office/drawing/2014/main" val="20000"/>
                    </a:ext>
                  </a:extLst>
                </a:gridCol>
                <a:gridCol w="4905599">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فماذا نقول.هل الناموس خطية.حاشا</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بل لم اعرف الخطية الا بالناموس.</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فانني لم اعرف الشهوة لو لم يقل الناموس لا تشته.</a:t>
                      </a:r>
                      <a:endParaRPr kumimoji="0" lang="ar-EG"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Qu'est-ce à dire? La loi serait-elle péché? Certes non! Mais je n'ai connu le péché que par la loi. Ainsi je n'aurais pas connu la convoitise si la loi ne m'avait dit: Tu ne convoiteras pas.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7 What shall we say then? Is the law sin? Certainly not! On the contrary, I would not have known sin except through the law. For I would not have known covetousness unless the law had said, You shall not covet.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01583" name="Group 15"/>
          <p:cNvGraphicFramePr>
            <a:graphicFrameLocks noGrp="1"/>
          </p:cNvGraphicFramePr>
          <p:nvPr/>
        </p:nvGraphicFramePr>
        <p:xfrm>
          <a:off x="34925" y="44450"/>
          <a:ext cx="9145588" cy="5905501"/>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الخطية وهي متخذة فرصة بالوصية انشأت في كل شهوة.لان بدون الناموس الخطية ميتة.</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Saisissant l'occasion, le péché a produit en moi toutes sortes de convoitises par le moyen du commandement.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But sin, taking opportunity by the commandment, produced in me all manner of evil desire. For apart from the law sin was dead.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6306"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150630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1506308"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1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71552" name="Group 32"/>
          <p:cNvGraphicFramePr>
            <a:graphicFrameLocks noGrp="1"/>
          </p:cNvGraphicFramePr>
          <p:nvPr/>
        </p:nvGraphicFramePr>
        <p:xfrm>
          <a:off x="34925" y="44450"/>
          <a:ext cx="9074150" cy="6121401"/>
        </p:xfrm>
        <a:graphic>
          <a:graphicData uri="http://schemas.openxmlformats.org/drawingml/2006/table">
            <a:tbl>
              <a:tblPr rtl="1"/>
              <a:tblGrid>
                <a:gridCol w="3673475">
                  <a:extLst>
                    <a:ext uri="{9D8B030D-6E8A-4147-A177-3AD203B41FA5}">
                      <a16:colId xmlns:a16="http://schemas.microsoft.com/office/drawing/2014/main" val="20000"/>
                    </a:ext>
                  </a:extLst>
                </a:gridCol>
                <a:gridCol w="54006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  </a:t>
                      </a:r>
                      <a:r>
                        <a:rPr kumimoji="0" lang="ar-EG" sz="3600" b="0" i="0" u="sng" strike="noStrike" cap="none" normalizeH="0" baseline="0">
                          <a:ln>
                            <a:noFill/>
                          </a:ln>
                          <a:solidFill>
                            <a:srgbClr val="FF9933"/>
                          </a:solidFill>
                          <a:effectLst/>
                          <a:latin typeface="Arial" charset="0"/>
                          <a:cs typeface="Arial" charset="0"/>
                        </a:rPr>
                        <a:t>يوحنا الأولى ( 5 : 13 – 18 )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كتبت هذا اليكم انتم المؤمنين باسم ابن الله لكي تعلموا ان لكم حياة ابدية ولكي تؤمنوا باسم ابن الله.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John 5:13-18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Times New Roman" pitchFamily="18" charset="0"/>
                        </a:rPr>
                        <a:t>13 Je vous ai </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crit tout cela, pour que vous sachiez que vous avez la vie </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ternelle, vous qui avez la foi au nom du Fils de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John 5:13-18</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These things I have written to you who believe in the name of the Son of God, that you may know that you have eternal life, and that you may continue to believe in the name of the Son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39c</a:t>
            </a:r>
          </a:p>
        </p:txBody>
      </p:sp>
    </p:spTree>
  </p:cSld>
  <p:clrMapOvr>
    <a:masterClrMapping/>
  </p:clrMapOvr>
</p:sld>
</file>

<file path=ppt/slides/slide1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72569" name="Group 25"/>
          <p:cNvGraphicFramePr>
            <a:graphicFrameLocks noGrp="1"/>
          </p:cNvGraphicFramePr>
          <p:nvPr/>
        </p:nvGraphicFramePr>
        <p:xfrm>
          <a:off x="34925" y="44450"/>
          <a:ext cx="9074150" cy="6230303"/>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وهذه هي الثقة التي لنا عنده انه ان طلبنا شيئا حسب مشيئته يسمع لنا.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وان كنا نعلم انه مهما طلبنا يسمع لنا نعلم ان لنا الطلبات التي طلبناها منه.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Et voici l'assurance que nous avons devant lui: si nous lui demandons quelque chose selon sa volonté, il nous écoute. Et sachant qu'il nous écoute quoi que nous lui demandions, nous savons que nous possédons ce que nous lui avons demandé.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Now this is the confidence that we have in Him, that if we ask anything according to His will, He hears us. 15 And if we know that He hears us, whatever we ask, we know that we have the petitions that we have asked of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02617" name="Group 25"/>
          <p:cNvGraphicFramePr>
            <a:graphicFrameLocks noGrp="1"/>
          </p:cNvGraphicFramePr>
          <p:nvPr/>
        </p:nvGraphicFramePr>
        <p:xfrm>
          <a:off x="34925" y="44450"/>
          <a:ext cx="9074150" cy="6230303"/>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رأى احد اخاه يخطئ خطية ليست للموت يطلب فيعطيه حياة للذين يخطئون ليس للموت.توجد خطية للموت.ليس لاجل هذه اقول ان يطلب.</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Si quelqu'un voit son frère commettre un péché, un péché qui ne conduit pas à la mort, qu'il prie, et Dieu lui donnera la vie, si vraiment le péché commis ne conduit pas à la mort. Il existe un péché qui conduit à la mort: ce n'est pas de celui-là que je dis de prier;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If anyone sees his brother sinning a sin which does not lead to death, he will ask, and He will give him life for those who commit sin not leading to death. There is sin leading to death. I do not say that he should pray about that.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03638" name="Group 22"/>
          <p:cNvGraphicFramePr>
            <a:graphicFrameLocks noGrp="1"/>
          </p:cNvGraphicFramePr>
          <p:nvPr/>
        </p:nvGraphicFramePr>
        <p:xfrm>
          <a:off x="34925" y="44450"/>
          <a:ext cx="9074150" cy="6315647"/>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كل اثم هو خطية وتوجد خطية ليست للموت</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نعلم ان كل من ولد من الله لا يخطئ بل المولود من الله يحفظ نفسه والشرير لا يمسه.</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toute iniquité est péché; mais tout péché ne conduit pas à la mort. 18 Nous savons que quiconque est né de Dieu ne pèche plus, mais l'Engendré de Dieu le garde, et le Mauvais n'a pas prise sur lui</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All unrighteousness is sin, and there is sin not leading to death. 18 We know that whoever is born of God does not sin; but he who has been born of God keeps himself, and the wicked one does not touch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2450"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151245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1512452"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1512453"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1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76670" name="Group 30"/>
          <p:cNvGraphicFramePr>
            <a:graphicFrameLocks noGrp="1"/>
          </p:cNvGraphicFramePr>
          <p:nvPr/>
        </p:nvGraphicFramePr>
        <p:xfrm>
          <a:off x="107950" y="115888"/>
          <a:ext cx="9072563" cy="6710363"/>
        </p:xfrm>
        <a:graphic>
          <a:graphicData uri="http://schemas.openxmlformats.org/drawingml/2006/table">
            <a:tbl>
              <a:tblPr rtl="1"/>
              <a:tblGrid>
                <a:gridCol w="4679950">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1771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الإبركسيس فصل من أعمال آبائنا الرسل الأطهار</a:t>
                      </a:r>
                      <a:r>
                        <a:rPr kumimoji="0" lang="ar-EG" sz="3200" b="0" i="0" u="sng" strike="noStrike" cap="none" normalizeH="0" baseline="0">
                          <a:ln>
                            <a:noFill/>
                          </a:ln>
                          <a:solidFill>
                            <a:srgbClr val="FF9900"/>
                          </a:solidFill>
                          <a:effectLst/>
                          <a:latin typeface="Arial" charset="0"/>
                          <a:cs typeface="Arial" charset="0"/>
                        </a:rPr>
                        <a:t> (</a:t>
                      </a:r>
                      <a:r>
                        <a:rPr kumimoji="0" lang="en-US" sz="3200" b="0" i="0" u="sng" strike="noStrike" cap="none" normalizeH="0" baseline="0">
                          <a:ln>
                            <a:noFill/>
                          </a:ln>
                          <a:solidFill>
                            <a:srgbClr val="FF9900"/>
                          </a:solidFill>
                          <a:effectLst/>
                          <a:latin typeface="Arial" charset="0"/>
                          <a:cs typeface="Arial" charset="0"/>
                        </a:rPr>
                        <a:t>19:6-10</a:t>
                      </a:r>
                      <a:r>
                        <a:rPr kumimoji="0" lang="ar-SA" sz="3200" b="0" i="0" u="sng" strike="noStrike" cap="none" normalizeH="0" baseline="0">
                          <a:ln>
                            <a:noFill/>
                          </a:ln>
                          <a:solidFill>
                            <a:srgbClr val="FF9900"/>
                          </a:solidFill>
                          <a:effectLst/>
                          <a:latin typeface="Arial" charset="0"/>
                          <a:cs typeface="Arial" charset="0"/>
                        </a:rPr>
                        <a:t>)</a:t>
                      </a:r>
                      <a:endParaRPr kumimoji="0" lang="ar-EG"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لما وضع بولس يديه عليهم حل الروح القدس عليهم فطفقوا يتكلمون بلغات ويتنبأون.وكان جميع الرجال نحو اثني عشر</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19:6-10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Paul leur imposa les mains, et le Saint–Esprit vint sur eux ; ils se mirent à parler en langues et à prophétiser. 7 Tous ces hommes étaient au nombre de douze environ.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19:6-10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And when Paul had laid hands on them, the Holy Spirit came upon them, and they spoke with tongues and prophesied. 7 Now the men were about twelve in all.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39a</a:t>
            </a:r>
          </a:p>
        </p:txBody>
      </p:sp>
    </p:spTree>
  </p:cSld>
  <p:clrMapOvr>
    <a:masterClrMapping/>
  </p:clrMapOvr>
</p:sld>
</file>

<file path=ppt/slides/slide1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77695" name="Group 31"/>
          <p:cNvGraphicFramePr>
            <a:graphicFrameLocks noGrp="1"/>
          </p:cNvGraphicFramePr>
          <p:nvPr/>
        </p:nvGraphicFramePr>
        <p:xfrm>
          <a:off x="34925" y="44450"/>
          <a:ext cx="9074150" cy="6766560"/>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دخل المجمع وكان يجاهر مدة ثلاثة اشهر محاجا ومقنعا في ما‏ يختص بملكوت الله.ولما كان قوم يتقسون ولا يقنعون شاتمين الطريق امام الجمهور</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Paul entra dans la synagogue, où il parla ouvertement ; pendant trois mois il s’entretenait avec eux et les persuadait en ce qui concerne le royaume de Dieu. 9 Mais, comme quelques–uns restaient endurcis et incrédules, et décriaient devant la multitude la Voie (du Seigneur),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And he went into the synagogue and spoke boldly for three months, reasoning and persuading concerning the things of the kingdom of God. 9 But when some were hardened and did not believe, but spoke evil of the Way before the multitude,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05682" name="Group 18"/>
          <p:cNvGraphicFramePr>
            <a:graphicFrameLocks noGrp="1"/>
          </p:cNvGraphicFramePr>
          <p:nvPr/>
        </p:nvGraphicFramePr>
        <p:xfrm>
          <a:off x="34925" y="44450"/>
          <a:ext cx="9074150" cy="655320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اعتزل عنهم وافرز التلاميذ محاجا كل يوم في مدرسة انسان اسمه تيرانس. وكان ذلك مدة سنتين حتى سمع كلمة الرب يسوع جميع الساكنين في اسيا من يهود ويونانيين.</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se retira d’eux, prit les disciples à part et eut des entretiens chaque jour dans l’école de Tyrannus.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Cela dura deux ans, de sorte que tous ceux qui habitaient l’Asie, Juifs et Grecs, entendirent la parole du Seigneur.</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he departed from them and withdrew the disciples, reasoning daily in the school of Tyrannus. 10 And this continued for two years, so that all who dwelt in Asia heard the word of the Lord Jesus, both Jews and Greeks.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6546"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8594"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81785" name="Group 25"/>
          <p:cNvGraphicFramePr>
            <a:graphicFrameLocks noGrp="1"/>
          </p:cNvGraphicFramePr>
          <p:nvPr/>
        </p:nvGraphicFramePr>
        <p:xfrm>
          <a:off x="34925" y="44450"/>
          <a:ext cx="9145588" cy="6194426"/>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40:13, 17 </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ارتض يا رب بان تنجيني.</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يا رب الى معونتي اسرع.</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انت.يا الهي لا تبطئ.  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Arial" charset="0"/>
                        </a:rPr>
                        <a:t>Psaume </a:t>
                      </a:r>
                      <a:r>
                        <a:rPr kumimoji="0" lang="en-US" sz="3600" b="0" i="0" u="sng" strike="noStrike" cap="none" normalizeH="0" baseline="0">
                          <a:ln>
                            <a:noFill/>
                          </a:ln>
                          <a:solidFill>
                            <a:srgbClr val="FF9933"/>
                          </a:solidFill>
                          <a:effectLst/>
                          <a:latin typeface="Arial" charset="0"/>
                          <a:cs typeface="Arial" charset="0"/>
                        </a:rPr>
                        <a:t> 40:13, 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Seigneur, daigne me délivrer, Seigneur, viens vite à mon aide.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Tu es mon libérateur, mon Dieu, ne tarde pas,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Arial" charset="0"/>
                        </a:rPr>
                        <a:t>Psalms  40:13, 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Be pleased, O Lord, to deliver me; O Lord, make haste to help me!.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Do not delay, O my God.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39pg</a:t>
            </a:r>
          </a:p>
        </p:txBody>
      </p:sp>
    </p:spTree>
  </p:cSld>
  <p:clrMapOvr>
    <a:masterClrMapping/>
  </p:clrMapOvr>
</p:sld>
</file>

<file path=ppt/slides/slide1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82817" name="Group 33"/>
          <p:cNvGraphicFramePr>
            <a:graphicFrameLocks noGrp="1"/>
          </p:cNvGraphicFramePr>
          <p:nvPr/>
        </p:nvGraphicFramePr>
        <p:xfrm>
          <a:off x="34925" y="44450"/>
          <a:ext cx="9145588" cy="6265863"/>
        </p:xfrm>
        <a:graphic>
          <a:graphicData uri="http://schemas.openxmlformats.org/drawingml/2006/table">
            <a:tbl>
              <a:tblPr rtl="1"/>
              <a:tblGrid>
                <a:gridCol w="4103688">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sng" strike="noStrike" cap="none" normalizeH="0" baseline="0">
                          <a:ln>
                            <a:noFill/>
                          </a:ln>
                          <a:solidFill>
                            <a:srgbClr val="FF9933"/>
                          </a:solidFill>
                          <a:effectLst/>
                          <a:latin typeface="Arial" charset="0"/>
                          <a:cs typeface="Arial" charset="0"/>
                        </a:rPr>
                        <a:t>يوحنا (</a:t>
                      </a:r>
                      <a:r>
                        <a:rPr kumimoji="0" lang="en-US" sz="3200" b="0" i="0" u="sng" strike="noStrike" cap="none" normalizeH="0" baseline="0">
                          <a:ln>
                            <a:noFill/>
                          </a:ln>
                          <a:solidFill>
                            <a:srgbClr val="FF9933"/>
                          </a:solidFill>
                          <a:effectLst/>
                          <a:latin typeface="Arial" charset="0"/>
                          <a:cs typeface="Arial" charset="0"/>
                        </a:rPr>
                        <a:t>17:1-9</a:t>
                      </a:r>
                      <a:r>
                        <a:rPr kumimoji="0" lang="ar-EG" sz="3200" b="0" i="0" u="sng" strike="noStrike" cap="none" normalizeH="0" baseline="0">
                          <a:ln>
                            <a:noFill/>
                          </a:ln>
                          <a:solidFill>
                            <a:srgbClr val="FF9933"/>
                          </a:solidFill>
                          <a:effectLst/>
                          <a:latin typeface="Arial" charset="0"/>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تكلم يسوع بهذا ورفع عينيه نحو السماء وقال ايها الآب قد أتت الساعة.مجد ابنك ليمجدك ابنك ايضا اذ اعطيته سلطانا على كل جسد</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17:1-9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Après avoir ainsi parlé, Jésus leva les yeux au ciel et dit: "Père, l'heure est venue, glorifie ton Fils, afin que ton Fils te glorifie et que, selon le pouvoir sur toute chair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17:1-9</a:t>
                      </a:r>
                      <a:endParaRPr kumimoji="0" lang="ar-EG" sz="3200" b="0" i="0" u="sng" strike="noStrike" cap="none" normalizeH="0" baseline="0">
                        <a:ln>
                          <a:noFill/>
                        </a:ln>
                        <a:solidFill>
                          <a:srgbClr val="FF9933"/>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17:1 Jesus spoke these words, lifted up His eyes to heaven, and said: Father, the hour has come. Glorify Your Son, that Your Son also may glorify You, 2 as You have given Him authority over all flesh,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39g</a:t>
            </a:r>
          </a:p>
        </p:txBody>
      </p:sp>
    </p:spTree>
  </p:cSld>
  <p:clrMapOvr>
    <a:masterClrMapping/>
  </p:clrMapOvr>
</p:sld>
</file>

<file path=ppt/slides/slide1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83834" name="Group 26"/>
          <p:cNvGraphicFramePr>
            <a:graphicFrameLocks noGrp="1"/>
          </p:cNvGraphicFramePr>
          <p:nvPr/>
        </p:nvGraphicFramePr>
        <p:xfrm>
          <a:off x="34925" y="44450"/>
          <a:ext cx="9145588" cy="6441123"/>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ليعطي حياة ابدية لكل من اعطيته. وهذه هي الحياة الابدية ان يعرفوك انت الاله الحقيقي وحدك ويسوع المسيح الذي ارسلته. انا مجدتك على الارض.العمل الذي اعطيتني لاعمل قد اكملته.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que tu lui as donné, il donne la vie éternelle à tous ceux que tu lui as donnés. Or la vie éternelle, c'est qu'ils te connaissent, toi, le seul vrai Dieu, et celui que tu as envoyé, Jésus Christ. 4 Je t'ai glorifié sur la terre, j'ai achevé l'oeuvre que tu m'as donnée à faire.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that He should give eternal life to as many as You have given Him. 3 And this is eternal life, that they may know You, the only true God, and Jesus Christ whom You have sent. 4 I have glorified You on the earth. I have finished the work which You have given Me to do.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06716" name="Group 28"/>
          <p:cNvGraphicFramePr>
            <a:graphicFrameLocks noGrp="1"/>
          </p:cNvGraphicFramePr>
          <p:nvPr/>
        </p:nvGraphicFramePr>
        <p:xfrm>
          <a:off x="34925" y="44450"/>
          <a:ext cx="9145588" cy="6585585"/>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والآن مجدني انت ايها الآب عند ذاتك بالمجد الذي كان لي عندك قبل كون العالم انا اظهرت اسمك للناس الذين اعطيتني من العالم.كانوا لك واعطيتهم لي وقد حفظوا كلامك.</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maintenant, Père, glorifie-moi auprès de toi de cette gloire que j'avais auprès de toi avant que le monde fût. J'ai manifesté ton nom aux hommes que tu as tirés du monde pour me les donner. Ils étaient à toi, tu me les as donnés et ils ont observé ta parole.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And now, O Father, glorify Me together with Yourself, with the glory which I had with You before the world was. 6 I have manifested Your name to the men whom You have given Me out of the world. They were Yours, You gave them to Me, and they have kept Your word.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07732" name="Group 20"/>
          <p:cNvGraphicFramePr>
            <a:graphicFrameLocks noGrp="1"/>
          </p:cNvGraphicFramePr>
          <p:nvPr/>
        </p:nvGraphicFramePr>
        <p:xfrm>
          <a:off x="34925" y="44450"/>
          <a:ext cx="9145588" cy="6099747"/>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والآن علموا ان كل ما اعطيتني هو من عندك. لان الكلام الذي اعطيتني قد اعطيتهم وهم قبلوا وعلموا يقينا اني خرجت من عندك</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Ils savent maintenant que tout ce que tu m'as donné vient de toi, que les paroles que je leur ai données sont celles que tu m'as données. Ils les ont reçues, ils ont véritablement connu  que suis sorti de toi,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Now they have known that all things which You have given Me are from You. 8 For I have given to them the words which You have given Me; and they have received them, and have known surely that I came forth from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84850" name="Group 18"/>
          <p:cNvGraphicFramePr>
            <a:graphicFrameLocks noGrp="1"/>
          </p:cNvGraphicFramePr>
          <p:nvPr/>
        </p:nvGraphicFramePr>
        <p:xfrm>
          <a:off x="34925" y="44450"/>
          <a:ext cx="9145588" cy="6194426"/>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وآمنوا انك انت ارسلتني.من اجلهم انا اسأل.لست اسأل من اجل العالم بل من اجل الذين اعطيتني لانهم لك</a:t>
                      </a:r>
                      <a:r>
                        <a:rPr kumimoji="0" lang="en-US" sz="3200" b="0" i="0" u="none" strike="noStrike" cap="none" normalizeH="0" baseline="0">
                          <a:ln>
                            <a:noFill/>
                          </a:ln>
                          <a:solidFill>
                            <a:schemeClr val="bg1"/>
                          </a:solidFill>
                          <a:effectLst/>
                          <a:latin typeface="Arial" charset="0"/>
                          <a:cs typeface="Arial" charset="0"/>
                        </a:rPr>
                        <a:t>  </a:t>
                      </a:r>
                      <a:r>
                        <a:rPr kumimoji="0" lang="ar-SA"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ils ont cru que tu m'as envoyé. 9 C’est pour eux que je prie. Je ne prie pas pour le monde, mais pour ceux que tu m’as donnés, parce qu’ils sont à toi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they have believed that You sent Me. 9 I pray for them. I do not pray for the world but for those whom You have given Me, for they are Yours.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62"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1525764"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86888" name="Group 8"/>
          <p:cNvGraphicFramePr>
            <a:graphicFrameLocks noGrp="1"/>
          </p:cNvGraphicFramePr>
          <p:nvPr/>
        </p:nvGraphicFramePr>
        <p:xfrm>
          <a:off x="539750" y="260350"/>
          <a:ext cx="8424863" cy="578510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879725">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Thursday of the sixth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الخميس من الإسبوع السادس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Jeudi de la sixième semaine 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7810"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1527811"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1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88970" name="Group 42"/>
          <p:cNvGraphicFramePr>
            <a:graphicFrameLocks noGrp="1"/>
          </p:cNvGraphicFramePr>
          <p:nvPr/>
        </p:nvGraphicFramePr>
        <p:xfrm>
          <a:off x="34925" y="44450"/>
          <a:ext cx="9145588" cy="6851904"/>
        </p:xfrm>
        <a:graphic>
          <a:graphicData uri="http://schemas.openxmlformats.org/drawingml/2006/table">
            <a:tbl>
              <a:tblPr rtl="1"/>
              <a:tblGrid>
                <a:gridCol w="4176713">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عشية</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68:32, 33, 34</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يا ممالك الارض غنوا لله رنموا للسيد.سلاه. للراكب على سماء السموات القديمة.اعطوا عزا للّه</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على اسرائيل جلاله وقوّته في الغمام.</a:t>
                      </a:r>
                      <a:r>
                        <a:rPr kumimoji="0" lang="ar-SA" sz="3600" b="0" i="0" u="none" strike="noStrike" cap="none" normalizeH="0" baseline="0" dirty="0">
                          <a:ln>
                            <a:noFill/>
                          </a:ln>
                          <a:solidFill>
                            <a:schemeClr val="bg1"/>
                          </a:solidFill>
                          <a:effectLst/>
                          <a:latin typeface="Arial" charset="0"/>
                          <a:cs typeface="Arial" charset="0"/>
                        </a:rPr>
                        <a:t> </a:t>
                      </a:r>
                      <a:r>
                        <a:rPr kumimoji="0" lang="ar-SA" sz="3600" b="1" i="0" u="none" strike="noStrike" cap="none" normalizeH="0" baseline="0" dirty="0">
                          <a:ln>
                            <a:noFill/>
                          </a:ln>
                          <a:solidFill>
                            <a:schemeClr val="bg1"/>
                          </a:solidFill>
                          <a:effectLst/>
                          <a:latin typeface="Arial" charset="0"/>
                          <a:cs typeface="Arial" charset="0"/>
                        </a:rPr>
                        <a:t>هللويا</a:t>
                      </a:r>
                      <a:r>
                        <a:rPr kumimoji="0" lang="ar-EG" sz="3600" b="1" i="0" u="none" strike="noStrike" cap="none" normalizeH="0" baseline="0" dirty="0">
                          <a:ln>
                            <a:noFill/>
                          </a:ln>
                          <a:solidFill>
                            <a:schemeClr val="bg1"/>
                          </a:solidFill>
                          <a:effectLst/>
                          <a:latin typeface="Arial" charset="0"/>
                          <a:cs typeface="Arial" charset="0"/>
                        </a:rPr>
                        <a:t>.</a:t>
                      </a:r>
                      <a:r>
                        <a:rPr kumimoji="0" lang="ar-EG" sz="36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CA" sz="2800" b="0" i="0" u="sng" strike="noStrike" cap="none" normalizeH="0" baseline="0">
                          <a:ln>
                            <a:noFill/>
                          </a:ln>
                          <a:solidFill>
                            <a:srgbClr val="FF9933"/>
                          </a:solidFill>
                          <a:effectLst/>
                          <a:latin typeface="Arial" charset="0"/>
                          <a:cs typeface="Times New Roman" pitchFamily="18" charset="0"/>
                        </a:rPr>
                        <a:t>Psaume </a:t>
                      </a:r>
                      <a:r>
                        <a:rPr kumimoji="0" lang="en-US" sz="2800" b="0" i="0" u="sng" strike="noStrike" cap="none" normalizeH="0" baseline="0">
                          <a:ln>
                            <a:noFill/>
                          </a:ln>
                          <a:solidFill>
                            <a:srgbClr val="FF9933"/>
                          </a:solidFill>
                          <a:effectLst/>
                          <a:latin typeface="Arial" charset="0"/>
                          <a:cs typeface="Times New Roman" pitchFamily="18" charset="0"/>
                        </a:rPr>
                        <a:t>68:32, 33, 34</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32 </a:t>
                      </a:r>
                      <a:r>
                        <a:rPr kumimoji="0" lang="fr-FR" sz="2800" b="0" i="0" u="none" strike="noStrike" cap="none" normalizeH="0" baseline="0">
                          <a:ln>
                            <a:noFill/>
                          </a:ln>
                          <a:solidFill>
                            <a:schemeClr val="bg1"/>
                          </a:solidFill>
                          <a:effectLst/>
                          <a:latin typeface="Arial" charset="0"/>
                          <a:cs typeface="Arial" charset="0"/>
                        </a:rPr>
                        <a:t>Royaumes de la terre, chantez pour Dieu; jouez pour le Seigneur,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celui qui règne  au plus haut des cieux.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Donnez à Dieu la force. Sa majesté est sur Israël, sa force est dans les nuées,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Psalms 68:32, 33, 34</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32 Sing to God, you kingdoms of the earth; Oh, sing praises to the Lord. 33 To Him who rides on the heaven of heavens, which were of old!. 34 Ascribe strength to God; His excellence is over Israel, And His strength is in the clouds. 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40pv</a:t>
            </a:r>
          </a:p>
        </p:txBody>
      </p:sp>
    </p:spTree>
  </p:cSld>
  <p:clrMapOvr>
    <a:masterClrMapping/>
  </p:clrMapOvr>
</p:sld>
</file>

<file path=ppt/slides/slide1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89993" name="Group 41"/>
          <p:cNvGraphicFramePr>
            <a:graphicFrameLocks noGrp="1"/>
          </p:cNvGraphicFramePr>
          <p:nvPr/>
        </p:nvGraphicFramePr>
        <p:xfrm>
          <a:off x="34925" y="44450"/>
          <a:ext cx="9074150" cy="6736080"/>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لوقا (</a:t>
                      </a:r>
                      <a:r>
                        <a:rPr kumimoji="0" lang="en-US" sz="3600" b="0" i="0" u="sng" strike="noStrike" cap="none" normalizeH="0" baseline="0">
                          <a:ln>
                            <a:noFill/>
                          </a:ln>
                          <a:solidFill>
                            <a:srgbClr val="FF9933"/>
                          </a:solidFill>
                          <a:effectLst/>
                          <a:latin typeface="Arial" charset="0"/>
                          <a:cs typeface="Arial" charset="0"/>
                        </a:rPr>
                        <a:t>9:51-62</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وحين تمت الايام لارتفاعه ثبّت وجهه لينطلق الى اورشليم. وارسل امام وجهه رسلا.فذهبوا ودخلوا قرية للسامريين حتى يعدوا له.</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Lu</a:t>
                      </a:r>
                      <a:r>
                        <a:rPr kumimoji="0" lang="en-US" sz="3200" b="0" i="0" u="sng" strike="noStrike" cap="none" normalizeH="0" baseline="0">
                          <a:ln>
                            <a:noFill/>
                          </a:ln>
                          <a:solidFill>
                            <a:srgbClr val="FF9933"/>
                          </a:solidFill>
                          <a:effectLst/>
                          <a:latin typeface="Arial" charset="0"/>
                          <a:cs typeface="Times New Roman" pitchFamily="18" charset="0"/>
                        </a:rPr>
                        <a:t>c</a:t>
                      </a:r>
                      <a:r>
                        <a:rPr kumimoji="0" lang="fr-FR" sz="3200" b="0" i="0" u="sng" strike="noStrike" cap="none" normalizeH="0" baseline="0">
                          <a:ln>
                            <a:noFill/>
                          </a:ln>
                          <a:solidFill>
                            <a:srgbClr val="FF9933"/>
                          </a:solidFill>
                          <a:effectLst/>
                          <a:latin typeface="Arial" charset="0"/>
                          <a:cs typeface="Times New Roman" pitchFamily="18" charset="0"/>
                        </a:rPr>
                        <a:t> 9:51-62</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51 Lorsque approchèrent les jours où il devait être enlevé du monde, il prit la ferme résolution de se rendre à Jérusalem 52  et envoya devant lui des messagers. Ils se mirent en route et entrèrent dans un village de Samaritains, afin de faire des préparatifs pour lui.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9:51-62</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51 Now it came to pass, when the time had come for Him to be received up, that He steadfastly set His face to go to Jerusalem, 52 and sent messengers before His face. And as they went, they entered a village of the Samaritans, to prepare for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40v</a:t>
            </a:r>
          </a:p>
        </p:txBody>
      </p:sp>
    </p:spTree>
  </p:cSld>
  <p:clrMapOvr>
    <a:masterClrMapping/>
  </p:clrMapOvr>
</p:sld>
</file>

<file path=ppt/slides/slide1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91011" name="Group 35"/>
          <p:cNvGraphicFramePr>
            <a:graphicFrameLocks noGrp="1"/>
          </p:cNvGraphicFramePr>
          <p:nvPr/>
        </p:nvGraphicFramePr>
        <p:xfrm>
          <a:off x="34925" y="44450"/>
          <a:ext cx="9074150" cy="6480176"/>
        </p:xfrm>
        <a:graphic>
          <a:graphicData uri="http://schemas.openxmlformats.org/drawingml/2006/table">
            <a:tbl>
              <a:tblPr rtl="1"/>
              <a:tblGrid>
                <a:gridCol w="4176712">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 يقبلوه لان وجهه كان متجها نحو اورشليم. فلما رأى ذلك تلميذاه يعقوب ويوحنا قالا يا رب أتريد ان نقول ان تنزل نار من السماء فتفنيهم كما فعل ايليا ايضا.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53 Mais on ne le reçut pas, parce qu’il se dirigeait vers Jérusalem. 54 A cette vue, les disciples Jacques et Jean dirent : Seigneur, veux–tu que nous disions au feu de descendre du ciel et de les consumer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53 But they did not receive Him, because His face was set for the journey to Jerusalem. 54 And when His disciples James and John saw this, they said, Lord, do You want us to command fire to come down from heaven and consume them, just as Elijah did?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08774" name="Group 38"/>
          <p:cNvGraphicFramePr>
            <a:graphicFrameLocks noGrp="1"/>
          </p:cNvGraphicFramePr>
          <p:nvPr/>
        </p:nvGraphicFramePr>
        <p:xfrm>
          <a:off x="34925" y="44450"/>
          <a:ext cx="9074150" cy="6260529"/>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فالتفت وانتهرهما وقال لستما تعلمان من اي روح انتما.</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لان ابن الانسان لم يأت ليهلك انفس الناس بل ليخلّص.فمضوا الى قرية اخرى</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55 Il se tourna vers eux et les reprit sévèrement, en disant : Vous ne savez de quel esprit vous êtes (animés).56 Car le Fils de l’homme est venu non pour perdre les âmes des hommes mais pour les sauver. Et ils allèrent dans un autre village.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55 But He turned and rebuked them, and said, You do not know what manner of spirit you are of. 56 For the Son of Man did not come to destroy men's lives but to save them. And they went to another village.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29241" name="Group 25"/>
          <p:cNvGraphicFramePr>
            <a:graphicFrameLocks noGrp="1"/>
          </p:cNvGraphicFramePr>
          <p:nvPr/>
        </p:nvGraphicFramePr>
        <p:xfrm>
          <a:off x="34925" y="44450"/>
          <a:ext cx="9074150" cy="6337301"/>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وفيما هم سائرون في الطريق قال له واحد يا سيد اتبعك اينما تمضي.</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 يسوع للثعالب اوجرة ولطيور السماء اوكار.واما ابن الانسان فليس له اين يسند راسه.</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57 Pendant qu’ils étaient en chemin, quelqu’un lui dit : Je te suivrai partout où tu iras. 58 Jésus lui répondit : Les renards ont des tanières, et les oiseaux du ciel ont des nids ; mais le Fils de l’homme n’a pas où reposer sa tête.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57 Now it happened as they journeyed on the road, that someone said to Him, Lord, I will follow You wherever You go. 58 And Jesus said to him, Foxes have holes and birds of the air have nests, but the Son of Man has nowhere to lay His head.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09789" name="Group 29"/>
          <p:cNvGraphicFramePr>
            <a:graphicFrameLocks noGrp="1"/>
          </p:cNvGraphicFramePr>
          <p:nvPr/>
        </p:nvGraphicFramePr>
        <p:xfrm>
          <a:off x="34925" y="44450"/>
          <a:ext cx="9074150" cy="6769101"/>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1605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لآخر اتبعني.فقال يا سيد ائذن لي ان امضي اولا وادفن ابي.  فقال له يسوع دع الموتى يدفنون موتاهم واما انت فاذهب وناد بملكوت الله</a:t>
                      </a:r>
                      <a:r>
                        <a:rPr kumimoji="0" lang="ar-EG" sz="3200" b="0" i="0" u="none" strike="noStrike" cap="none" normalizeH="0" baseline="0">
                          <a:ln>
                            <a:noFill/>
                          </a:ln>
                          <a:solidFill>
                            <a:schemeClr val="bg1"/>
                          </a:solidFill>
                          <a:effectLst/>
                          <a:latin typeface="Arial" charset="0"/>
                          <a:cs typeface="Arial" charset="0"/>
                        </a:rPr>
                        <a:t>.</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59 Il dit à un autre : Suis–moi. Et il répondit : Permets–moi d’aller d’abord ensevelir mon père. 60 Mais Jésus leur dit : Laisse les morts ensevelir leurs morts ; et toi, va annoncer le royaume de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59 Then He said to another, Follow Me. But he said, Lord, let me first go and bury my father. 60 Jesus said to him, Let the dead bury their own dead, but you go and preach the kingdom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92034" name="Group 34"/>
          <p:cNvGraphicFramePr>
            <a:graphicFrameLocks noGrp="1"/>
          </p:cNvGraphicFramePr>
          <p:nvPr/>
        </p:nvGraphicFramePr>
        <p:xfrm>
          <a:off x="34925" y="115888"/>
          <a:ext cx="9074150" cy="5986272"/>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آخر ايضا اتبعك يا سيد ولكن ائذن لي اولا ان اودع الذين في بيتي</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فقال له يسوع ليس احد يضع يده على المحراث وينظر الى الوراء يصلح لملكوت الله </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61Un autre dit : Je te suivrai Seigneur, mais permets–moi d’aller d’abord prendre congé de ceux de ma maison. 62 Jésus lui répondit : Quiconque met la main à la charrue et regarde en arrière, n’est pas bon pour le royaume de Dieu.</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61 And another also said, Lord, I will follow You, but let me first go and bid them farewell who are at my house. 62 But Jesus said to him, No one, having put his hand to the plow, and looking back, is fit for the kingdom of God.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34982"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02"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1536003"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1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94079" name="Group 31"/>
          <p:cNvGraphicFramePr>
            <a:graphicFrameLocks noGrp="1"/>
          </p:cNvGraphicFramePr>
          <p:nvPr/>
        </p:nvGraphicFramePr>
        <p:xfrm>
          <a:off x="34925" y="44450"/>
          <a:ext cx="9145588" cy="6626226"/>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3764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68:18, 19</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صعدت الى العلاء</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سبيت سبيا.قبلت عطايا بين الناس مبارك الرب يوما فيوما.سلاه.</a:t>
                      </a:r>
                      <a:r>
                        <a:rPr kumimoji="0" lang="en-US" sz="3200" b="0"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Psaume </a:t>
                      </a:r>
                      <a:r>
                        <a:rPr kumimoji="0" lang="en-US" sz="3200" b="0" i="0" u="sng" strike="noStrike" cap="none" normalizeH="0" baseline="0">
                          <a:ln>
                            <a:noFill/>
                          </a:ln>
                          <a:solidFill>
                            <a:srgbClr val="FF9933"/>
                          </a:solidFill>
                          <a:effectLst/>
                          <a:latin typeface="Arial" charset="0"/>
                          <a:cs typeface="Times New Roman" pitchFamily="18" charset="0"/>
                        </a:rPr>
                        <a:t>68:18, 19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Tu es monté sur la hauteur, tu as fait des prisonniers, tu as pris des dons parmi les  hommes. 19 Béni soit le Seigneur chaque jour,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68:18, 19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You have ascended on high, You have led captivity captive; You have received gifts among men.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Blessed be the Lord, Who daily loads us with benefits. 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40pm</a:t>
            </a:r>
          </a:p>
        </p:txBody>
      </p:sp>
    </p:spTree>
  </p:cSld>
  <p:clrMapOvr>
    <a:masterClrMapping/>
  </p:clrMapOvr>
</p:sld>
</file>

<file path=ppt/slides/slide1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95104" name="Group 32"/>
          <p:cNvGraphicFramePr>
            <a:graphicFrameLocks noGrp="1"/>
          </p:cNvGraphicFramePr>
          <p:nvPr/>
        </p:nvGraphicFramePr>
        <p:xfrm>
          <a:off x="34925" y="44450"/>
          <a:ext cx="9074150" cy="662463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مرقس ( 16 : 12 – 20 )</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وبعد ذلك ظهر بهيئة اخرى لاثنين منهم وهما يمشيان منطلقين الى البرية.وذهب هذان واخبرا الباقين فلم يصدقوا ولا هذين</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Marc 16:12-20</a:t>
                      </a:r>
                      <a:r>
                        <a:rPr kumimoji="0" lang="fr-FR" sz="2800" b="0" i="0" u="none" strike="noStrike" cap="none" normalizeH="0" baseline="0" dirty="0">
                          <a:ln>
                            <a:noFill/>
                          </a:ln>
                          <a:solidFill>
                            <a:schemeClr val="bg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12 Après cela, il se manifesta sous un autre aspect à deux d'entre eux qui faisaient route pour se rendre à la campagne. Et ceux-ci revinrent l'annoncer aux autres; eux non plus, on ne les crut pas.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16:12-20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After that, He appeared in another form to two of them as they walked and went into the country. 13 And they went and told it to the rest, but they did not believe them either.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40m</a:t>
            </a:r>
          </a:p>
        </p:txBody>
      </p:sp>
    </p:spTree>
  </p:cSld>
  <p:clrMapOvr>
    <a:masterClrMapping/>
  </p:clrMapOvr>
</p:sld>
</file>

<file path=ppt/slides/slide1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10808" name="Group 24"/>
          <p:cNvGraphicFramePr>
            <a:graphicFrameLocks noGrp="1"/>
          </p:cNvGraphicFramePr>
          <p:nvPr/>
        </p:nvGraphicFramePr>
        <p:xfrm>
          <a:off x="34925" y="44450"/>
          <a:ext cx="9074150" cy="6514148"/>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اخيرا ظهر للاحد عشر وهم متكئون ووبخ عدم ايمانهم وقساوة قلوبهم لانهم لم يصدقوا الذين نظروه قد قام. وقال لهم اذهبوا الى العالم اجمع واكرزوا بالانجيل للخليقة كلها.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Ensuite, il se manifesta aux Onze, alors qu'ils étaient à table, et il leur reprocha leur incrédulité et la dureté de leur coeur, parce qu'ils n'avaient pas cru ceux qui l'avaient vu ressuscité. 15 Et il leur dit: "Allez par le monde entier, proclamez l'Évangile à toutes les créatures.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Later He appeared to the eleven as they sat at the table; and He rebuked their unbelief and hardness of heart, because they did not believe those who had seen Him after He had risen. 15 And He said to them, Go into all the world and preach the gospel to every creature.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11832" name="Group 24"/>
          <p:cNvGraphicFramePr>
            <a:graphicFrameLocks noGrp="1"/>
          </p:cNvGraphicFramePr>
          <p:nvPr/>
        </p:nvGraphicFramePr>
        <p:xfrm>
          <a:off x="34925" y="44450"/>
          <a:ext cx="9074150" cy="662463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آمن واعتمد خلص</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ومن لم يؤمن يدن. وهذه الآيات تتبع المؤمنين.</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يخرجون الشياطين باسمي ويتكلمون بألسنة جديدة.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Celui qui croira et sera baptisé sera sauvé, celui qui ne croira pas sera condamné. Et voici les signes qui accompagneront ceux qui auront cru: en mon nom, ils chasseront les démons, ils parleront des langues nouvelles,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He who believes and is baptized will be saved; but he who does not believe will be condemned. 17 And these signs will follow those who believe: In My name they will cast out demons; they will speak with new tongues;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12857" name="Group 25"/>
          <p:cNvGraphicFramePr>
            <a:graphicFrameLocks noGrp="1"/>
          </p:cNvGraphicFramePr>
          <p:nvPr/>
        </p:nvGraphicFramePr>
        <p:xfrm>
          <a:off x="34925" y="44450"/>
          <a:ext cx="9074150" cy="651414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يحملون حيّات وان شربوا شيئا مميتا لا يضرهم ويضعون ايديهم على المرضى فيبرأون ثم ان الرب بعدما كلمهم ارتفع الى السماء وجلس عن يمين الله.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ils prendront dans leurs mains des serpents, et s'ils boivent quelque poison mortel, cela ne leur fera aucun mal; ils imposeront les mains à des malades, et ceux-ci seront guéris.«  Donc le Seigneur Jésus, après leur avoir parlé, fut enlevé au ciel et s'assit à la droite de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they will take up serpents; and if they drink anything deadly, it will by no means hurt them; they will lay hands on the sick, and they will recover. 19 So then, after the Lord had spoken to them, He was received up into heaven, and sat down at the right hand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96116" name="Group 20"/>
          <p:cNvGraphicFramePr>
            <a:graphicFrameLocks noGrp="1"/>
          </p:cNvGraphicFramePr>
          <p:nvPr/>
        </p:nvGraphicFramePr>
        <p:xfrm>
          <a:off x="34925" y="115888"/>
          <a:ext cx="9145588" cy="5962714"/>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هم فخرجوا وكرزوا في كل مكان والرب يعمل معهم ويثبت الكلام بالآيات التابعة.آمين </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Quant à eux, ils partirent prêcher partout: le Seigneur agissait avec eux et confirmait la Parole par les signes qui l'accompagnaient.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And they went out and preached everywhere, the Lord working with them and confirming the word through the accompanying signs. Amen.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42150"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3170"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1543171"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1543172"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1543173"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1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99205" name="Group 37"/>
          <p:cNvGraphicFramePr>
            <a:graphicFrameLocks noGrp="1"/>
          </p:cNvGraphicFramePr>
          <p:nvPr/>
        </p:nvGraphicFramePr>
        <p:xfrm>
          <a:off x="34925" y="44450"/>
          <a:ext cx="9145588" cy="6629146"/>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 إلى أهل </a:t>
                      </a:r>
                      <a:r>
                        <a:rPr kumimoji="0" lang="ar-EG" sz="3200" b="0" i="0" u="sng" strike="noStrike" cap="none" normalizeH="0" baseline="0">
                          <a:ln>
                            <a:noFill/>
                          </a:ln>
                          <a:solidFill>
                            <a:srgbClr val="FF9933"/>
                          </a:solidFill>
                          <a:effectLst/>
                          <a:latin typeface="Arial" charset="0"/>
                          <a:cs typeface="Arial" charset="0"/>
                        </a:rPr>
                        <a:t>تيموثاوس الأولى ( 3 : 13 – 16 )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الذين تشمسوا حسنا يقتنون لانفسهم درجة حسنة وثقة كثيرة في الايمان الذي بالمسيح يسوع هذا اكتبه اليك راجيا ان آتي اليك عن قريب</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Arial" charset="0"/>
                        </a:rPr>
                        <a:t>1 Timothée 3:13 - 16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Car ceux qui exercent bien le ministère de diacre s'acquièrent un beau rang ainsi qu'une grande assurance fondée sur la foi qui est dans le Christ Jésus. 14 Je t'écris cela, tout en espérant te rejoindre bientôt. Toutefois,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1 Timothy 3:13-16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For those who have served well as deacons obtain for themselves a good standing and great boldness in the faith which is in Christ Jesus. 14 These things I write to you, though I hope to come to you shortly;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40p</a:t>
            </a:r>
          </a:p>
        </p:txBody>
      </p:sp>
    </p:spTree>
  </p:cSld>
  <p:clrMapOvr>
    <a:masterClrMapping/>
  </p:clrMapOvr>
</p:sld>
</file>

<file path=ppt/slides/slide1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00219" name="Group 27"/>
          <p:cNvGraphicFramePr>
            <a:graphicFrameLocks noGrp="1"/>
          </p:cNvGraphicFramePr>
          <p:nvPr/>
        </p:nvGraphicFramePr>
        <p:xfrm>
          <a:off x="34925" y="44450"/>
          <a:ext cx="9145588" cy="5618163"/>
        </p:xfrm>
        <a:graphic>
          <a:graphicData uri="http://schemas.openxmlformats.org/drawingml/2006/table">
            <a:tbl>
              <a:tblPr rtl="1"/>
              <a:tblGrid>
                <a:gridCol w="4248150">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ان كنت ابطىء فلكي تعلم كيف يجب ان تتصرف في بيت الله الذي هو كنيسة الله الحي عمود الحق وقاعدته.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si je tardais, tu sauras ainsi comment te conduire dans la maison de Dieu, qui est l'Église du Dieu vivant, colonne et soutien de la vérité.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but if I am delayed, I write so that you may know how you ought to conduct yourself in the house of God, which is the church of the living God, the pillar and ground of the truth.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13876" name="Group 20"/>
          <p:cNvGraphicFramePr>
            <a:graphicFrameLocks noGrp="1"/>
          </p:cNvGraphicFramePr>
          <p:nvPr/>
        </p:nvGraphicFramePr>
        <p:xfrm>
          <a:off x="34925" y="44450"/>
          <a:ext cx="9145588" cy="6388672"/>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وبالاجماع عظيم هو سرّ التقوى الله ظهر في الجسد تبرر في الروح تراءى لملائكة كرز به بين الامم أومن به في العالم رفع في المجد</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Assurément il est grand le mystère de la piété. Il a été manifesté dans la chair, justifié par l'Esprit, contemplé par les anges, proclamé chez les païens, cru dans le monde, exalté dans la gloire.</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And without controversy great is the mystery of godliness: God was manifested in the flesh, Justified in the Spirit, Seen by angels, Preached among the Gentiles, Believed on in the world, Received up in glory.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8290"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154829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1548292"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1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04325" name="Group 37"/>
          <p:cNvGraphicFramePr>
            <a:graphicFrameLocks noGrp="1"/>
          </p:cNvGraphicFramePr>
          <p:nvPr/>
        </p:nvGraphicFramePr>
        <p:xfrm>
          <a:off x="34925" y="44450"/>
          <a:ext cx="9074150" cy="6486970"/>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الكاثوليكون من</a:t>
                      </a:r>
                      <a:r>
                        <a:rPr kumimoji="0" lang="en-CA"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رسالة</a:t>
                      </a:r>
                      <a:r>
                        <a:rPr kumimoji="0" lang="en-US" sz="3200" b="0" i="0" u="sng" strike="noStrike" cap="none" normalizeH="0" baseline="0">
                          <a:ln>
                            <a:noFill/>
                          </a:ln>
                          <a:solidFill>
                            <a:srgbClr val="FF9933"/>
                          </a:solidFill>
                          <a:effectLst/>
                          <a:latin typeface="Arial" charset="0"/>
                          <a:cs typeface="Arial" charset="0"/>
                        </a:rPr>
                        <a:t> </a:t>
                      </a:r>
                      <a:r>
                        <a:rPr kumimoji="0" lang="ar-EG" sz="3200" b="0" i="0" u="sng" strike="noStrike" cap="none" normalizeH="0" baseline="0">
                          <a:ln>
                            <a:noFill/>
                          </a:ln>
                          <a:solidFill>
                            <a:srgbClr val="FF9933"/>
                          </a:solidFill>
                          <a:effectLst/>
                          <a:latin typeface="Arial" charset="0"/>
                          <a:cs typeface="Arial" charset="0"/>
                        </a:rPr>
                        <a:t>بطرس </a:t>
                      </a:r>
                      <a:r>
                        <a:rPr kumimoji="0" lang="ar-SA" sz="3200" b="0" i="0" u="sng" strike="noStrike" cap="none" normalizeH="0" baseline="0">
                          <a:ln>
                            <a:noFill/>
                          </a:ln>
                          <a:solidFill>
                            <a:srgbClr val="FF9933"/>
                          </a:solidFill>
                          <a:effectLst/>
                          <a:latin typeface="Arial" charset="0"/>
                          <a:cs typeface="Arial" charset="0"/>
                        </a:rPr>
                        <a:t>الرسول</a:t>
                      </a:r>
                      <a:r>
                        <a:rPr kumimoji="0" lang="ar-EG" sz="3200" b="0" i="0" u="sng" strike="noStrike" cap="none" normalizeH="0" baseline="0">
                          <a:ln>
                            <a:noFill/>
                          </a:ln>
                          <a:solidFill>
                            <a:srgbClr val="FF9933"/>
                          </a:solidFill>
                          <a:effectLst/>
                          <a:latin typeface="Arial" charset="0"/>
                          <a:cs typeface="Arial" charset="0"/>
                        </a:rPr>
                        <a:t> الأولى( 3 : 15 – 22 )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بل قدسوا الرب الاله في قلوبكم مستعدين دائما لمجاوبة كل من يسألكم عن سبب الرجاء الذي فيكم بوداعة وخوف</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1 Pierre 3:15 - 22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a:t>
                      </a:r>
                      <a:r>
                        <a:rPr kumimoji="0" lang="fr-FR" sz="2800" b="0" i="0" u="none" strike="noStrike" cap="none" normalizeH="0" baseline="0">
                          <a:ln>
                            <a:noFill/>
                          </a:ln>
                          <a:solidFill>
                            <a:schemeClr val="bg1"/>
                          </a:solidFill>
                          <a:effectLst/>
                          <a:latin typeface="Arial" charset="0"/>
                          <a:cs typeface="Arial" charset="0"/>
                        </a:rPr>
                        <a:t>Soyez toujours prêts à justifier votre espérance devant ceux qui vous en demandent compte. Mais que ce soit avec douceur et respect,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Peter 3:15-22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But sanctify the Lord God in your hearts, and always be ready to give a defense to everyone who asks you a reason for the hope that is in you, with meekness and fear;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40c</a:t>
            </a:r>
          </a:p>
        </p:txBody>
      </p:sp>
    </p:spTree>
  </p:cSld>
  <p:clrMapOvr>
    <a:masterClrMapping/>
  </p:clrMapOvr>
</p:sld>
</file>

<file path=ppt/slides/slide1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05336" name="Group 24"/>
          <p:cNvGraphicFramePr>
            <a:graphicFrameLocks noGrp="1"/>
          </p:cNvGraphicFramePr>
          <p:nvPr/>
        </p:nvGraphicFramePr>
        <p:xfrm>
          <a:off x="34925" y="44450"/>
          <a:ext cx="9074150" cy="623443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ولكم ضمير صالح لكي يكون الذين يشتمون سيرتكم الصالحة في المسيح يخزون في ما يفترون عليكم كفاعلي شر. لان تألمكم ان شاءت مشيئة الله وانتم صانعون خيرا افضل منه وانتم صانعون شرا.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79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en ayant une bonne conscience, afin que, sur le point même où l'on vous calomnie, ceux qui décrient votre bonne conduite en Christ soient confondus. Car mieux vaut souffrir en faisant le bien, si telle est la volonté de Dieu, qu'en faisant le mal.</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having a good conscience, that when they defame you as evildoers, those who revile your good conduct in Christ may be ashamed. 17 For it is better, if it is the will of God, to suffer for doing good than for doing evil.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14906" name="Group 26"/>
          <p:cNvGraphicFramePr>
            <a:graphicFrameLocks noGrp="1"/>
          </p:cNvGraphicFramePr>
          <p:nvPr/>
        </p:nvGraphicFramePr>
        <p:xfrm>
          <a:off x="34925" y="44450"/>
          <a:ext cx="9074150" cy="6339840"/>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فان المسيح ايضا تألم مرة واحدة من اجل الخطايا البار من اجل الاثمة لكي يقربنا الى الله مماتا في الجسد ولكن محيى في الروح  الذي فيه ايضا ذهب فكرز للارواح التي في السجن اذ عصت قديما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79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En effet, le Christ lui-même a souffert pour les péchés, une fois pour toutes, lui le juste pour les injustes, afin de vous présenter à Dieu, lui mis à mort en sa chair, mais rendu à la vie par l'Esprit. C'est alors qu'il est allé prêcher même aux esprits en prison, aux rebelles d'autrefois,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For Christ also suffered once for sins, the just for the unjust, that He might bring us to God, being put to death in the flesh but made alive by the Spirit, 19 by whom also He went and preached to the spirits in prison, 20 who formerly were disobedient,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15930" name="Group 26"/>
          <p:cNvGraphicFramePr>
            <a:graphicFrameLocks noGrp="1"/>
          </p:cNvGraphicFramePr>
          <p:nvPr/>
        </p:nvGraphicFramePr>
        <p:xfrm>
          <a:off x="34925" y="44450"/>
          <a:ext cx="9074150" cy="633984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حين كانت اناة الله تنتظر مرة في ايام نوح اذ كان الفلك يبنى الذي فيه خلص قليلون اي ثماني انفس بالماء. الذي مثاله يخلّصنا نحن الآن اي المعمودية لا ازالة وسخ الجسد</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79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quand se prolongeait la patience de Dieu aux jours où Noé construisait l'arche, dans laquelle peu de gens, huit personnes, furent sauvés par l'eau.21 C'était l'image du baptême qui vous sauve maintenant: il n'est pas la purification des souillures du corps,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when once the Divine longsuffering waited in the days of Noah, while the ark was being prepared, in which a few, that is, eight souls, were saved through water. 21 There is also an antitype which now saves us--baptism (not the removal of the filth of the flesh,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16943" name="Group 15"/>
          <p:cNvGraphicFramePr>
            <a:graphicFrameLocks noGrp="1"/>
          </p:cNvGraphicFramePr>
          <p:nvPr/>
        </p:nvGraphicFramePr>
        <p:xfrm>
          <a:off x="34925" y="44450"/>
          <a:ext cx="9074150" cy="6819646"/>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بل سؤال ضمير صالح عن الله بقيامة يسوع المسيح  الذي هو في يمين الله اذ قد مضى الى السماء وملائكة وسلاطين وقوات مخضعة له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79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l'engagement envers Dieu d'une bonne conscience; il vous sauve par la résurrection de Jésus Christ, qui, parti pour le ciel, est à la droite de Dieu et à qui sont soumis anges, autorités et puissances.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the answer of a good conscience toward God), through the resurrection of Jesus Christ, 22 who has gone into heaven and is at the right hand of God, angels and authorities and powers having been made subject to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5458"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155545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1555460"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1555461"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1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09444" name="Group 36"/>
          <p:cNvGraphicFramePr>
            <a:graphicFrameLocks noGrp="1"/>
          </p:cNvGraphicFramePr>
          <p:nvPr/>
        </p:nvGraphicFramePr>
        <p:xfrm>
          <a:off x="34925" y="115888"/>
          <a:ext cx="9109075" cy="6775704"/>
        </p:xfrm>
        <a:graphic>
          <a:graphicData uri="http://schemas.openxmlformats.org/drawingml/2006/table">
            <a:tbl>
              <a:tblPr rtl="1"/>
              <a:tblGrid>
                <a:gridCol w="428466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الإبركسيس فصل من أعمال آبائنا الرسل الأطهار</a:t>
                      </a:r>
                      <a:r>
                        <a:rPr kumimoji="0" lang="ar-EG" sz="3200" b="0" i="0" u="sng" strike="noStrike" cap="none" normalizeH="0" baseline="0">
                          <a:ln>
                            <a:noFill/>
                          </a:ln>
                          <a:solidFill>
                            <a:srgbClr val="FF9933"/>
                          </a:solidFill>
                          <a:effectLst/>
                          <a:latin typeface="Arial" charset="0"/>
                          <a:cs typeface="Arial" charset="0"/>
                        </a:rPr>
                        <a:t> (</a:t>
                      </a:r>
                      <a:r>
                        <a:rPr kumimoji="0" lang="en-US" sz="3200" b="0" i="0" u="sng" strike="noStrike" cap="none" normalizeH="0" baseline="0">
                          <a:ln>
                            <a:noFill/>
                          </a:ln>
                          <a:solidFill>
                            <a:srgbClr val="FF9933"/>
                          </a:solidFill>
                          <a:effectLst/>
                          <a:latin typeface="Arial" charset="0"/>
                          <a:cs typeface="Arial" charset="0"/>
                        </a:rPr>
                        <a:t>1:1-14</a:t>
                      </a:r>
                      <a:r>
                        <a:rPr kumimoji="0" lang="ar-SA" sz="3200" b="0" i="0" u="sng" strike="noStrike" cap="none" normalizeH="0" baseline="0">
                          <a:ln>
                            <a:noFill/>
                          </a:ln>
                          <a:solidFill>
                            <a:srgbClr val="FF9933"/>
                          </a:solidFill>
                          <a:effectLst/>
                          <a:latin typeface="Arial" charset="0"/>
                          <a:cs typeface="Arial" charset="0"/>
                        </a:rPr>
                        <a:t>)</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الكلام الاول انشأته يا ثاوفيلس عن جميع ما ابتدأ يسوع يفعله ويعلّم به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الى اليوم الذي ارتفع فيه بعدما اوصى بالروح القدس الرسل الذين اختارهم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5608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1:1-14</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J'avais consacré mon premier livre, Théophile, à tout ce que Jésus avait fait et enseigné, depuis le commencement jusqu'au jour où, après avoir donné, dans l'Esprit Saint, ses instructions aux apôtres qu'il avait choisis,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1:1-14</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The former account I made, O Theophilus, of all that Jesus began both to do and teach, 2 until the day in which He was taken up, after He through the Holy Spirit had given commandments to the apostles whom He had chosen,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40a</a:t>
            </a:r>
          </a:p>
        </p:txBody>
      </p:sp>
    </p:spTree>
  </p:cSld>
  <p:clrMapOvr>
    <a:masterClrMapping/>
  </p:clrMapOvr>
</p:sld>
</file>

<file path=ppt/slides/slide1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10456" name="Group 24"/>
          <p:cNvGraphicFramePr>
            <a:graphicFrameLocks noGrp="1"/>
          </p:cNvGraphicFramePr>
          <p:nvPr/>
        </p:nvGraphicFramePr>
        <p:xfrm>
          <a:off x="34925" y="44450"/>
          <a:ext cx="9074150" cy="662463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الذين اراهم ايضا نفسه حيّا ببراهين كثيرة بعدما تألم وهو يظهر لهم اربعين يوما ويتكلم عن الامور المختصة بملكوت الله.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il fut enlevé. C'est à eux qu'il s'était présenté vivant après sa Passion: ils en avaient eu plus d'une preuve alors que, pendant quarante jours, il s'était fait voir d'eux et les avait entretenus du Règne de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to whom He also presented Himself alive after His suffering by many infallible proofs, being seen by them during forty days and speaking of the things pertaining to the kingdom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17979" name="Group 27"/>
          <p:cNvGraphicFramePr>
            <a:graphicFrameLocks noGrp="1"/>
          </p:cNvGraphicFramePr>
          <p:nvPr/>
        </p:nvGraphicFramePr>
        <p:xfrm>
          <a:off x="34925" y="44450"/>
          <a:ext cx="9074150" cy="6796405"/>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وفيما هو مجتمع معهم اوصاهم ان لا يبرحوا من اورشليم بل ينتظروا موعد الآب الذي سمعتموه مني. لان يوحنا عمد بالماء واما انتم فستتعمّدون بالروح القدس ليس بعد هذه الايام بكثير.</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Au cours d'un repas avec eux, il leur recommanda de ne pas quitter Jérusalem, mais d'y attendre la promesse du Père, "celle, dit-il, que vous avez entendue de ma bouche: Jean a bien donné le baptême d'eau, mais vous, c'est dans l'Esprit Saint que vous serez baptisés d'ici quelques jours."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And being assembled together with them, He commanded them not to depart from Jerusalem, but to wait for the Promise of the Father, which, He said, you have heard from Me; 5 for John truly baptized with water, but you shall be baptized with the Holy Spirit not many days from now.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19001" name="Group 25"/>
          <p:cNvGraphicFramePr>
            <a:graphicFrameLocks noGrp="1"/>
          </p:cNvGraphicFramePr>
          <p:nvPr/>
        </p:nvGraphicFramePr>
        <p:xfrm>
          <a:off x="34925" y="44450"/>
          <a:ext cx="9074150" cy="6624638"/>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اما هم المجتمعون فسألوه قائلين يا رب هل في هذا الوقت ترد الملك الى اسرائيل.</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فقال لهم ليس لكم ان تعرفوا الازمنة والاوقات التي جعلها الآب في سلطانه.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Ils étaient donc réunis et lui avaient posé cette question: "Seigneur, est-ce maintenant le temps où tu vas rétablir le Royaume pour Israël?" Il leur dit: "Vous n'avez pas à connaître les temps et les moments que le Père a fixés de sa propre autorité;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Therefore, when they had come together, they asked Him, saying, Lord, will You at this time restore the kingdom to Israel? 7 And He said to them, It is not for you to know times or seasons which the Father has put in His own authority.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20028" name="Group 28"/>
          <p:cNvGraphicFramePr>
            <a:graphicFrameLocks noGrp="1"/>
          </p:cNvGraphicFramePr>
          <p:nvPr/>
        </p:nvGraphicFramePr>
        <p:xfrm>
          <a:off x="34925" y="44450"/>
          <a:ext cx="9074150" cy="676656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لكنكم ستنالون قوة متى حل الروح القدس عليكم وتكونون لي شهودا في اورشليم وفي كل اليهودية والسامرة والى اقصى الارض ولما قال هذا ارتفع وهم ينظرون.واخذته سحابة عن اعينهم.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mais vous allez recevoir une puissance, celle du Saint Esprit qui viendra sur vous; vous serez alors mes témoins à Jérusalem, dans toute la Judée et la Samarie, et jusqu'aux extrémités de la terre. A ces mots, sous leurs yeux, il s'éleva et une nuée vint le soustraire à leurs regards.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But you shall receive power when the Holy Spirit has come upon you; and you shall be witnesses to Me in Jerusalem, and in all Judea and Samaria, and to the end of the earth. 9 Now when He had spoken these things, while they watched, He was taken up, and a cloud received Him out of their sight.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21052" name="Group 28"/>
          <p:cNvGraphicFramePr>
            <a:graphicFrameLocks noGrp="1"/>
          </p:cNvGraphicFramePr>
          <p:nvPr/>
        </p:nvGraphicFramePr>
        <p:xfrm>
          <a:off x="34925" y="44450"/>
          <a:ext cx="9074150" cy="662463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وفيما كانوا يشخصون الى السماء وهو منطلق اذا رجلان قد وقفا بهم بلباس ابيض وقالا ايها الرجال الجليليون ما بالكم واقفين تنظرون الى السماء.ان يسوع هذا الذي ارتفع عنكم الى السماء</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Comme ils fixaient encore le ciel où Jésus s'en allait, voici que deux hommes en vêtements blancs se trouvèrent à leur côté et leur dirent: "Gens de Galilée, pourquoi restez-vous là à regarder vers le ciel? Ce Jésus qui vous a été enlevé pour le ciel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And while they looked steadfastly toward heaven as He went up, behold, two men stood by them in white apparel, 11 who also said, Men of Galilee, why do you stand gazing up into heaven? This same Jesus, who was taken up from you into heaven,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22075" name="Group 27"/>
          <p:cNvGraphicFramePr>
            <a:graphicFrameLocks noGrp="1"/>
          </p:cNvGraphicFramePr>
          <p:nvPr/>
        </p:nvGraphicFramePr>
        <p:xfrm>
          <a:off x="34925" y="44450"/>
          <a:ext cx="9074150" cy="6657023"/>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سيأتي هكذا كما رأيتموه منطلقا الى السماء‏. حينئذ رجعوا الى اورشليم من الجبل الذي يدعى جبل الزيتون الذي هو بالقرب من اورشليم على سفر سبت. ولما دخلوا صعدوا الى العليّة التي كانوا يقيمون فيها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viendra de la même manière que vous l'avez vu s'en aller vers le ciel. Quittant alors la colline appelée "Mont des Oliviers", ils regagnèrent Jérusalem  -  cette colline n'est  distante que d'un chemin de sabbat. A leur retour, ils montèrent dans la chambre haute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will so come in like manner as you saw Him go into heaven. 12 Then they returned to Jerusalem from the mount called Olivet, which is near Jerusalem, a Sabbath day's journey. 13 And when they had entered, they went up into the upper room where they were staying:</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23095" name="Group 23"/>
          <p:cNvGraphicFramePr>
            <a:graphicFrameLocks noGrp="1"/>
          </p:cNvGraphicFramePr>
          <p:nvPr/>
        </p:nvGraphicFramePr>
        <p:xfrm>
          <a:off x="34925" y="44450"/>
          <a:ext cx="9074150" cy="6900672"/>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بطرس ويعقوب ويوحنا واندراوس وفيلبس وتوما وبرثولماوس ومتى ويعقوب بن حلفى وسمعان الغيور ويهوذا اخو يعقوب.هؤلاء كلهم كانوا يواظبون بنفس واحدة على الصلاة والطلبة مع النساء ومريم ام يسوع ومع اخوته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où se retrouvaient Pierre, Jean, Jacques et André; Philippe et Thomas; Barthélémy et Matthieu; Jacques fils d'Alphée, Simon le zélote et Jude fils de Jacques. Tous, unanimes, étaient assidus à la prière, avec quelques femmes dont Marie la mère de Jésus, et avec les frères de Jésus.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Peter, James, John, and Andrew; Philip and Thomas; Bartholomew and Matthew; James the son of Alphaeus and Simon the Zealot; and Judas the son of James. 14 These all continued with one accord in prayer and supplication, with the women and Mary the mother of Jesus, and with His brothers.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4674"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22"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14569" name="Group 41"/>
          <p:cNvGraphicFramePr>
            <a:graphicFrameLocks noGrp="1"/>
          </p:cNvGraphicFramePr>
          <p:nvPr/>
        </p:nvGraphicFramePr>
        <p:xfrm>
          <a:off x="107950" y="44450"/>
          <a:ext cx="9072563" cy="6254560"/>
        </p:xfrm>
        <a:graphic>
          <a:graphicData uri="http://schemas.openxmlformats.org/drawingml/2006/table">
            <a:tbl>
              <a:tblPr rtl="1"/>
              <a:tblGrid>
                <a:gridCol w="4464050">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en-US" sz="3600" b="0" i="0" u="sng" strike="noStrike" cap="none" normalizeH="0" baseline="0">
                          <a:ln>
                            <a:noFill/>
                          </a:ln>
                          <a:solidFill>
                            <a:srgbClr val="FF9933"/>
                          </a:solidFill>
                          <a:effectLst/>
                          <a:latin typeface="Arial" charset="0"/>
                          <a:cs typeface="Arial" charset="0"/>
                        </a:rPr>
                        <a:t>24:9-10</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رفعن ايتها الارتاج رؤوسكنّ وارفعنها ايتها الابواب الدهريات فيدخل ملك المجد. من هو هذا ملك المجد.رب الجنود هو ملك المجد.هللويا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 24:9-10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Portes, levez vos frontons, élevez-vous portes éternelles. qu'il entre le roi de gloire.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Qui est ce roi de gloire?  Lui,le Seigneur, Sabaöt, lui, le roi	de gloire,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24:9-10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Lift up your heads, O you gates! Lift up, you everlasting doors! And the King of glory shall come in.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Who is this King of glory? The Lord of hosts, He is the King of glory. </a:t>
                      </a:r>
                      <a:r>
                        <a:rPr kumimoji="0" lang="en-CA"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40pg</a:t>
            </a:r>
          </a:p>
        </p:txBody>
      </p:sp>
    </p:spTree>
  </p:cSld>
  <p:clrMapOvr>
    <a:masterClrMapping/>
  </p:clrMapOvr>
</p:sld>
</file>

<file path=ppt/slides/slide1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15580" name="Group 28"/>
          <p:cNvGraphicFramePr>
            <a:graphicFrameLocks noGrp="1"/>
          </p:cNvGraphicFramePr>
          <p:nvPr/>
        </p:nvGraphicFramePr>
        <p:xfrm>
          <a:off x="34925" y="44450"/>
          <a:ext cx="9145588" cy="6486970"/>
        </p:xfrm>
        <a:graphic>
          <a:graphicData uri="http://schemas.openxmlformats.org/drawingml/2006/table">
            <a:tbl>
              <a:tblPr rtl="1"/>
              <a:tblGrid>
                <a:gridCol w="4248150">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sng" strike="noStrike" cap="none" normalizeH="0" baseline="0" dirty="0">
                          <a:ln>
                            <a:noFill/>
                          </a:ln>
                          <a:solidFill>
                            <a:srgbClr val="FF9933"/>
                          </a:solidFill>
                          <a:effectLst/>
                          <a:latin typeface="Arial" charset="0"/>
                          <a:cs typeface="Arial" charset="0"/>
                        </a:rPr>
                        <a:t>لوقا ( 24 : 36 – 53 )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وفيما هم يتكلمون بهذا وقف يسوع نفسه في وسطهم وقال لهم سلام لكم. فجزعوا وخافوا وظنوا انهم نظروا روحا.</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Luke 24:36-53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36 Comme ils parlaient ainsi, Jésus fut présent au milieu d'eux et il leur dit: "La paix soit avec vous." Effrayés et remplis de crainte, ils pensaient voir un esprit.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Luke 24:36-53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36 Now as they said these things, Jesus Himself stood in the midst of them, and said to them, Peace to you. 37 But they were terrified and frightened, and supposed they had seen a spirit.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40g</a:t>
            </a:r>
          </a:p>
        </p:txBody>
      </p:sp>
    </p:spTree>
  </p:cSld>
  <p:clrMapOvr>
    <a:masterClrMapping/>
  </p:clrMapOvr>
</p:sld>
</file>

<file path=ppt/slides/slide1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16606" name="Group 30"/>
          <p:cNvGraphicFramePr>
            <a:graphicFrameLocks noGrp="1"/>
          </p:cNvGraphicFramePr>
          <p:nvPr/>
        </p:nvGraphicFramePr>
        <p:xfrm>
          <a:off x="34925" y="44450"/>
          <a:ext cx="9145588" cy="6796405"/>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لهم ما بالكم مضطربين ولماذا تخطر افكار في قلوبكم. انظروا يديّ ورجليّ اني انا هو.جسوني وانظروا فان الروح ليس له لحم وعظام كما ترون لي</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وحين قال هذا أراهم يديه ورجليه.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38 Et il leur dit: "Quel est ce trouble et pourquoi ces objections s'élèvent-elles dans vos coeurs?  Regardez mes mains et mes pieds: c'est bien moi. Touchez-moi, regardez; un esprit n'a ni chair, ni os, comme vous voyez que j'en ai." A ces mots, il leur montra ses mains et ses pieds.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38 And He said to them, Why are you troubled? And why do doubts arise in your hearts? 39 Behold My hands and My feet, that it is I Myself. Handle Me and see, for a spirit does not have flesh and bones as you see I have. 40 When He had said this, He showed them His hands and His feet.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24125" name="Group 29"/>
          <p:cNvGraphicFramePr>
            <a:graphicFrameLocks noGrp="1"/>
          </p:cNvGraphicFramePr>
          <p:nvPr/>
        </p:nvGraphicFramePr>
        <p:xfrm>
          <a:off x="34925" y="44450"/>
          <a:ext cx="9145588" cy="5834063"/>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وبينما هم غير مصدقين من الفرح ومتعجبون قال لهم أعندكم ههنا طعام. فناولوه جزءا من سمك مشوي وشيئا من شهد عسل. فأخذ وأكل قدامهم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41 Comme, sous l'effet de la joie, ils restaient encore incrédules et comme ils s'étonnaient, il leur dit: "Avez-vous ici de quoi manger." Ils lui offrirent un morceau de poisson grillé. Il le prit et mangea sous leurs yeux.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41 But while they still did not believe for joy, and marveled, He said to them, Have you any food here? 42 So they gave Him a piece of a broiled fish and some honeycomb. 43 And He took it and ate in their presence.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25143" name="Group 23"/>
          <p:cNvGraphicFramePr>
            <a:graphicFrameLocks noGrp="1"/>
          </p:cNvGraphicFramePr>
          <p:nvPr/>
        </p:nvGraphicFramePr>
        <p:xfrm>
          <a:off x="34925" y="44450"/>
          <a:ext cx="9145588" cy="5901754"/>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لهم هذا هو الكلام الذي كلمتكم به وانا بعد معكم انه لا بد ان يتم جميع ما هو مكتوب عني في ناموس موسى والانبياء والمزامير.</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44 Puis il leur dit: "Voici les paroles que je vous ai adressées quand j'étais encore avec vous: il faut que s'accomplisse tout ce qui a été écrit de moi dans la Loi de Moïse, les Prophètes et les Psaumes."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44 Then He said to them, These are the words which I spoke to you while I was still with you, that all things must be fulfilled which were written in the Law of Moses and the Prophets and the Psalms concerning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26173" name="Group 29"/>
          <p:cNvGraphicFramePr>
            <a:graphicFrameLocks noGrp="1"/>
          </p:cNvGraphicFramePr>
          <p:nvPr/>
        </p:nvGraphicFramePr>
        <p:xfrm>
          <a:off x="34925" y="44450"/>
          <a:ext cx="9145588" cy="6796405"/>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حينئذ فتح ذهنهم ليفهموا الكتب. وقال لهم هكذا هو مكتوب وهكذا كان ينبغي ان المسيح يتألم ويقوم من الاموات في اليوم الثالث. وان يكرز باسمه بالتوبة ومغفرة الخطايا لجميع الامم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45 Alors il leur ouvrit l'intelligence pour comprendre les Écritures, et il leur dit: "C'est comme il a été écrit: le Christ souffrira et ressuscitera des morts le troisième jour, et on prêchera en son nom la conversion et le pardon des péchés à toutes les nations,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45 And He opened their understanding, that they might comprehend the Scriptures. 46 Then He said to them, Thus it is written, and thus it was necessary for the Christ to suffer and to rise from the dead the third day, 47 and that repentance and remission of sins should be preached in His name to all nations,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27197" name="Group 29"/>
          <p:cNvGraphicFramePr>
            <a:graphicFrameLocks noGrp="1"/>
          </p:cNvGraphicFramePr>
          <p:nvPr/>
        </p:nvGraphicFramePr>
        <p:xfrm>
          <a:off x="34925" y="44450"/>
          <a:ext cx="9145588" cy="6796405"/>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مبتدأ من اورشليم.وانتم شهود لذلك</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وها انا ارسل اليكم موعد ابي.فاقيموا في مدينة اورشليم الى ان تلبسوا قوة من الاعالي  واخرجهم خارجا الى بيت عنيا.ورفع يديه وباركهم.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à commencer par Jérusalem. C'est vous qui en êtes les témoins. Et moi, je vais envoyer sur vous ce que mon Père a promis. Pour vous, demeurez dans la ville jusqu'à ce que vous soyez, d'en haut, revêtus de puissance. Puis il les emmena jusque vers Béthanie et, levant les mains, il les bénit.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beginning at Jerusalem. 48 And you are witnesses of these things. 49 Behold, I send the Promise of My Father upon you; but tarry in the city of Jerusalem until you are endued with power from on high. 50 And He led them out as far as Bethany, and He lifted up His hands and blessed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17621" name="Group 21"/>
          <p:cNvGraphicFramePr>
            <a:graphicFrameLocks noGrp="1"/>
          </p:cNvGraphicFramePr>
          <p:nvPr/>
        </p:nvGraphicFramePr>
        <p:xfrm>
          <a:off x="34925" y="44450"/>
          <a:ext cx="9074150" cy="6381877"/>
        </p:xfrm>
        <a:graphic>
          <a:graphicData uri="http://schemas.openxmlformats.org/drawingml/2006/table">
            <a:tbl>
              <a:tblPr rtl="1"/>
              <a:tblGrid>
                <a:gridCol w="4176712">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وفيما هو يباركهم انفرد عنهم وأصعد الى السماء.  فسجدوا له ورجعوا الى اورشليم بفرح عظيم.  وكانوا كل حين في الهيكل يسبّحون ويباركون الله آمين.</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51 Or, comme il les bénissait, il se sépara d'eux et fut emporté au ciel. Et, après s'être prosternés devant lui, ils retournèrent à Jérusalem pleins de joie, et ils étaient sans cesse dans le temple à bénir Dieu.</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CA" sz="2200" b="1" i="0" u="none" strike="noStrike" cap="none" normalizeH="0" baseline="0">
                          <a:ln>
                            <a:noFill/>
                          </a:ln>
                          <a:solidFill>
                            <a:srgbClr val="FF9900"/>
                          </a:solidFill>
                          <a:effectLst/>
                          <a:latin typeface="Arial" charset="0"/>
                          <a:cs typeface="Arial" charset="0"/>
                        </a:rPr>
                        <a:t>(Gloire à Dieu éternellement.)</a:t>
                      </a:r>
                      <a:endParaRPr kumimoji="0" lang="ar-EG" sz="2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51 Now it came to pass, while He blessed them, that He was parted from them and carried up into heaven. 52 And they worshiped Him, and returned to Jerusalem with great joy, 53 and were continually in the temple praising and blessing God. Amen.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5938"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1575940"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19656" name="Group 8"/>
          <p:cNvGraphicFramePr>
            <a:graphicFrameLocks noGrp="1"/>
          </p:cNvGraphicFramePr>
          <p:nvPr/>
        </p:nvGraphicFramePr>
        <p:xfrm>
          <a:off x="539750" y="404813"/>
          <a:ext cx="8424863" cy="4980432"/>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Friday of the sixth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الجمعة من الإسبوع السادس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Vendredi de la sixième semaine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DE LA 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7986"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1577987"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1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21729" name="Group 33"/>
          <p:cNvGraphicFramePr>
            <a:graphicFrameLocks noGrp="1"/>
          </p:cNvGraphicFramePr>
          <p:nvPr/>
        </p:nvGraphicFramePr>
        <p:xfrm>
          <a:off x="34925" y="44450"/>
          <a:ext cx="9145588" cy="6339904"/>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عشية</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99:1-2</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هو جالس على الكروبيم.تتزلزل الارض.الرب عظيم في صهيون وعال هو على كل الشعوب.</a:t>
                      </a:r>
                      <a:r>
                        <a:rPr kumimoji="0" lang="ar-SA" sz="3600" b="0"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99:1-2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a:t>
                      </a:r>
                      <a:r>
                        <a:rPr kumimoji="0" lang="fr-FR" sz="2800" b="0" i="0" u="none" strike="noStrike" cap="none" normalizeH="0" baseline="0">
                          <a:ln>
                            <a:noFill/>
                          </a:ln>
                          <a:solidFill>
                            <a:schemeClr val="bg1"/>
                          </a:solidFill>
                          <a:effectLst/>
                          <a:latin typeface="Arial" charset="0"/>
                          <a:cs typeface="Arial" charset="0"/>
                        </a:rPr>
                        <a:t>Il siège sur les chérubins, que la terre frémisse.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Le Seigneur est grand dans Sion, et il domine tous les peuples,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99:1-2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99:1 He dwells between the cherubim; Let the earth be moved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The Lord is great in Zion, And He is high above all the peoples. </a:t>
                      </a:r>
                      <a:endParaRPr kumimoji="0" lang="fr-FR"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41pv</a:t>
            </a:r>
          </a:p>
        </p:txBody>
      </p:sp>
    </p:spTree>
  </p:cSld>
  <p:clrMapOvr>
    <a:masterClrMapping/>
  </p:clrMapOvr>
</p:sld>
</file>

<file path=ppt/slides/slide1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22749" name="Group 29"/>
          <p:cNvGraphicFramePr>
            <a:graphicFrameLocks noGrp="1"/>
          </p:cNvGraphicFramePr>
          <p:nvPr/>
        </p:nvGraphicFramePr>
        <p:xfrm>
          <a:off x="34925" y="44450"/>
          <a:ext cx="9145588" cy="6480176"/>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مرقس ( 8 : 34 – 9 : 1 )</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ودعا الجمع مع تلاميذه وقال لهم من اراد ان يأتي ورائي فلينكر نفسه ويحمل صليبه ويتبعني.</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Marc 8:34-38, 9:1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Puis il fit venir la foule avec ses disciples et il leur dit: "Si quelqu'un veut venir à ma suite, qu'il se renie lui-même et prenne sa croix, et qu'il me suive.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8:34-9:1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When He had called the people to Himself, with His disciples also, He said to them, Whoever desires to come after Me, let him deny himself, and take up his cross, and follow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41v</a:t>
            </a:r>
          </a:p>
        </p:txBody>
      </p:sp>
    </p:spTree>
  </p:cSld>
  <p:clrMapOvr>
    <a:masterClrMapping/>
  </p:clrMapOvr>
</p:sld>
</file>

<file path=ppt/slides/slide1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30266" name="Group 26"/>
          <p:cNvGraphicFramePr>
            <a:graphicFrameLocks noGrp="1"/>
          </p:cNvGraphicFramePr>
          <p:nvPr/>
        </p:nvGraphicFramePr>
        <p:xfrm>
          <a:off x="34925" y="44450"/>
          <a:ext cx="9145588" cy="6480176"/>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فان من اراد ان يخلّص نفسه يهلكها.ومن يهلك نفسه من اجلي ومن اجل الانجيل فهو يخلّصها. لانه ماذا ينتفع الانسان لو ربح العالم كله وخسر نفسه.او ماذا يعطي الانسان فداء عن نفسه.</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35 En effet, qui veut sauver sa vie, la perdra; mais qui perdra sa vie à cause de moi et de l'Évangile, la sauvera. Et quel avantage l'homme a-t-il à gagner le monde entier, s'il le paie de sa vie? Que pourrait donner l'homme qui ait la valeur de sa vie?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 For whoever desires to save his life will lose it, but whoever loses his life for My sake and the gospel's will save it. 36 For what will it profit a man if he gains the whole world, and loses his own soul? 37 Or what will a man give in exchange for his soul?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31284" name="Group 20"/>
          <p:cNvGraphicFramePr>
            <a:graphicFrameLocks noGrp="1"/>
          </p:cNvGraphicFramePr>
          <p:nvPr/>
        </p:nvGraphicFramePr>
        <p:xfrm>
          <a:off x="34925" y="44450"/>
          <a:ext cx="9145588" cy="648017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من استحى بي وبكلامي في هذا الجيل الفاسق الخاطئ فان ابن الانسان يستحي به متى جاء بمجد ابيه مع الملائكة القديسين</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38 Car si quelqu'un a honte de moi et de mes paroles au milieu de cette génération adultère et pécheresse, le Fils de l'homme aussi aura honte de lui, quand il viendra dans la gloire de son Père avec les saints anges."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38 For whoever is ashamed of Me and My words in this adulterous and sinful generation, of him the Son of Man also will be ashamed when He comes in the glory of His Father with the holy angels.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23761" name="Group 17"/>
          <p:cNvGraphicFramePr>
            <a:graphicFrameLocks noGrp="1"/>
          </p:cNvGraphicFramePr>
          <p:nvPr/>
        </p:nvGraphicFramePr>
        <p:xfrm>
          <a:off x="34925" y="115888"/>
          <a:ext cx="9001125" cy="6049963"/>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لهم الحق اقول لكم ان من القيام ههنا قوما لا يذوقون الموت حتى يروا ملكوت الله قد أتى بقوة</a:t>
                      </a:r>
                      <a:r>
                        <a:rPr kumimoji="0" lang="en-CA"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Et il leur disait: "En vérité, je vous le déclare, parmi ceux qui sont ici, certains ne mourront pas avant de voir le Règne de Dieu venu avec puissance.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 </a:t>
                      </a:r>
                      <a:r>
                        <a:rPr kumimoji="0" lang="fr-CA" sz="2000" b="1" i="0" u="none" strike="noStrike" cap="none" normalizeH="0" baseline="0">
                          <a:ln>
                            <a:noFill/>
                          </a:ln>
                          <a:solidFill>
                            <a:srgbClr val="FF9900"/>
                          </a:solidFill>
                          <a:effectLst/>
                          <a:latin typeface="Arial" charset="0"/>
                          <a:cs typeface="Arial" charset="0"/>
                        </a:rPr>
                        <a:t>(Gloire à Dieu éternellement.)</a:t>
                      </a:r>
                      <a:endParaRPr kumimoji="0" lang="ar-EG" sz="20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9:1 And He said to them, Assuredly, I say to you that there are some standing here who will not taste death till they see the kingdom of God present with power.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83110"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4130"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1584131"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1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25818" name="Group 26"/>
          <p:cNvGraphicFramePr>
            <a:graphicFrameLocks noGrp="1"/>
          </p:cNvGraphicFramePr>
          <p:nvPr/>
        </p:nvGraphicFramePr>
        <p:xfrm>
          <a:off x="34925" y="44450"/>
          <a:ext cx="9145588" cy="6254560"/>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110:1-2</a:t>
                      </a:r>
                      <a:r>
                        <a:rPr kumimoji="0" lang="ar-SA"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قال الرب لربي اجلس عن يميني حتى اضع اعداءك موطئا لقدميك. يرسل الرب قضيب عزك من صهيون.</a:t>
                      </a:r>
                      <a:r>
                        <a:rPr kumimoji="0" lang="en-CA" sz="3200" b="0"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EG" sz="3600" b="1" i="0" u="none" strike="noStrike" cap="none" normalizeH="0" baseline="0">
                          <a:ln>
                            <a:noFill/>
                          </a:ln>
                          <a:solidFill>
                            <a:schemeClr val="bg1"/>
                          </a:solidFill>
                          <a:effectLst/>
                          <a:latin typeface="Arial" charset="0"/>
                          <a:cs typeface="Arial" charset="0"/>
                        </a:rPr>
                        <a:t>.</a:t>
                      </a:r>
                      <a:r>
                        <a:rPr kumimoji="0" lang="ar-EG" sz="36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110:1-2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1 </a:t>
                      </a:r>
                      <a:r>
                        <a:rPr kumimoji="0" lang="fr-FR" sz="2800" b="0" i="0" u="none" strike="noStrike" cap="none" normalizeH="0" baseline="0">
                          <a:ln>
                            <a:noFill/>
                          </a:ln>
                          <a:solidFill>
                            <a:schemeClr val="bg1"/>
                          </a:solidFill>
                          <a:effectLst/>
                          <a:latin typeface="Arial" charset="0"/>
                          <a:cs typeface="Arial" charset="0"/>
                        </a:rPr>
                        <a:t>Oracle du Seigneur à mon Seigneur: Siège à ma droite, que je fasse de tes ennemis ton marchepied.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Ton sceptre de puissance, le Seigneur l'étendra sur Sion,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110:1-2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110:1 The Lord said to my Lord, Sit at My right hand, Till I make Your enemies Your footstool. 2 The Lord shall send the rod of Your strength out of Zion.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41pm</a:t>
            </a:r>
          </a:p>
        </p:txBody>
      </p:sp>
    </p:spTree>
  </p:cSld>
  <p:clrMapOvr>
    <a:masterClrMapping/>
  </p:clrMapOvr>
</p:sld>
</file>

<file path=ppt/slides/slide1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26864" name="Group 48"/>
          <p:cNvGraphicFramePr>
            <a:graphicFrameLocks noGrp="1"/>
          </p:cNvGraphicFramePr>
          <p:nvPr/>
        </p:nvGraphicFramePr>
        <p:xfrm>
          <a:off x="34925" y="-26988"/>
          <a:ext cx="9001125" cy="678484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3100">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EG" sz="3200" b="0" i="0" u="sng" strike="noStrike" cap="none" normalizeH="0" baseline="0" dirty="0">
                          <a:ln>
                            <a:noFill/>
                          </a:ln>
                          <a:solidFill>
                            <a:srgbClr val="FF9933"/>
                          </a:solidFill>
                          <a:effectLst/>
                          <a:latin typeface="Arial" charset="0"/>
                          <a:cs typeface="Arial" charset="0"/>
                        </a:rPr>
                        <a:t>مرقس  ( 9 : 2 - 7 )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وبعد ستة ايام اخذ يسوع بطرس ويعقوب ويوحنا وصعد بهم الى جبل عال منفردين وحدهم.وتغيّرت هيئته قدامهم وصارت ثيابه تلمع بيضاء جدا كالثلج لا يقدر قصّار على الارض ان يبيض مثل ذلك.</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9:2-7</a:t>
                      </a:r>
                    </a:p>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Six jours après, Jésus prend avec lui Pierre, Jacques et Jean et les emmène seuls à l'écart sur une haute montagne. Il fut transfiguré devant eux, et ses vêtements devinrent éblouissants, si blancs qu'aucun foulon sur terre ne saurait blanchir ainsi.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9:2-7</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Now after six days Jesus took Peter, James, and John, and led them up on a high mountain apart by themselves; and He was transfigured before them. 3 His clothes became shining, exceedingly white, like snow, such as no launderer on earth can whiten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41m</a:t>
            </a:r>
          </a:p>
        </p:txBody>
      </p:sp>
    </p:spTree>
  </p:cSld>
  <p:clrMapOvr>
    <a:masterClrMapping/>
  </p:clrMapOvr>
</p:sld>
</file>

<file path=ppt/slides/slide1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32321" name="Group 33"/>
          <p:cNvGraphicFramePr>
            <a:graphicFrameLocks noGrp="1"/>
          </p:cNvGraphicFramePr>
          <p:nvPr/>
        </p:nvGraphicFramePr>
        <p:xfrm>
          <a:off x="34925" y="44450"/>
          <a:ext cx="9074150" cy="6697663"/>
        </p:xfrm>
        <a:graphic>
          <a:graphicData uri="http://schemas.openxmlformats.org/drawingml/2006/table">
            <a:tbl>
              <a:tblPr rtl="1"/>
              <a:tblGrid>
                <a:gridCol w="4176712">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وظهر لهم ايليا مع موسى.وكانا يتكلمان مع يسوع.فجعل بطرس يقول ليسوع يا سيدي جيد ان نكون ههنا.فلنصنع ثلاث مظال.لك واحدة ولموسى واحدة ولايليا واحدة.</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4 </a:t>
                      </a:r>
                      <a:r>
                        <a:rPr kumimoji="0" lang="fr-FR" sz="2800" b="0" i="0" u="none" strike="noStrike" cap="none" normalizeH="0" baseline="0">
                          <a:ln>
                            <a:noFill/>
                          </a:ln>
                          <a:solidFill>
                            <a:schemeClr val="bg1"/>
                          </a:solidFill>
                          <a:effectLst/>
                          <a:latin typeface="Arial" charset="0"/>
                          <a:cs typeface="Arial" charset="0"/>
                        </a:rPr>
                        <a:t>Elie leur apparut avec Moïse; ils s'entretenaient avec Jésus. 5 Intervenant, Pierre dit à Jésus: "Rabbi, il est bon que nous soyons ici; dressons trois tentes: une pour toi, une pour Moïse, une pour Élie."</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And Elijah appeared to them with Moses, and they were talking with Jesus. 5 Then Peter answered and said to Jesus, Rabbi, it is good for us to be here; and let us make three tabernacles: one for You, one for Moses, and one for Elijah-</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27861" name="Group 21"/>
          <p:cNvGraphicFramePr>
            <a:graphicFrameLocks noGrp="1"/>
          </p:cNvGraphicFramePr>
          <p:nvPr/>
        </p:nvGraphicFramePr>
        <p:xfrm>
          <a:off x="34925" y="115888"/>
          <a:ext cx="9001125" cy="5828602"/>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لانه لم يكن يعلم ما يتكلم به اذ كانوا مرتعبين. وكانت سحابة تظللهم.فجاء صوت من السحابة قائلا هذا هو ابني الحبيب له اسمعوا.</a:t>
                      </a:r>
                      <a:endParaRPr kumimoji="0" lang="ar-EG"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1" i="0" u="none" strike="noStrike" cap="none" normalizeH="0" baseline="0" dirty="0">
                          <a:ln>
                            <a:noFill/>
                          </a:ln>
                          <a:solidFill>
                            <a:srgbClr val="FF9900"/>
                          </a:solidFill>
                          <a:effectLst/>
                          <a:latin typeface="Arial" charset="0"/>
                          <a:cs typeface="Arial" charset="0"/>
                        </a:rPr>
                        <a:t>( والمجد للـه دائماً )</a:t>
                      </a:r>
                      <a:endParaRPr kumimoji="0" lang="en-CA" sz="28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6 Il ne savait que dire car ils étaient saisis de crainte. Une nuée vint les recouvrir et il y eut une voix venant de la nuée: "Celui-ci est mon Fils bien-aimé. Écoutez-le!</a:t>
                      </a:r>
                      <a:endParaRPr kumimoji="0" lang="en-US"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1" i="0" u="none" strike="noStrike" cap="none" normalizeH="0" baseline="0" dirty="0">
                          <a:ln>
                            <a:noFill/>
                          </a:ln>
                          <a:solidFill>
                            <a:srgbClr val="FF9900"/>
                          </a:solidFill>
                          <a:effectLst/>
                          <a:latin typeface="Arial" charset="0"/>
                          <a:cs typeface="Arial" charset="0"/>
                        </a:rPr>
                        <a:t>(Gloire à Dieu éternellement.)</a:t>
                      </a:r>
                      <a:endParaRPr kumimoji="0" lang="ar-EG" sz="21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because he did not know what to say, for they were greatly afraid. 7 And a cloud came and overshadowed them; and a voice came out of the cloud, saying, This is My beloved Son. Hear Him!.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88230"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9250"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1589251"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1589252"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1589253"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1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30954" name="Group 42"/>
          <p:cNvGraphicFramePr>
            <a:graphicFrameLocks noGrp="1"/>
          </p:cNvGraphicFramePr>
          <p:nvPr/>
        </p:nvGraphicFramePr>
        <p:xfrm>
          <a:off x="34925" y="44450"/>
          <a:ext cx="9145588" cy="6629146"/>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a:t>
                      </a:r>
                      <a:r>
                        <a:rPr kumimoji="0" lang="ar-EG" sz="3200" b="0" i="0" u="sng" strike="noStrike" cap="none" normalizeH="0" baseline="0">
                          <a:ln>
                            <a:noFill/>
                          </a:ln>
                          <a:solidFill>
                            <a:srgbClr val="FF9933"/>
                          </a:solidFill>
                          <a:effectLst/>
                          <a:latin typeface="Arial" charset="0"/>
                          <a:cs typeface="Arial" charset="0"/>
                        </a:rPr>
                        <a:t> الأولى </a:t>
                      </a:r>
                      <a:r>
                        <a:rPr kumimoji="0" lang="ar-SA" sz="3200" b="0" i="0" u="sng" strike="noStrike" cap="none" normalizeH="0" baseline="0">
                          <a:ln>
                            <a:noFill/>
                          </a:ln>
                          <a:solidFill>
                            <a:srgbClr val="FF9933"/>
                          </a:solidFill>
                          <a:effectLst/>
                          <a:latin typeface="Arial" charset="0"/>
                          <a:cs typeface="Arial" charset="0"/>
                        </a:rPr>
                        <a:t> إلى </a:t>
                      </a:r>
                      <a:r>
                        <a:rPr kumimoji="0" lang="ar-EG" sz="3200" b="0" i="0" u="sng" strike="noStrike" cap="none" normalizeH="0" baseline="0">
                          <a:ln>
                            <a:noFill/>
                          </a:ln>
                          <a:solidFill>
                            <a:srgbClr val="FF9933"/>
                          </a:solidFill>
                          <a:effectLst/>
                          <a:latin typeface="Arial" charset="0"/>
                          <a:cs typeface="Arial" charset="0"/>
                        </a:rPr>
                        <a:t>أهل كورونثوس (</a:t>
                      </a:r>
                      <a:r>
                        <a:rPr kumimoji="0" lang="en-US" sz="3200" b="0" i="0" u="sng" strike="noStrike" cap="none" normalizeH="0" baseline="0">
                          <a:ln>
                            <a:noFill/>
                          </a:ln>
                          <a:solidFill>
                            <a:srgbClr val="FF9933"/>
                          </a:solidFill>
                          <a:effectLst/>
                          <a:latin typeface="Arial" charset="0"/>
                          <a:cs typeface="Arial" charset="0"/>
                        </a:rPr>
                        <a:t>11:2-16</a:t>
                      </a:r>
                      <a:r>
                        <a:rPr kumimoji="0" lang="ar-EG" sz="3200" b="0" i="0" u="sng" strike="noStrike" cap="none" normalizeH="0" baseline="0">
                          <a:ln>
                            <a:noFill/>
                          </a:ln>
                          <a:solidFill>
                            <a:srgbClr val="FF9933"/>
                          </a:solidFill>
                          <a:effectLst/>
                          <a:latin typeface="Arial" charset="0"/>
                          <a:cs typeface="Arial" charset="0"/>
                        </a:rPr>
                        <a:t>)</a:t>
                      </a:r>
                      <a:endParaRPr kumimoji="0" lang="en-US"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فامدحكم ايها الاخوة على انكم تذكرونني في كل شيء وتحفظون التعاليم كما سلمتها اليكم.ولكن اريد ان تعلموا ان راس كل رجل هو المسيح</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واما راس المرأة فهو الرجل.</a:t>
                      </a:r>
                      <a:r>
                        <a:rPr kumimoji="0" lang="en-CA" sz="3200" b="0" i="0" u="none" strike="noStrike" cap="none" normalizeH="0" baseline="0">
                          <a:ln>
                            <a:noFill/>
                          </a:ln>
                          <a:solidFill>
                            <a:schemeClr val="bg1"/>
                          </a:solidFill>
                          <a:effectLst/>
                          <a:latin typeface="Arial" charset="0"/>
                          <a:cs typeface="Arial" charset="0"/>
                        </a:rPr>
                        <a:t>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Arial" charset="0"/>
                        </a:rPr>
                        <a:t>1 Corinthians 11:2-16</a:t>
                      </a:r>
                      <a:endParaRPr kumimoji="0" lang="ar-EG" sz="2800" b="0" i="0" u="sng" strike="noStrike" cap="none" normalizeH="0" baseline="0">
                        <a:ln>
                          <a:noFill/>
                        </a:ln>
                        <a:solidFill>
                          <a:srgbClr val="FF9933"/>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Je vous félicite de vous souvenir de moi en toute occasion, et de conserver les traditions telles que je vous les ai transmises. Je veux pourtant que vous sachiez ceci: le chef de la femme, c'est l'homme,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1 Corinthians 11:2-16</a:t>
                      </a:r>
                      <a:endParaRPr kumimoji="0" lang="ar-EG" sz="28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Now I praise you, brethren, that you remember me in all things and keep the traditions just as I delivered them to you. 3 But I want you to know that the head of every man is Christ, the head of woman is man,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41p</a:t>
            </a:r>
          </a:p>
        </p:txBody>
      </p:sp>
    </p:spTree>
  </p:cSld>
  <p:clrMapOvr>
    <a:masterClrMapping/>
  </p:clrMapOvr>
</p:sld>
</file>

<file path=ppt/slides/slide1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31962" name="Group 26"/>
          <p:cNvGraphicFramePr>
            <a:graphicFrameLocks noGrp="1"/>
          </p:cNvGraphicFramePr>
          <p:nvPr/>
        </p:nvGraphicFramePr>
        <p:xfrm>
          <a:off x="34925" y="44450"/>
          <a:ext cx="9145588" cy="6014403"/>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وراس المسيح هو الله. كل رجل يصلّي او يتنبأ وله على راسه شيء يشين راسه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واما كل امرأة تصلّي او تتنبأ وراسها غير مغطى فتشين راسها لانها والمحلوقة شيء واحد بعينه.</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le chef du Christ c'est Dieu. Tout homme qui prie ou prophétise la tête couverte fait affront à son chef. Mais toute femme qui prie ou prophétise tête nue fait affront à son chef; car c'est exactement comme si elle était rasée.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 head of Christ is God. 4 Every man praying or prophesying, having his head covered, dishonors his head. 5 But every woman who prays or prophesies with her head uncovered dishonors her head, for that is one and the same as if her head were shaved.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33346" name="Group 34"/>
          <p:cNvGraphicFramePr>
            <a:graphicFrameLocks noGrp="1"/>
          </p:cNvGraphicFramePr>
          <p:nvPr/>
        </p:nvGraphicFramePr>
        <p:xfrm>
          <a:off x="34925" y="44450"/>
          <a:ext cx="9145588" cy="633984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اذ المرأة ان كانت لا تتغطى فليقص شعرها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وان كان قبيحا بالمرأة ان تقص او تحلق فلتتغط. فان الرجل لا ينبغي ان يغطي راسه لكونه صورة الله ومجده.واما المرأة فهي مجد الرجل.</a:t>
                      </a:r>
                      <a:r>
                        <a:rPr kumimoji="0" lang="en-CA" sz="3200" b="0" i="0" u="none" strike="noStrike" cap="none" normalizeH="0" baseline="0">
                          <a:ln>
                            <a:noFill/>
                          </a:ln>
                          <a:solidFill>
                            <a:schemeClr val="bg1"/>
                          </a:solidFill>
                          <a:effectLst/>
                          <a:latin typeface="Arial" charset="0"/>
                          <a:cs typeface="Arial" charset="0"/>
                        </a:rPr>
                        <a:t>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Si la femme ne porte pas de voile, qu'elle se fasse tondre! Mais si c'est une honte pour une femme d'être tondue ou rasée, qu'elle porte un voile. L'homme, lui, ne doit pas se voiler la tête: il est l'image de la gloire de Dieu; mais la femme est la gloire de l'homme.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For if a woman is not covered, let her also be shorn. But if it is shameful for a woman to be shorn or shaved, let her be covered. 7 For a man indeed ought not to cover his head, since he is the image and glory of God; but woman is the glory of man.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38799" name="Group 15"/>
          <p:cNvGraphicFramePr>
            <a:graphicFrameLocks noGrp="1"/>
          </p:cNvGraphicFramePr>
          <p:nvPr/>
        </p:nvGraphicFramePr>
        <p:xfrm>
          <a:off x="34925" y="44450"/>
          <a:ext cx="9145588" cy="5689601"/>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الرجل ليس من المرأة بل المرأة من الرجل</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ولان الرجل لم يخلق من اجل المرأة بل المرأة من اجل الرجل.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Car ce n'est pas l'homme qui a été tiré de la femme, 9 mais la femme de l'homme. Et l'homme n'a pas été créé pour la femme, mais la femme pour l'homme.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For man is not from woman, but woman from man. 9 Nor was man created for the woman, but woman for the man.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34370" name="Group 34"/>
          <p:cNvGraphicFramePr>
            <a:graphicFrameLocks noGrp="1"/>
          </p:cNvGraphicFramePr>
          <p:nvPr/>
        </p:nvGraphicFramePr>
        <p:xfrm>
          <a:off x="34925" y="44450"/>
          <a:ext cx="9145588" cy="5804218"/>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لهذا ينبغي للمرأة ان يكون لها سلطان على راسها من اجل الملائكة.</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غير ان الرجل ليس من دون المراة ولا المرأة من دون الرجل في الرب.</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Voilà pourquoi la femme doit porter sur la tête une marque d'autorité, à cause des anges. 11 Pourtant, la femme est inséparable de l'homme et l'homme de la femme, devant le Seigneur.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For this reason the woman ought to have a symbol of authority on her head, because of the angels. 11 Nevertheless, neither is man independent of woman, nor woman independent of man, in the Lord.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35391" name="Group 31"/>
          <p:cNvGraphicFramePr>
            <a:graphicFrameLocks noGrp="1"/>
          </p:cNvGraphicFramePr>
          <p:nvPr/>
        </p:nvGraphicFramePr>
        <p:xfrm>
          <a:off x="34925" y="44450"/>
          <a:ext cx="9145588" cy="6900736"/>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لانه كما ان المرأة هي من الرجل هكذا الرجل ايضا هو بالمرأة.ولكن جميع الاشياء هي من الله. احكموا في انفسكم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هل يليق بالمرأة ان تصلّي الى الله وهي غير مغطاة. ام ليست الطبيعة نفسها تعلّمكم ان الرجل ان كان يرخي شعره فهو عيب له.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Car si la femme a été tirée de l'homme, l'homme naît de la femme et tout vient de Dieu. Jugez par vous-mêmes: est-il convenable qu'une femme prie Dieu sans être voilée? 14 La nature elle-même ne vous enseigne-t-elle pas qu'il est déshonorant pour l'homme de porter les cheveux longs?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For as woman came from man, even so man also comes through woman; but all things are from God. 13 Judge among yourselves. Is it proper for a woman to pray to God with her head uncovered? 14 Does not even nature itself teach you that if a man has long hair, it is a dishonor to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36407" name="Group 23"/>
          <p:cNvGraphicFramePr>
            <a:graphicFrameLocks noGrp="1"/>
          </p:cNvGraphicFramePr>
          <p:nvPr/>
        </p:nvGraphicFramePr>
        <p:xfrm>
          <a:off x="34925" y="44450"/>
          <a:ext cx="9145588" cy="5905501"/>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المرأة ان كانت ترخي شعرها فهو مجد لها لان الشعر قد أعطي لها عوض برقع. ولكن ان كان احد يظهر انه يحب الخصام فليس لنا نحن عادة مثل هذه ولا لكنائس الله</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Tandis que c'est une gloire pour la femme, car la chevelure lui a été donnée en guise de voile. Et si quelqu'un se plaît à contester, nous n'avons pas cette habitude et les Églises de Dieu non plus.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But if a woman has long hair, it is a glory to her; for her hair is given to her for a covering. 16 But if anyone seems to be contentious, we have no such custom, nor do the churches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8466"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159846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1598468"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1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36058" name="Group 26"/>
          <p:cNvGraphicFramePr>
            <a:graphicFrameLocks noGrp="1"/>
          </p:cNvGraphicFramePr>
          <p:nvPr/>
        </p:nvGraphicFramePr>
        <p:xfrm>
          <a:off x="34925" y="44450"/>
          <a:ext cx="9074150" cy="6793992"/>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الكاثوليكون من</a:t>
                      </a:r>
                      <a:r>
                        <a:rPr kumimoji="0" lang="en-CA"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رسالة </a:t>
                      </a:r>
                      <a:r>
                        <a:rPr kumimoji="0" lang="ar-EG" sz="3200" b="0" i="0" u="sng" strike="noStrike" cap="none" normalizeH="0" baseline="0">
                          <a:ln>
                            <a:noFill/>
                          </a:ln>
                          <a:solidFill>
                            <a:srgbClr val="FF9933"/>
                          </a:solidFill>
                          <a:effectLst/>
                          <a:latin typeface="Arial" charset="0"/>
                          <a:cs typeface="Arial" charset="0"/>
                        </a:rPr>
                        <a:t>يوحنا الأولى ( 5 : 14 – 21 )</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وهذه هي الثقة التي لنا عنده انه ان طلبنا شيئا حسب مشيئته يسمع لنا. وان كنا نعلم انه مهما طلبنا يسمع لنا نعلم ان لنا الطلبات التي طلبناها منه.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1 John 5:14-21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Et voici l'assurance que nous avons devant lui: si nous lui demandons quelque chose selon sa volonté, il nous écoute. Et sachant qu'il nous écoute quoi que nous lui demandions, nous savons que nous possédons ce que nous lui avons demandé.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1 John 5:14-21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Now this is the confidence that we have in Him, that if we ask anything according to His will, He hears us. 15 And if we know that He hears us, whatever we ask, we know that we have the petitions that we have asked of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41c</a:t>
            </a:r>
          </a:p>
        </p:txBody>
      </p:sp>
    </p:spTree>
  </p:cSld>
  <p:clrMapOvr>
    <a:masterClrMapping/>
  </p:clrMapOvr>
</p:sld>
</file>

<file path=ppt/slides/slide1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37081" name="Group 25"/>
          <p:cNvGraphicFramePr>
            <a:graphicFrameLocks noGrp="1"/>
          </p:cNvGraphicFramePr>
          <p:nvPr/>
        </p:nvGraphicFramePr>
        <p:xfrm>
          <a:off x="34925" y="115888"/>
          <a:ext cx="9074150" cy="6697663"/>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رأى احد اخاه يخطئ خطية ليست للموت يطلب فيعطيه حياة للذين يخطئون ليس للموت.توجد خطية للموت.ليس لاجل هذه اقول ان يطلب.</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688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Si quelqu'un voit son frère commettre un péché, un péché qui ne conduit pas à la mort, qu'il prie, et Dieu lui donnera la vie, si vraiment le péché commis ne conduit pas à la mort. Il existe un péché qui conduit à la mort: ce n'est pas à propos de celui-là que je dis de prier;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If anyone sees his brother sinning a sin which does not lead to death, he will ask, and He will give him life for those who commit sin not leading to death. There is sin leading to death. I do not say that he should pray about that.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38458" name="Group 26"/>
          <p:cNvGraphicFramePr>
            <a:graphicFrameLocks noGrp="1"/>
          </p:cNvGraphicFramePr>
          <p:nvPr/>
        </p:nvGraphicFramePr>
        <p:xfrm>
          <a:off x="34925" y="115888"/>
          <a:ext cx="9074150" cy="6697663"/>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كل اثم هو خطية وتوجد خطية ليست للموت</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نعلم ان كل من ولد من الله لا يخطئ بل المولود من الله يحفظ نفسه والشرير لا يمسه.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688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toute iniquité est péché; mais tout péché ne conduit pas à la mort. 18 Nous savons que quiconque est né de Dieu ne pèche plus, mais l'Engendré de Dieu le garde, et le Mauvais n'a pas prise sur lui.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All unrighteousness is sin, and there is sin not leading to death. 18 We know that whoever is born of God does not sin; but he who has been born of God keeps himself, and the wicked one does not touch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39479" name="Group 23"/>
          <p:cNvGraphicFramePr>
            <a:graphicFrameLocks noGrp="1"/>
          </p:cNvGraphicFramePr>
          <p:nvPr/>
        </p:nvGraphicFramePr>
        <p:xfrm>
          <a:off x="34925" y="115888"/>
          <a:ext cx="9074150" cy="6697663"/>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نعلم اننا نحن من الله والعالم كله قد وضع في الشرير.  ونعلم ان ابن الله قد جاء واعطانا بصيرة لنعرف الحق.ونحن في الحق في ابنه يسوع المسيح.</a:t>
                      </a:r>
                      <a:r>
                        <a:rPr kumimoji="0" lang="en-CA" sz="3200" b="0" i="0" u="none" strike="noStrike" cap="none" normalizeH="0" baseline="0">
                          <a:ln>
                            <a:noFill/>
                          </a:ln>
                          <a:solidFill>
                            <a:schemeClr val="bg1"/>
                          </a:solidFill>
                          <a:effectLst/>
                          <a:latin typeface="Arial" charset="0"/>
                          <a:cs typeface="Arial" charset="0"/>
                        </a:rPr>
                        <a:t>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688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Nous savons que nous sommes de Dieu, mais le monde tout entier gît sous l'empire du Mauvais. Nous savons que le Fils de Dieu est venu et nous a donné l'intelligence pour connaître le Véritable. Et nous sommes dans le Véritable, en son Fils Jésus Christ.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We know that we are of God, and the whole world lies under the sway of the wicked one. 20 And we know that the Son of God has come and has given us an understanding, that we may know Him who is true; and we are in Him who is true, in His Son Jesus Christ.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40497" name="Group 17"/>
          <p:cNvGraphicFramePr>
            <a:graphicFrameLocks noGrp="1"/>
          </p:cNvGraphicFramePr>
          <p:nvPr/>
        </p:nvGraphicFramePr>
        <p:xfrm>
          <a:off x="34925" y="115888"/>
          <a:ext cx="9074150" cy="6697663"/>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هذا هو الاله الحق والحياة الابدية.  ايها الاولاد احفظوا انفسكم من الاصنام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آمين</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688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Lui est le Véritable, il est Dieu et la vie éternelle. 21 Mes petits enfants, gardez-vous des idoles.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This is the true God and eternal life. 21 Little children, keep yourselves from idols. Amen.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5634"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1605635"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1605636"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1605637"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1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41175" name="Group 23"/>
          <p:cNvGraphicFramePr>
            <a:graphicFrameLocks noGrp="1"/>
          </p:cNvGraphicFramePr>
          <p:nvPr/>
        </p:nvGraphicFramePr>
        <p:xfrm>
          <a:off x="34925" y="115888"/>
          <a:ext cx="9109075" cy="6832346"/>
        </p:xfrm>
        <a:graphic>
          <a:graphicData uri="http://schemas.openxmlformats.org/drawingml/2006/table">
            <a:tbl>
              <a:tblPr rtl="1"/>
              <a:tblGrid>
                <a:gridCol w="457200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a:ln>
                            <a:noFill/>
                          </a:ln>
                          <a:solidFill>
                            <a:srgbClr val="FF9900"/>
                          </a:solidFill>
                          <a:effectLst/>
                          <a:latin typeface="Arial" charset="0"/>
                          <a:cs typeface="Arial" charset="0"/>
                        </a:rPr>
                        <a:t>الأطهار</a:t>
                      </a:r>
                      <a:r>
                        <a:rPr kumimoji="0" lang="ar-EG" sz="3200" b="0" i="0" u="sng" strike="noStrike" cap="none" normalizeH="0" baseline="0">
                          <a:ln>
                            <a:noFill/>
                          </a:ln>
                          <a:solidFill>
                            <a:srgbClr val="FF9933"/>
                          </a:solidFill>
                          <a:effectLst/>
                          <a:latin typeface="Arial" charset="0"/>
                          <a:cs typeface="Arial" charset="0"/>
                        </a:rPr>
                        <a:t> (</a:t>
                      </a:r>
                      <a:r>
                        <a:rPr kumimoji="0" lang="en-US" sz="3200" b="0" i="0" u="sng" strike="noStrike" cap="none" normalizeH="0" baseline="0">
                          <a:ln>
                            <a:noFill/>
                          </a:ln>
                          <a:solidFill>
                            <a:srgbClr val="FF9900"/>
                          </a:solidFill>
                          <a:effectLst/>
                          <a:latin typeface="Arial" charset="0"/>
                          <a:cs typeface="Arial" charset="0"/>
                        </a:rPr>
                        <a:t>22:6-10</a:t>
                      </a:r>
                      <a:r>
                        <a:rPr kumimoji="0" lang="ar-SA" sz="3200" b="0" i="0" u="sng" strike="noStrike" cap="none" normalizeH="0" baseline="0">
                          <a:ln>
                            <a:noFill/>
                          </a:ln>
                          <a:solidFill>
                            <a:srgbClr val="FF9933"/>
                          </a:solidFill>
                          <a:effectLst/>
                          <a:latin typeface="Arial" charset="0"/>
                          <a:cs typeface="Arial" charset="0"/>
                        </a:rPr>
                        <a:t>)</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فحدث لي وانا ذاهب ومتقرّب الى دمشق انه نحو نصف النهار بغتة ابرق حولي من السماء نور عظيم. فسقطت على الارض وسمعت صوتا قائلا لي شاول شاول لماذا تضطهدني.</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a:t>
                      </a:r>
                      <a:r>
                        <a:rPr kumimoji="0" lang="ar-EG" sz="2800" b="0" i="0" u="sng" strike="noStrike" cap="none" normalizeH="0" baseline="0">
                          <a:ln>
                            <a:noFill/>
                          </a:ln>
                          <a:solidFill>
                            <a:srgbClr val="FF9900"/>
                          </a:solidFill>
                          <a:effectLst/>
                          <a:latin typeface="Arial" charset="0"/>
                          <a:cs typeface="Arial" charset="0"/>
                        </a:rPr>
                        <a:t> </a:t>
                      </a:r>
                      <a:r>
                        <a:rPr kumimoji="0" lang="en-US" sz="2800" b="0" i="0" u="sng" strike="noStrike" cap="none" normalizeH="0" baseline="0">
                          <a:ln>
                            <a:noFill/>
                          </a:ln>
                          <a:solidFill>
                            <a:srgbClr val="FF9900"/>
                          </a:solidFill>
                          <a:effectLst/>
                          <a:latin typeface="Arial" charset="0"/>
                          <a:cs typeface="Arial" charset="0"/>
                        </a:rPr>
                        <a:t>22:6-10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Je poursuivais ma route et j'approchais de Damas quand soudain, vers midi, une grande lumière venue du ciel m'enveloppe de son éclat. Je tombe à terre et j'entends une voix me dire: "Saoul, Saoul, pourquoi me persécuter?"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22:6-10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Now it happened, as I journeyed and came near Damascus at about noon, suddenly a great light from heaven shone around me. 7 And I fell to the ground and heard a voice saying to me, `Saul, Saul, why are you persecuting Me?'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41a</a:t>
            </a:r>
          </a:p>
        </p:txBody>
      </p:sp>
    </p:spTree>
  </p:cSld>
  <p:clrMapOvr>
    <a:masterClrMapping/>
  </p:clrMapOvr>
</p:sld>
</file>

<file path=ppt/slides/slide1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42207" name="Group 31"/>
          <p:cNvGraphicFramePr>
            <a:graphicFrameLocks noGrp="1"/>
          </p:cNvGraphicFramePr>
          <p:nvPr/>
        </p:nvGraphicFramePr>
        <p:xfrm>
          <a:off x="34925" y="44450"/>
          <a:ext cx="9074150" cy="6389434"/>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فاجبت من انت يا سيد.فقال لي انا يسوع الناصري الذي انت تضطهده. والذين كانوا معي نظروا النور وارتعبوا ولكنهم لم يسمعوا صوت الذي كلمني.</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Je réponds: "Oui es-tu, Seigneur?" La voix reprend: "Je suis Jésus le Nazaréen, c'est moi que tu persécutes." 9 Mes compagnons avaient bien vu la lumière mais ils n'avaient pas entendu la voix qui me parlait.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So I answered, `Who are You, Lord?' And He said to me, `I am Jesus of Nazareth, whom you are persecuting.' 9 And those who were with me indeed saw the light and were afraid, but they did not hear the voice of Him who spoke to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41518" name="Group 14"/>
          <p:cNvGraphicFramePr>
            <a:graphicFrameLocks noGrp="1"/>
          </p:cNvGraphicFramePr>
          <p:nvPr/>
        </p:nvGraphicFramePr>
        <p:xfrm>
          <a:off x="34925" y="44450"/>
          <a:ext cx="9074150" cy="5901754"/>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فقلت ماذا افعل يا رب.فقال لي الرب قم واذهب الى دمشق وهناك يقال لك عن جميع ما ترتب لك ان تفعل.</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Je demande: "Que dois-je faire, Seigneur?" Et le Seigneur me répond: "Relève-toi, va à Damas, et là on t'indiquera dans le détail la tâche qui t'est assignée. </a:t>
                      </a:r>
                    </a:p>
                    <a:p>
                      <a:pPr marL="0" marR="0" lvl="0" indent="0" algn="l" defTabSz="914400" rtl="0" eaLnBrk="1" fontAlgn="base" latinLnBrk="0" hangingPunct="1">
                        <a:lnSpc>
                          <a:spcPct val="95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So I said, `What shall I do, Lord?' And the Lord said to me, `Arise and go into Damascus, and there you will be told all things which are appointed for you to do.'.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9730"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1778"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46312" name="Group 40"/>
          <p:cNvGraphicFramePr>
            <a:graphicFrameLocks noGrp="1"/>
          </p:cNvGraphicFramePr>
          <p:nvPr/>
        </p:nvGraphicFramePr>
        <p:xfrm>
          <a:off x="34925" y="44450"/>
          <a:ext cx="9145588" cy="6620320"/>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ar-EG" sz="3600" b="0" i="0" u="sng" strike="noStrike" cap="none" normalizeH="0" baseline="0">
                          <a:ln>
                            <a:noFill/>
                          </a:ln>
                          <a:solidFill>
                            <a:srgbClr val="FF9933"/>
                          </a:solidFill>
                          <a:effectLst/>
                          <a:latin typeface="Arial" charset="0"/>
                          <a:cs typeface="Times New Roman" pitchFamily="18"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69:32-33, 30</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تحيا قلوبكم يا طالبي الله. لان الرب سامع للمساكين اسبح اسم الله بتسبيح واعظمه بحمد.</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021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Psaume </a:t>
                      </a:r>
                      <a:r>
                        <a:rPr kumimoji="0" lang="en-US" sz="3200" b="0" i="0" u="sng" strike="noStrike" cap="none" normalizeH="0" baseline="0">
                          <a:ln>
                            <a:noFill/>
                          </a:ln>
                          <a:solidFill>
                            <a:srgbClr val="FF9933"/>
                          </a:solidFill>
                          <a:effectLst/>
                          <a:latin typeface="Arial" charset="0"/>
                          <a:cs typeface="Times New Roman" pitchFamily="18" charset="0"/>
                        </a:rPr>
                        <a:t>69:32-33, 30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32 A vous qui cherchez Dieu, longue vie. 33 Car le Seigneur exauce les pauvres, il ne  rejette pas les siens quand ils sont captifs. 30 Je pourrai louer le nom de Dieu par un chant, et le magnifier par des actions de grâce,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69:32-33, 30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32 And you who seek God, your hearts shall live 33 For the Lord hears the poor.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30 I will praise the name of God with a song, And will magnify Him with thanksgiving.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41pg</a:t>
            </a:r>
          </a:p>
        </p:txBody>
      </p:sp>
    </p:spTree>
  </p:cSld>
  <p:clrMapOvr>
    <a:masterClrMapping/>
  </p:clrMapOvr>
</p:sld>
</file>

<file path=ppt/slides/slide1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47327" name="Group 31"/>
          <p:cNvGraphicFramePr>
            <a:graphicFrameLocks noGrp="1"/>
          </p:cNvGraphicFramePr>
          <p:nvPr/>
        </p:nvGraphicFramePr>
        <p:xfrm>
          <a:off x="34925" y="44450"/>
          <a:ext cx="9145588" cy="6121401"/>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يوحنا (</a:t>
                      </a:r>
                      <a:r>
                        <a:rPr kumimoji="0" lang="en-US" sz="3600" b="0" i="0" u="sng" strike="noStrike" cap="none" normalizeH="0" baseline="0">
                          <a:ln>
                            <a:noFill/>
                          </a:ln>
                          <a:solidFill>
                            <a:srgbClr val="FF9933"/>
                          </a:solidFill>
                          <a:effectLst/>
                          <a:latin typeface="Arial" charset="0"/>
                          <a:cs typeface="Arial" charset="0"/>
                        </a:rPr>
                        <a:t>14:26-31</a:t>
                      </a:r>
                      <a:r>
                        <a:rPr kumimoji="0" lang="ar-EG" sz="3600" b="0" i="0" u="sng" strike="noStrike" cap="none" normalizeH="0" baseline="0">
                          <a:ln>
                            <a:noFill/>
                          </a:ln>
                          <a:solidFill>
                            <a:srgbClr val="FF9933"/>
                          </a:solidFill>
                          <a:effectLst/>
                          <a:latin typeface="Arial" charset="0"/>
                          <a:cs typeface="Arial" charset="0"/>
                        </a:rPr>
                        <a:t>)</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المعزي الروح القدس الذي سيرسله الآب باسمي فهو يعلّمكم كل شيء ويذكركم بكل ما قلته لكم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14:26-31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Mais le Paraclet, l'Esprit Saint que le Père enverra en mon nom, vous enseignera toutes choses et vous fera ressouvenir de tout ce que je vous ai dit.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14:26-31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But the Helper, the Holy Spirit, whom the Father will send in My name, He will teach you all things, and bring to your remembrance all things that I said to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41g</a:t>
            </a:r>
          </a:p>
        </p:txBody>
      </p:sp>
    </p:spTree>
  </p:cSld>
  <p:clrMapOvr>
    <a:masterClrMapping/>
  </p:clrMapOvr>
</p:sld>
</file>

<file path=ppt/slides/slide1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42563" name="Group 35"/>
          <p:cNvGraphicFramePr>
            <a:graphicFrameLocks noGrp="1"/>
          </p:cNvGraphicFramePr>
          <p:nvPr/>
        </p:nvGraphicFramePr>
        <p:xfrm>
          <a:off x="34925" y="44450"/>
          <a:ext cx="9145588" cy="6796405"/>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سلاما اترك لكم.سلامي اعطيكم.ليس كما يعطي العالم اعطيكم انا.لا تضطرب قلوبكم ولا ترهب. سمعتم اني قلت لكم انا اذهب ثم آتي اليكم.لو كنتم تحبونني لكنتم تفرحون لاني قلت امضي الى الآب.</a:t>
                      </a:r>
                      <a:r>
                        <a:rPr kumimoji="0" lang="en-CA" sz="3200" b="0" i="0" u="none" strike="noStrike" cap="none" normalizeH="0" baseline="0">
                          <a:ln>
                            <a:noFill/>
                          </a:ln>
                          <a:solidFill>
                            <a:schemeClr val="bg1"/>
                          </a:solidFill>
                          <a:effectLst/>
                          <a:latin typeface="Arial" charset="0"/>
                          <a:cs typeface="Arial" charset="0"/>
                        </a:rPr>
                        <a:t>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Je vous laisse la paix, je vous donne ma paix. Ce n'est pas à la manière du monde que je vous la donne. Que votre coeur cesse de se troubler et de craindre. Vous l'avez entendu, je vous ai dit: "Je m'en vais et je viens à vous." Si vous m'aimiez vous vous réjouiriez de ce que je vais au Père,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Peace I leave with you, My peace I give to you; not as the world gives do I give to you. Let not your heart be troubled, neither let it be afraid. 28 You have heard Me say to you, `I am going away and coming back to you.' If you loved Me, you would rejoice because I said, `I am going to the Father,'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43584" name="Group 32"/>
          <p:cNvGraphicFramePr>
            <a:graphicFrameLocks noGrp="1"/>
          </p:cNvGraphicFramePr>
          <p:nvPr/>
        </p:nvGraphicFramePr>
        <p:xfrm>
          <a:off x="34925" y="44450"/>
          <a:ext cx="9145588" cy="6230303"/>
        </p:xfrm>
        <a:graphic>
          <a:graphicData uri="http://schemas.openxmlformats.org/drawingml/2006/table">
            <a:tbl>
              <a:tblPr rtl="1"/>
              <a:tblGrid>
                <a:gridCol w="5113338">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ابي اعظم مني. وقلت لكم الآن قبل ان يكون حتى متى كان تؤمنون. لا اتكلم ايضا معكم كثيرا لان رئيس هذا العالم يأتي وليس له فيّ شيء.</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car le Père est plus grand que moi. Je vous ai parlé dès maintenant, avant l'événement, afin que, lorsqu'il arrivera, vous croyiez. 30 Désormais, je ne m'entretiendrai plus guère avec vous, car le prince de ce monde vient. Certes, il n'a en moi aucune prise;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My Father is greater than I. 29 And now I have told you before it comes, that when it does come to pass, you may believe. 30 I will no longer talk much with you, for the ruler of this world is coming, and he has nothing in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48336" name="Group 16"/>
          <p:cNvGraphicFramePr>
            <a:graphicFrameLocks noGrp="1"/>
          </p:cNvGraphicFramePr>
          <p:nvPr/>
        </p:nvGraphicFramePr>
        <p:xfrm>
          <a:off x="34925" y="44450"/>
          <a:ext cx="9074150" cy="6194426"/>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ليفهم العالم اني احب الآب وكما اوصاني الآب هكذا افعل.قوموا ننطلق من ههنا</a:t>
                      </a:r>
                      <a:r>
                        <a:rPr kumimoji="0" lang="en-CA"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mais de la sorte le monde saura que j'aime mon Père et que j'agis conformément à ce que le Père m'a prescrit.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But that the world may know that I love the Father, and as the Father gave Me commandment, so I do. Arise, let us go from here.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22"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1617924"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50382" name="Group 14"/>
          <p:cNvGraphicFramePr>
            <a:graphicFrameLocks noGrp="1"/>
          </p:cNvGraphicFramePr>
          <p:nvPr/>
        </p:nvGraphicFramePr>
        <p:xfrm>
          <a:off x="539750" y="404813"/>
          <a:ext cx="8424863" cy="639470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Saturday of the sixth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السبت من الإسبوع السادس من الخماسين</a:t>
                      </a:r>
                      <a:r>
                        <a:rPr kumimoji="0" lang="en-CA" sz="4400" b="0" i="0" u="none" strike="noStrike" cap="none" normalizeH="0" baseline="0">
                          <a:ln>
                            <a:noFill/>
                          </a:ln>
                          <a:solidFill>
                            <a:srgbClr val="FF9900"/>
                          </a:solidFill>
                          <a:effectLst/>
                          <a:latin typeface="Arial" charset="0"/>
                          <a:cs typeface="Arial" charset="0"/>
                        </a:rPr>
                        <a:t> </a:t>
                      </a:r>
                      <a:r>
                        <a:rPr kumimoji="0" lang="ar-EG" sz="4400" b="0" i="0" u="none" strike="noStrike" cap="none" normalizeH="0" baseline="0">
                          <a:ln>
                            <a:noFill/>
                          </a:ln>
                          <a:solidFill>
                            <a:srgbClr val="FF9900"/>
                          </a:solidFill>
                          <a:effectLst/>
                          <a:latin typeface="Arial" charset="0"/>
                          <a:cs typeface="Arial" charset="0"/>
                        </a:rPr>
                        <a:t>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Samedi de la sixième semaine 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9970"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1619971" name="Picture 3" descr="sunset cross"/>
          <p:cNvPicPr>
            <a:picLocks noChangeAspect="1" noChangeArrowheads="1"/>
          </p:cNvPicPr>
          <p:nvPr/>
        </p:nvPicPr>
        <p:blipFill>
          <a:blip r:embed="rId3"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1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52433" name="Group 17"/>
          <p:cNvGraphicFramePr>
            <a:graphicFrameLocks noGrp="1"/>
          </p:cNvGraphicFramePr>
          <p:nvPr/>
        </p:nvGraphicFramePr>
        <p:xfrm>
          <a:off x="34925" y="44450"/>
          <a:ext cx="9145588" cy="6194426"/>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عشية</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51:10</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a:ln>
                            <a:noFill/>
                          </a:ln>
                          <a:solidFill>
                            <a:schemeClr val="bg1"/>
                          </a:solidFill>
                          <a:effectLst/>
                          <a:latin typeface="Arial" charset="0"/>
                          <a:cs typeface="Arial" charset="0"/>
                        </a:rPr>
                        <a:t>قلبا نقيا اخلق فيّ يا الله وروحا مستقيما جدّد في داخلي</a:t>
                      </a:r>
                      <a:r>
                        <a:rPr kumimoji="0" lang="en-CA" sz="3200" b="0"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51:10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Crée en moi un coeur pur, Dieu;Enracine en moi un esprit nouveau</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51:10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Create in me a clean heart, O God, And renew a steadfast spirit within me. Alleluia.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42pv</a:t>
            </a:r>
          </a:p>
        </p:txBody>
      </p:sp>
    </p:spTree>
  </p:cSld>
  <p:clrMapOvr>
    <a:masterClrMapping/>
  </p:clrMapOvr>
</p:sld>
</file>

<file path=ppt/slides/slide1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53470" name="Group 30"/>
          <p:cNvGraphicFramePr>
            <a:graphicFrameLocks noGrp="1"/>
          </p:cNvGraphicFramePr>
          <p:nvPr/>
        </p:nvGraphicFramePr>
        <p:xfrm>
          <a:off x="34925" y="44450"/>
          <a:ext cx="9145588" cy="6793992"/>
        </p:xfrm>
        <a:graphic>
          <a:graphicData uri="http://schemas.openxmlformats.org/drawingml/2006/table">
            <a:tbl>
              <a:tblPr rtl="1"/>
              <a:tblGrid>
                <a:gridCol w="4103688">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لوقا (</a:t>
                      </a:r>
                      <a:r>
                        <a:rPr kumimoji="0" lang="en-US" sz="3600" b="0" i="0" u="sng" strike="noStrike" cap="none" normalizeH="0" baseline="0" dirty="0">
                          <a:ln>
                            <a:noFill/>
                          </a:ln>
                          <a:solidFill>
                            <a:srgbClr val="FF9933"/>
                          </a:solidFill>
                          <a:effectLst/>
                          <a:latin typeface="Arial" charset="0"/>
                          <a:cs typeface="Arial" charset="0"/>
                        </a:rPr>
                        <a:t>11:53-12:3</a:t>
                      </a:r>
                      <a:r>
                        <a:rPr kumimoji="0" lang="ar-EG" sz="3600" b="0" i="0" u="sng" strike="noStrike" cap="none" normalizeH="0" baseline="0" dirty="0">
                          <a:ln>
                            <a:noFill/>
                          </a:ln>
                          <a:solidFill>
                            <a:srgbClr val="FF9933"/>
                          </a:solidFill>
                          <a:effectLst/>
                          <a:latin typeface="Arial" charset="0"/>
                          <a:cs typeface="Arial" charset="0"/>
                        </a:rPr>
                        <a:t>) </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وفيما هو يكلمهم بهذا ابتدأ الكتبة والفريسيون يحنقون جدا ويصادرونه على أمور كثيرة. وهم يراقبونه طالبين ان يصطادوا شيئا من فمه لكي يشتكوا عليه</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Luc 11:53-12:3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53 Quand il fut sorti de là, les scribes et les Pharisiens se mirent à s'acharner contre lui et à lui arracher des réponses sur quantité de sujets, lui tendant des pièges pour s'emparer d'un de ses propos.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11:53-12:3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53 And as He said these things to them, the scribes and the Pharisees began to assail Him vehemently, and to cross-examine Him about many things, 54 lying in wait for Him, and seeking to catch Him in something He might say, that they might accuse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42v</a:t>
            </a:r>
          </a:p>
        </p:txBody>
      </p:sp>
    </p:spTree>
  </p:cSld>
  <p:clrMapOvr>
    <a:masterClrMapping/>
  </p:clrMapOvr>
</p:sld>
</file>

<file path=ppt/slides/slide1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54491" name="Group 27"/>
          <p:cNvGraphicFramePr>
            <a:graphicFrameLocks noGrp="1"/>
          </p:cNvGraphicFramePr>
          <p:nvPr/>
        </p:nvGraphicFramePr>
        <p:xfrm>
          <a:off x="34925" y="44450"/>
          <a:ext cx="9074150" cy="6162993"/>
        </p:xfrm>
        <a:graphic>
          <a:graphicData uri="http://schemas.openxmlformats.org/drawingml/2006/table">
            <a:tbl>
              <a:tblPr rtl="1"/>
              <a:tblGrid>
                <a:gridCol w="4105275">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اثناء ذلك اذ اجتمع ربوات الشعب حتى كان بعضهم يدوس بعضا ابتدأ يقول لتلاميذه اولا تحرزوا لانفسكم من خمير الفريسيين الذي هو الرياء.</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Là-dessus, comme la foule était assemblée par milliers, au point qu'on s'écrasait, il commença par dire à ses disciples: "Avant tout, gardez-vous du levain des Pharisiens, la fausseté.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12:1 In the meantime, when an innumerable multitude of people had gathered together, so that they trampled one another, He began to say to His disciples first of all, Beware of the leaven of the Pharisees, which is hypocrisy.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55514" name="Group 26"/>
          <p:cNvGraphicFramePr>
            <a:graphicFrameLocks noGrp="1"/>
          </p:cNvGraphicFramePr>
          <p:nvPr/>
        </p:nvGraphicFramePr>
        <p:xfrm>
          <a:off x="34925" y="0"/>
          <a:ext cx="9001125" cy="6839712"/>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0019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فليس مكتوم لن يستعلن ولا خفي لن يعرف. لذلك كل ما قلتموه في الظلمة يسمع في النور وما كلمتم به الاذن في المخادع ينادى به على السطوح.</a:t>
                      </a:r>
                      <a:r>
                        <a:rPr kumimoji="0" lang="ar-EG"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Rien n'est voilé qui ne sera dévoilé, rien n'est secret qui ne sera connu. 3 Parce que tout ce que vous avez dit dans l'ombre sera entendu au grand jour; et ce que vous avez dit à l'oreille dans la cave sera proclamé sur les terrasses.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1" i="0" u="none" strike="noStrike" cap="none" normalizeH="0" baseline="0">
                          <a:ln>
                            <a:noFill/>
                          </a:ln>
                          <a:solidFill>
                            <a:srgbClr val="FF9900"/>
                          </a:solidFill>
                          <a:effectLst/>
                          <a:latin typeface="Arial" charset="0"/>
                          <a:cs typeface="Arial" charset="0"/>
                        </a:rPr>
                        <a:t>(Gloire à Dieu éternellement.)</a:t>
                      </a:r>
                      <a:endParaRPr kumimoji="0" lang="ar-EG" sz="20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For there is nothing covered that will not be revealed, nor hidden that will not be known. 3 Therefore whatever you have spoken in the dark will be heard in the light, and what you have spoken in the ear in inner rooms will be proclaimed on the housetops.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624070"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5090"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1625091" name="Picture 3" descr="sun_cross"/>
          <p:cNvPicPr>
            <a:picLocks noChangeAspect="1" noChangeArrowheads="1"/>
          </p:cNvPicPr>
          <p:nvPr/>
        </p:nvPicPr>
        <p:blipFill>
          <a:blip r:embed="rId3"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1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57555" name="Group 19"/>
          <p:cNvGraphicFramePr>
            <a:graphicFrameLocks noGrp="1"/>
          </p:cNvGraphicFramePr>
          <p:nvPr/>
        </p:nvGraphicFramePr>
        <p:xfrm>
          <a:off x="34925" y="44450"/>
          <a:ext cx="9145588" cy="6265863"/>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112:4</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نور اشرق في الظلمة للمستقيمين.هو حنّان ورحيم وصديق</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 </a:t>
                      </a:r>
                      <a:r>
                        <a:rPr kumimoji="0" lang="ar-SA" sz="32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112:4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Dans l'obscurité se lève une lumière pour les hommes droits. Il est juste le Seigneur, bienveillant et miséricordieux,</a:t>
                      </a:r>
                      <a:endParaRPr kumimoji="0" lang="fr-FR" sz="36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112:4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Unto the upright there arises light in the darkness; He is gracious, and full of compassion, and righteous.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42pm</a:t>
            </a:r>
          </a:p>
        </p:txBody>
      </p:sp>
    </p:spTree>
  </p:cSld>
  <p:clrMapOvr>
    <a:masterClrMapping/>
  </p:clrMapOvr>
</p:sld>
</file>

<file path=ppt/slides/slide1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58595" name="Group 35"/>
          <p:cNvGraphicFramePr>
            <a:graphicFrameLocks noGrp="1"/>
          </p:cNvGraphicFramePr>
          <p:nvPr/>
        </p:nvGraphicFramePr>
        <p:xfrm>
          <a:off x="34925" y="-26988"/>
          <a:ext cx="9145588" cy="6856349"/>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EG" sz="3200" b="0" i="0" u="sng" strike="noStrike" cap="none" normalizeH="0" baseline="0">
                          <a:ln>
                            <a:noFill/>
                          </a:ln>
                          <a:solidFill>
                            <a:srgbClr val="FF9933"/>
                          </a:solidFill>
                          <a:effectLst/>
                          <a:latin typeface="Arial" charset="0"/>
                          <a:cs typeface="Arial" charset="0"/>
                        </a:rPr>
                        <a:t>لوقا ( 10 : 21 – 24 )</a:t>
                      </a: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تلك الساعة تهلل يسوع بالروح وقال احمدك ايها الآب رب السماء والارض لانك اخفيت هذه عن الحكماء والفهماء واعلنتها للاطفال.نعم ايها الآب لان هكذا صارت المسرة امامك.</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10:21-24</a:t>
                      </a:r>
                    </a:p>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En ce moment même, Jésus tressaillit de joie par le Saint–Esprit et dit : Je te loue, Père, Seigneur du ciel et de la terre, de ce que tu as caché ces choses aux sages et aux intelligents, et de ce que tu les as révélées aux enfants. Oui, Père, parce que tel a été ton bienveillant dessein.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10:21-24</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In that hour Jesus rejoiced in the Spirit and said, I thank You, Father, Lord of heaven and earth, that You have hidden these things from the wise and prudent and revealed them to babes. Even so, Father, for so it seemed good in Your sight.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42m</a:t>
            </a:r>
          </a:p>
        </p:txBody>
      </p:sp>
    </p:spTree>
  </p:cSld>
  <p:clrMapOvr>
    <a:masterClrMapping/>
  </p:clrMapOvr>
</p:sld>
</file>

<file path=ppt/slides/slide1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59609" name="Group 25"/>
          <p:cNvGraphicFramePr>
            <a:graphicFrameLocks noGrp="1"/>
          </p:cNvGraphicFramePr>
          <p:nvPr/>
        </p:nvGraphicFramePr>
        <p:xfrm>
          <a:off x="34925" y="44450"/>
          <a:ext cx="9074150" cy="6408738"/>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والتفت الى تلاميذه وقال كل شيء قد دفع اليّ من ابي.وليس احد يعرف من هو الابن الا الآب ولا من هو الآب الا الابن ومن اراد الابن ان يعلن له.والتفت الى تلاميذه على انفراد</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Tout m’a été remis par mon Père, et personne ne connaît qui est le Fils, si ce n’est le Père, ni qui est le Père, si ce n’est le Fils et celui à qui le Fils veut le révéler.23  Et se tournant vers les disciples, il leur dit en privé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All things have been delivered to Me by My Father, and no one knows who the Son is except the Father, and who the Father is except the Son, and the one to whom the Son wills to reveal Him. 23 Then He turned to His disciples and said privately,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60628" name="Group 20"/>
          <p:cNvGraphicFramePr>
            <a:graphicFrameLocks noGrp="1"/>
          </p:cNvGraphicFramePr>
          <p:nvPr/>
        </p:nvGraphicFramePr>
        <p:xfrm>
          <a:off x="34925" y="115888"/>
          <a:ext cx="9001125" cy="607161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طوبى للعيون التي تنظر ما تنظرونه.لاني اقول لكم ان انبياء كثيرين وملوكا ارادوا ان ينظروا ما انتم تنظرون ولم ينظروا وان يسمعوا ما انتم تسمعون ولم يسمعوا</a:t>
                      </a:r>
                      <a:r>
                        <a:rPr kumimoji="0" lang="en-CA"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Heureux les yeux qui voient ce que vous voyez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Car je vous dis que beaucoup de prophètes et de rois ont désiré voir ce que vous voyez, et ne l’ont pas vu, entendre ce que vous entendez, et ne l’ont pas entendu.</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Blessed are the eyes which see the things you see; 24 for I tell you that many prophets and kings have desired to see what you see, and have not seen it, and to hear what you hear, and have not heard it.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629190"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1630211"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1630212"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1630213"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1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63714" name="Group 34"/>
          <p:cNvGraphicFramePr>
            <a:graphicFrameLocks noGrp="1"/>
          </p:cNvGraphicFramePr>
          <p:nvPr/>
        </p:nvGraphicFramePr>
        <p:xfrm>
          <a:off x="34925" y="44450"/>
          <a:ext cx="9001125" cy="6505575"/>
        </p:xfrm>
        <a:graphic>
          <a:graphicData uri="http://schemas.openxmlformats.org/drawingml/2006/table">
            <a:tbl>
              <a:tblPr rtl="1"/>
              <a:tblGrid>
                <a:gridCol w="4374698">
                  <a:extLst>
                    <a:ext uri="{9D8B030D-6E8A-4147-A177-3AD203B41FA5}">
                      <a16:colId xmlns:a16="http://schemas.microsoft.com/office/drawing/2014/main" val="20000"/>
                    </a:ext>
                  </a:extLst>
                </a:gridCol>
                <a:gridCol w="4626427">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رسالة بولس الرسول </a:t>
                      </a:r>
                      <a:r>
                        <a:rPr kumimoji="0" lang="ar-EG" sz="3600" b="0" i="0" u="sng" strike="noStrike" cap="none" normalizeH="0" baseline="0">
                          <a:ln>
                            <a:noFill/>
                          </a:ln>
                          <a:solidFill>
                            <a:srgbClr val="FF9933"/>
                          </a:solidFill>
                          <a:effectLst/>
                          <a:latin typeface="Arial" charset="0"/>
                          <a:cs typeface="Arial" charset="0"/>
                        </a:rPr>
                        <a:t> الى اهل افسس ( 4 : 8 – 16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لذلك يقول.اذ صعد الى العلاء سبى سبيا واعطى الناس عطايا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واما انه صعد فما هو الا انه نزل ايضا اولا الى اقسام الارض السفلى.</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dirty="0" err="1">
                          <a:ln>
                            <a:noFill/>
                          </a:ln>
                          <a:solidFill>
                            <a:srgbClr val="FF9933"/>
                          </a:solidFill>
                          <a:effectLst/>
                          <a:latin typeface="Arial" charset="0"/>
                          <a:cs typeface="Times New Roman" pitchFamily="18" charset="0"/>
                        </a:rPr>
                        <a:t>Ephesians</a:t>
                      </a:r>
                      <a:r>
                        <a:rPr kumimoji="0" lang="fr-FR" sz="2800" b="0" i="0" u="sng" strike="noStrike" cap="none" normalizeH="0" baseline="0" dirty="0">
                          <a:ln>
                            <a:noFill/>
                          </a:ln>
                          <a:solidFill>
                            <a:srgbClr val="FF9933"/>
                          </a:solidFill>
                          <a:effectLst/>
                          <a:latin typeface="Arial" charset="0"/>
                          <a:cs typeface="Times New Roman" pitchFamily="18" charset="0"/>
                        </a:rPr>
                        <a:t> 4:8-16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8 D'où cette parole: Monté dans les hauteurs, il a capturé des prisonniers; il a fait des dons aux hommes. Il est monté. Qu'est-ce à dire, sinon qu'il est aussi descendu jusqu'en bas sur la terre?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Ephesians 4:8-16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8 Therefore He says: When He ascended on high, He led captivity captive, And gave gifts to men. 9 (Now this, He ascended--what does it mean but that He also first descended into the lower parts of the earth?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42p</a:t>
            </a:r>
          </a:p>
        </p:txBody>
      </p:sp>
    </p:spTree>
  </p:cSld>
  <p:clrMapOvr>
    <a:masterClrMapping/>
  </p:clrMapOvr>
</p:sld>
</file>

<file path=ppt/slides/slide1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64734" name="Group 30"/>
          <p:cNvGraphicFramePr>
            <a:graphicFrameLocks noGrp="1"/>
          </p:cNvGraphicFramePr>
          <p:nvPr/>
        </p:nvGraphicFramePr>
        <p:xfrm>
          <a:off x="34925" y="44450"/>
          <a:ext cx="9074150" cy="591312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نزل هو الذي صعد ايضا فوق جميع السموات لكي يملأ الكل</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وهو اعطى البعض ان يكونوا رسلا والبعض انبياء والبعض مبشرين والبعض رعاة ومعلّمين</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Celui qui est descendu, est aussi celui qui est monté plus haut que tous les cieux, afin de remplir l'univers. Et les dons qu'il a faits, ce sont des apôtres, des prophètes, des évangélistes, des pasteurs et catéchètes,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He who descended is also the One who ascended far above all the heavens, that He might fill all things.) 11 And He Himself gave some to be apostles, some prophets, some evangelists, and some pastors and teachers,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73621" name="Group 21"/>
          <p:cNvGraphicFramePr>
            <a:graphicFrameLocks noGrp="1"/>
          </p:cNvGraphicFramePr>
          <p:nvPr/>
        </p:nvGraphicFramePr>
        <p:xfrm>
          <a:off x="34925" y="44450"/>
          <a:ext cx="9074150" cy="591312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لاجل تكميل القديسين لعمل الخدمة لبنيان جسد المسيح الى ان ننتهي جميعنا الى وحدانية الايمان ومعرفة ابن الله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الى انسان كامل.الى قياس قامة ملء المسيح.</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afin de mettre les saints en état d'accomplir le ministère pour bâtir le corps du Christ, jusqu'à ce que nous parvenions tous ensemble à l'unité dans la foi et dans la connaissance du Fils de Dieu, à l'état d'adultes, à la taille du Christ dans sa plénitude.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for the equipping of the saints for the work of ministry, for the edifying of the body of Christ, 13 till we all come to the unity of the faith and of the knowledge of the Son of God, to a perfect man, to the measure of the stature of the fullness of Christ;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75677" name="Group 29"/>
          <p:cNvGraphicFramePr>
            <a:graphicFrameLocks noGrp="1"/>
          </p:cNvGraphicFramePr>
          <p:nvPr/>
        </p:nvGraphicFramePr>
        <p:xfrm>
          <a:off x="34925" y="44450"/>
          <a:ext cx="9074150" cy="633984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كي لا نكون فيما بعد اطفالا مضطربين ومحمولين بكل ريح تعليم بحيلة الناس بمكر الى مكيدة الضلال. بل صادقين في المحبة ننمو في كل شيء الى ذاك الذي هو الراس المسيح</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Ainsi, nous ne serons plus des enfants, ballottés, menés à la dérive à tout vent de doctrine, joués par les hommes et leur astuce à fourvoyer dans l'erreur. Mais, confessant la vérité dans l'amour, nous grandirons à tous égards vers celui qui est la tête, le Christ.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that we should no longer be children, tossed to and fro and carried about with every wind of doctrine, by the trickery of men, in the cunning craftiness of deceitful plotting, 15 but, speaking the truth in love, may grow up in all things into Him who is the head--Christ--</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77713" name="Group 17"/>
          <p:cNvGraphicFramePr>
            <a:graphicFrameLocks noGrp="1"/>
          </p:cNvGraphicFramePr>
          <p:nvPr/>
        </p:nvGraphicFramePr>
        <p:xfrm>
          <a:off x="34925" y="44450"/>
          <a:ext cx="9074150" cy="5689601"/>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منه كل الجسد مركبا معا ومقترنا بموازرة كل مفصل حسب عمل على قياس كل جزء يحصّل نمو الجسد لبنيانه في المحبة</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Et c'est de lui que le corps tout entier, coordonné et bien uni grâce à toutes les articulations qui le desservent, selon une activité répartie à la mesure de chacun, réalise sa propre croissance pour se construire lui-même dans l'amour.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from whom the whole body, joined and knit together by what every joint supplies, according to the effective working by which every part does its share, causes growth of the body for the edifying of itself in love.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7378"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163737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1637380"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1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68826" name="Group 26"/>
          <p:cNvGraphicFramePr>
            <a:graphicFrameLocks noGrp="1"/>
          </p:cNvGraphicFramePr>
          <p:nvPr/>
        </p:nvGraphicFramePr>
        <p:xfrm>
          <a:off x="34925" y="44450"/>
          <a:ext cx="9074150" cy="6450394"/>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الكاثوليكون من</a:t>
                      </a:r>
                      <a:r>
                        <a:rPr kumimoji="0" lang="en-CA" sz="3600" b="0" i="0" u="sng" strike="noStrike" cap="none" normalizeH="0" baseline="0" dirty="0">
                          <a:ln>
                            <a:noFill/>
                          </a:ln>
                          <a:solidFill>
                            <a:srgbClr val="FF9933"/>
                          </a:solidFill>
                          <a:effectLst/>
                          <a:latin typeface="Arial" charset="0"/>
                          <a:cs typeface="Arial" charset="0"/>
                        </a:rPr>
                        <a:t> </a:t>
                      </a:r>
                      <a:r>
                        <a:rPr kumimoji="0" lang="ar-SA" sz="3600" b="0" i="0" u="sng" strike="noStrike" cap="none" normalizeH="0" baseline="0" dirty="0">
                          <a:ln>
                            <a:noFill/>
                          </a:ln>
                          <a:solidFill>
                            <a:srgbClr val="FF9933"/>
                          </a:solidFill>
                          <a:effectLst/>
                          <a:latin typeface="Arial" charset="0"/>
                          <a:cs typeface="Arial" charset="0"/>
                        </a:rPr>
                        <a:t>رسالة </a:t>
                      </a:r>
                      <a:r>
                        <a:rPr kumimoji="0" lang="ar-EG" sz="3600" b="0" i="0" u="sng" strike="noStrike" cap="none" normalizeH="0" baseline="0" dirty="0">
                          <a:ln>
                            <a:noFill/>
                          </a:ln>
                          <a:solidFill>
                            <a:srgbClr val="FF9933"/>
                          </a:solidFill>
                          <a:effectLst/>
                          <a:latin typeface="Arial" charset="0"/>
                          <a:cs typeface="Arial" charset="0"/>
                        </a:rPr>
                        <a:t>بطرس الأولى (  5 : 5 - 12 )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كذلك ايها الاحداث اخضعوا للشيوخ وكونوا جميعا خاضعين بعضكم لبعض وتسربلوا بالتواضع لان الله يقاوم المستكبرين واما المتواضعون فيعطيهم نعمة.</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1 Peter 5:5-12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De même, jeunes gens, soyez soumis aux anciens. Et tous, dans vos rapports mutuels, revêtez-vous d'humilité, car Dieu s'oppose aux orgueilleux, mais aux humbles il accorde sa grâce.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1 Peter 5:5-12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Likewise you younger people, submit yourselves to your elders. Yes, all of you be submissive to one another, and be clothed with humility, for God resists the proud, But gives grace to the humble.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42c</a:t>
            </a:r>
          </a:p>
        </p:txBody>
      </p:sp>
    </p:spTree>
  </p:cSld>
  <p:clrMapOvr>
    <a:masterClrMapping/>
  </p:clrMapOvr>
</p:sld>
</file>

<file path=ppt/slides/slide16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69851" name="Group 27"/>
          <p:cNvGraphicFramePr>
            <a:graphicFrameLocks noGrp="1"/>
          </p:cNvGraphicFramePr>
          <p:nvPr/>
        </p:nvGraphicFramePr>
        <p:xfrm>
          <a:off x="34925" y="115888"/>
          <a:ext cx="9074150" cy="676656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فتواضعوا تحت يد الله القوية لكي يرفعكم في حينه ملقين كل همكم عليه لانه هو يعتني بكم اصحوا واسهروا لان ابليس خصمكم كأسد زائر يجول ملتمسا من يبتلعه هو.</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Humiliez-vous donc sous la main puissante de Dieu, afin qu'il vous élève au moment fixé; déchargez-vous sur lui de tous vos soucis, car il prend soin de vous. Soyez sobres, veillez! Votre adversaire, le diable, comme un lion rugissant, rôde, cherchant qui dévorer.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Therefore humble yourselves under the mighty hand of God, that He may exalt you in due time, 7 casting all your care upon Him, for He cares for you. 8 Be sober, be vigilant; because your adversary the devil walks about like a roaring lion, seeking whom he may devour.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82842" name="Group 26"/>
          <p:cNvGraphicFramePr>
            <a:graphicFrameLocks noGrp="1"/>
          </p:cNvGraphicFramePr>
          <p:nvPr/>
        </p:nvGraphicFramePr>
        <p:xfrm>
          <a:off x="34925" y="115888"/>
          <a:ext cx="9074150" cy="676656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فقاوموه راسخين في الايمان عالمين ان نفس هذه الآلام تجرى على اخوتكم الذين في العالم واله كل نعمة الذي دعانا الى مجده الابدي في المسيح يسوع بعدما تألمتم يسيرا هو يكملكم ويثبتكم ويقويكم ويمكنكم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Résistez-lui, fermes dans la foi, sachant que les mêmes souffrances sont réservées à vos frères, dans le monde. 	Le Dieu de toute grâce, qui vous a appelés à sa gloire éternelle en Christ, vous rétablira lui-même après que vous aurez souffert un peu de temps; il vous affermira, vous fortifiera,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Resist him, steadfast in the faith, knowing that the same sufferings are experienced by your brotherhood in the world. 10 But may the God of all grace, who called us to His eternal glory by Christ Jesus, after you have suffered a while, perfect, establish, strengthen, and settle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84889" name="Group 25"/>
          <p:cNvGraphicFramePr>
            <a:graphicFrameLocks noGrp="1"/>
          </p:cNvGraphicFramePr>
          <p:nvPr/>
        </p:nvGraphicFramePr>
        <p:xfrm>
          <a:off x="34925" y="115888"/>
          <a:ext cx="9074150" cy="5913120"/>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له المجد والسلطان الى ابد الآبدين</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آمين  بيد سلوانس الاخ الامين كما اظن كتبت اليكم بكلمات قليلة واعظا وشاهدا ان هذه هي نعمة الله الحقيقية التي فيها تقومون.</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vous rendra inébranlables. A lui la domination pour les siècle, Amen. Je vous ai écrit ces quelques mots par Silvain, que je considère comme un frère fidèle, pour vous exhorter et vous attester que c'est à la véritable grâce de Dieu que vous êtes attachés.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To Him be the glory and the dominion forever and ever. Amen. 12 By Silvanus, our faithful brother as I consider him, I have written to you briefly, exhorting and testifying that this is the true grace of God in which you stand.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3522"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164352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1643524"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1643525"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1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73946" name="Group 26"/>
          <p:cNvGraphicFramePr>
            <a:graphicFrameLocks noGrp="1"/>
          </p:cNvGraphicFramePr>
          <p:nvPr/>
        </p:nvGraphicFramePr>
        <p:xfrm>
          <a:off x="107950" y="115888"/>
          <a:ext cx="9036050" cy="6492875"/>
        </p:xfrm>
        <a:graphic>
          <a:graphicData uri="http://schemas.openxmlformats.org/drawingml/2006/table">
            <a:tbl>
              <a:tblPr rtl="1"/>
              <a:tblGrid>
                <a:gridCol w="4500562">
                  <a:extLst>
                    <a:ext uri="{9D8B030D-6E8A-4147-A177-3AD203B41FA5}">
                      <a16:colId xmlns:a16="http://schemas.microsoft.com/office/drawing/2014/main" val="20000"/>
                    </a:ext>
                  </a:extLst>
                </a:gridCol>
                <a:gridCol w="453548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2800" b="0" i="0" u="sng" strike="noStrike" cap="none" normalizeH="0" baseline="0">
                          <a:ln>
                            <a:noFill/>
                          </a:ln>
                          <a:solidFill>
                            <a:srgbClr val="FF9900"/>
                          </a:solidFill>
                          <a:effectLst/>
                          <a:latin typeface="Arial" charset="0"/>
                          <a:cs typeface="Arial" charset="0"/>
                        </a:rPr>
                        <a:t>الأطهار</a:t>
                      </a:r>
                      <a:r>
                        <a:rPr kumimoji="0" lang="ar-EG" sz="2800" b="0" i="0" u="sng" strike="noStrike" cap="none" normalizeH="0" baseline="0">
                          <a:ln>
                            <a:noFill/>
                          </a:ln>
                          <a:solidFill>
                            <a:srgbClr val="FF9900"/>
                          </a:solidFill>
                          <a:effectLst/>
                          <a:latin typeface="Arial" charset="0"/>
                          <a:cs typeface="Arial" charset="0"/>
                        </a:rPr>
                        <a:t> (</a:t>
                      </a:r>
                      <a:r>
                        <a:rPr kumimoji="0" lang="en-US" sz="2800" b="0" i="0" u="sng" strike="noStrike" cap="none" normalizeH="0" baseline="0">
                          <a:ln>
                            <a:noFill/>
                          </a:ln>
                          <a:solidFill>
                            <a:srgbClr val="FF9900"/>
                          </a:solidFill>
                          <a:effectLst/>
                          <a:latin typeface="Arial" charset="0"/>
                          <a:cs typeface="Arial" charset="0"/>
                        </a:rPr>
                        <a:t>24:10-21</a:t>
                      </a:r>
                      <a:r>
                        <a:rPr kumimoji="0" lang="ar-SA" sz="2800" b="0" i="0" u="sng" strike="noStrike" cap="none" normalizeH="0" baseline="0">
                          <a:ln>
                            <a:noFill/>
                          </a:ln>
                          <a:solidFill>
                            <a:srgbClr val="FF9933"/>
                          </a:solidFill>
                          <a:effectLst/>
                          <a:latin typeface="Arial" charset="0"/>
                          <a:cs typeface="Arial" charset="0"/>
                        </a:rPr>
                        <a:t>)</a:t>
                      </a:r>
                      <a:endParaRPr kumimoji="0" lang="en-US"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فاجاب بولس اذ اومأ اليه الوالي ان يتكلم.اني اذ قد علمت انك منذ سنين كثيرة قاض لهذه الامة احتج عما في امري باكثر سرور.</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24:10-21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Alors Paul prit la parole après que le gouverneur lui eut fait signe de parler : Je sais que, depuis plusieurs années, tu es juge de cette nation ; c’est donc avec confiance que je présenterai ma défense.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24:10-21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Then Paul, after the governor had nodded to him to speak, answered: Inasmuch as I know that you have been for many years a judge of this nation, I do the more cheerfully answer for myself,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42a</a:t>
            </a:r>
          </a:p>
        </p:txBody>
      </p:sp>
    </p:spTree>
  </p:cSld>
  <p:clrMapOvr>
    <a:masterClrMapping/>
  </p:clrMapOvr>
</p:sld>
</file>

<file path=ppt/slides/slide1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74979" name="Group 35"/>
          <p:cNvGraphicFramePr>
            <a:graphicFrameLocks noGrp="1"/>
          </p:cNvGraphicFramePr>
          <p:nvPr/>
        </p:nvGraphicFramePr>
        <p:xfrm>
          <a:off x="34925" y="44450"/>
          <a:ext cx="9074150" cy="6339840"/>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وانت قادر ان تعرف انه ليس لي اكثر من اثني عشر يوما منذ صعدت لاسجد في اورشليم. ولم يجدوني في الهيكل احاج احدا او اصنع تجمعا من الشعب ولا في المجامع ولا في المدينة.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Il n’y a pas plus de douze jours – tu peux t’en assurer, je suis monté à Jérusalem pour adorer. 12 On ne m’a trouvé ni dans le temple, ni dans les synagogues, ni dans la ville, à discuter avec quelqu’un ou bien à provoquer un soulèvement de la foule.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because you may ascertain that it is no more than twelve days since I went up to Jerusalem to worship. 12 And they neither found me in the temple disputing with anyone nor inciting the crowd, either in the synagogues or in the city.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endParaRPr lang="en-CA" dirty="0"/>
          </a:p>
        </p:txBody>
      </p:sp>
    </p:spTree>
  </p:cSld>
  <p:clrMapOvr>
    <a:masterClrMapping/>
  </p:clrMapOvr>
</p:sld>
</file>

<file path=ppt/slides/slide1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90017" name="Group 33"/>
          <p:cNvGraphicFramePr>
            <a:graphicFrameLocks noGrp="1"/>
          </p:cNvGraphicFramePr>
          <p:nvPr/>
        </p:nvGraphicFramePr>
        <p:xfrm>
          <a:off x="34925" y="44450"/>
          <a:ext cx="9074150" cy="591312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ولا يستطيعون ان يثبتوا ما يشتكون به الآن عليّ</a:t>
                      </a:r>
                      <a:r>
                        <a:rPr kumimoji="0" lang="ar-EG" sz="3200" b="0" i="0" u="none" strike="noStrike" cap="none" normalizeH="0" baseline="0">
                          <a:ln>
                            <a:noFill/>
                          </a:ln>
                          <a:solidFill>
                            <a:schemeClr val="bg1"/>
                          </a:solidFill>
                          <a:effectLst/>
                          <a:latin typeface="Arial" charset="0"/>
                          <a:cs typeface="Arial" charset="0"/>
                        </a:rPr>
                        <a:t>.</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ولكنني اقرّ لك بهذا انني حسب الطريق الذي يقولون له شيعة هكذا اعبد اله آبائي مؤمنا بكل ما هو مكتوب في الناموس والانبياء.</a:t>
                      </a:r>
                      <a:r>
                        <a:rPr kumimoji="0" lang="en-CA" sz="3200" b="0" i="0" u="none" strike="noStrike" cap="none" normalizeH="0" baseline="0">
                          <a:ln>
                            <a:noFill/>
                          </a:ln>
                          <a:solidFill>
                            <a:schemeClr val="bg1"/>
                          </a:solidFill>
                          <a:effectLst/>
                          <a:latin typeface="Arial" charset="0"/>
                          <a:cs typeface="Arial" charset="0"/>
                        </a:rPr>
                        <a:t>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Et ils ne peuvent pas prouver ce dont ils m’accusent maintenant.14  Je le confesse devant toi : je rends un culte au Dieu de mes pères, selon la Voie qu’ils appellent une secte ; je crois tout ce qui est écrit dans la loi et dans les prophètes,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Nor can they prove the things of which they now accuse me. 14 But this I confess to you, that according to the Way which they call a sect, so I worship the God of my fathers, believing all things which are written in the Law and in the Prophets.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92064" name="Group 32"/>
          <p:cNvGraphicFramePr>
            <a:graphicFrameLocks noGrp="1"/>
          </p:cNvGraphicFramePr>
          <p:nvPr/>
        </p:nvGraphicFramePr>
        <p:xfrm>
          <a:off x="34925" y="44450"/>
          <a:ext cx="9074150" cy="6339840"/>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ولي رجاء بالله في ما هم ايضا ينتظرونه انه سوف تكون قيامة للاموات الابرار والاثمة.</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لذلك انا ايضا ادرب نفسي ليكون لي دائما ضمير بلا عثرة من نحو الله والناس.</a:t>
                      </a:r>
                      <a:r>
                        <a:rPr kumimoji="0" lang="en-CA" sz="3200" b="0" i="0" u="none" strike="noStrike" cap="none" normalizeH="0" baseline="0">
                          <a:ln>
                            <a:noFill/>
                          </a:ln>
                          <a:solidFill>
                            <a:schemeClr val="bg1"/>
                          </a:solidFill>
                          <a:effectLst/>
                          <a:latin typeface="Arial" charset="0"/>
                          <a:cs typeface="Arial" charset="0"/>
                        </a:rPr>
                        <a:t>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et j’ai en Dieu cette espérance –– et ils ont eux–mêmes cette attente –– qu’il y aura une résurrection des justes et des injustes. 16 C’est pourquoi, moi aussi, je m’exerce à avoir constamment une conscience irréprochable devant Dieu et devant les hommes.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I have hope in God, which they themselves also accept, that there will be a resurrection of the dead, both of the just and the unjust. 16 This being so, I myself always strive to have a conscience without offense toward God and men.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94122" name="Group 42"/>
          <p:cNvGraphicFramePr>
            <a:graphicFrameLocks noGrp="1"/>
          </p:cNvGraphicFramePr>
          <p:nvPr/>
        </p:nvGraphicFramePr>
        <p:xfrm>
          <a:off x="34925" y="44450"/>
          <a:ext cx="9074150" cy="6915912"/>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وبعد سنين كثيرة جئت اصنع صدقات لامتي وقرابين</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وفي ذلك وجدني متطهرا في الهيكل ليس مع جمع ولا مع شغب قوم هم يهود من اسيا</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كان ينبغي ان يحضروا لديك </a:t>
                      </a:r>
                      <a:r>
                        <a:rPr kumimoji="0" lang="ar-SA" sz="3000" b="0" i="0" u="none" strike="noStrike" cap="none" normalizeH="0" baseline="0">
                          <a:ln>
                            <a:noFill/>
                          </a:ln>
                          <a:solidFill>
                            <a:schemeClr val="bg1"/>
                          </a:solidFill>
                          <a:effectLst/>
                          <a:latin typeface="Arial" charset="0"/>
                          <a:cs typeface="Arial" charset="0"/>
                        </a:rPr>
                        <a:t>ويشتكوا ان كان لهم عليّ شيء. </a:t>
                      </a:r>
                      <a:endParaRPr kumimoji="0" lang="ar-EG" sz="30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Après (une absence de) plusieurs années, je suis venu faire des aumônes à ma nation et (présenter) des offrandes.18  C’est alors qu’ils m’ont trouvé, moi qui m’étais purifié, dans le temple, sans attroupement ni tumulte.19 Mais quelques Juifs d’Asie… ce serait à eux de se présenter devant toi et de m’accuser, s’ils ont quelque chose contre moi.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Now after many years I came to bring alms and offerings to my nation, 18 in the midst of which some Jews from Asia found me purified in the temple, neither with a mob nor with tumult. 19 They ought to have been here before you to object if they had anything against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96151" name="Group 23"/>
          <p:cNvGraphicFramePr>
            <a:graphicFrameLocks noGrp="1"/>
          </p:cNvGraphicFramePr>
          <p:nvPr/>
        </p:nvGraphicFramePr>
        <p:xfrm>
          <a:off x="34925" y="44450"/>
          <a:ext cx="9074150" cy="694086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او ليقل هؤلاء انفسهم ماذا وجدوا فيّ من الذنب وانا قائم امام المجمع</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الا من جهة هذا القول الواحد الذي صرخت به واقفا بينهم اني من اجل قيامة الاموات أحاكم منكم اليوم</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Ou bien, que ceux–ci déclarent de quel délit ils m’ont trouvé coupable, lorsque j’ai comparu devant le sanhédrin, 21 à moins que ce ne soit uniquement de cette parole que j’ai criée au milieu d’eux : C’est à cause de la résurrection des morts que je suis aujourd’hui mis en jugement devant vous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Or else let those who are here themselves say if they found any wrongdoing in me while I stood before the council, 21 unless it is for this one statement which I cried out, standing among them, `Concerning the resurrection of the dead I am being judged by you this day.'</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0690"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6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2738"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6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79069" name="Group 29"/>
          <p:cNvGraphicFramePr>
            <a:graphicFrameLocks noGrp="1"/>
          </p:cNvGraphicFramePr>
          <p:nvPr/>
        </p:nvGraphicFramePr>
        <p:xfrm>
          <a:off x="107950" y="44450"/>
          <a:ext cx="9072563" cy="6254560"/>
        </p:xfrm>
        <a:graphic>
          <a:graphicData uri="http://schemas.openxmlformats.org/drawingml/2006/table">
            <a:tbl>
              <a:tblPr rtl="1"/>
              <a:tblGrid>
                <a:gridCol w="4537075">
                  <a:extLst>
                    <a:ext uri="{9D8B030D-6E8A-4147-A177-3AD203B41FA5}">
                      <a16:colId xmlns:a16="http://schemas.microsoft.com/office/drawing/2014/main" val="20000"/>
                    </a:ext>
                  </a:extLst>
                </a:gridCol>
                <a:gridCol w="453548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136:1-2</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احمدوا الرب لانه صالح لان الى الابد رحمته‏.  احمدوا اله الآلهة لان الى الابد رحمته. 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136:1-2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1Célébrez l’Éternel, car il est bon, Car sa bienveillance dure à toujours.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Célébrez le Dieu des dieux, Car sa bienveillance dure à toujours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136:1-2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136:1 Oh, give thanks to the Lord, for He is good! For His mercy endures forever.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Oh, give thanks to the God of gods! For His mercy endures forever.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42pg</a:t>
            </a:r>
          </a:p>
        </p:txBody>
      </p:sp>
    </p:spTree>
  </p:cSld>
  <p:clrMapOvr>
    <a:masterClrMapping/>
  </p:clrMapOvr>
</p:sld>
</file>

<file path=ppt/slides/slide16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80092" name="Group 28"/>
          <p:cNvGraphicFramePr>
            <a:graphicFrameLocks noGrp="1"/>
          </p:cNvGraphicFramePr>
          <p:nvPr/>
        </p:nvGraphicFramePr>
        <p:xfrm>
          <a:off x="34925" y="44450"/>
          <a:ext cx="9145588" cy="6803327"/>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sng" strike="noStrike" cap="none" normalizeH="0" baseline="0">
                          <a:ln>
                            <a:noFill/>
                          </a:ln>
                          <a:solidFill>
                            <a:srgbClr val="FF9933"/>
                          </a:solidFill>
                          <a:effectLst/>
                          <a:latin typeface="Arial" charset="0"/>
                          <a:cs typeface="Arial" charset="0"/>
                        </a:rPr>
                        <a:t>يوحنا (</a:t>
                      </a:r>
                      <a:r>
                        <a:rPr kumimoji="0" lang="en-US" sz="3200" b="0" i="0" u="sng" strike="noStrike" cap="none" normalizeH="0" baseline="0">
                          <a:ln>
                            <a:noFill/>
                          </a:ln>
                          <a:solidFill>
                            <a:srgbClr val="FF9933"/>
                          </a:solidFill>
                          <a:effectLst/>
                          <a:latin typeface="Arial" charset="0"/>
                          <a:cs typeface="Arial" charset="0"/>
                        </a:rPr>
                        <a:t>16:15-23</a:t>
                      </a:r>
                      <a:r>
                        <a:rPr kumimoji="0" lang="ar-EG" sz="3200" b="0" i="0" u="sng" strike="noStrike" cap="none" normalizeH="0" baseline="0">
                          <a:ln>
                            <a:noFill/>
                          </a:ln>
                          <a:solidFill>
                            <a:srgbClr val="FF9933"/>
                          </a:solidFill>
                          <a:effectLst/>
                          <a:latin typeface="Arial" charset="0"/>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كل ما للآب هو لي</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لهذا قلت انه يأخذ مما لي ويخبركم. بعد قليل لا تبصرونني.ثم بعد قليل ايضا ترونني لاني ذاهب الى الآب</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16:15-23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Tout ce que le Père a, est à moi ; c’est pourquoi j’ai dit qu’il prendra de ce qui est à moi, et vous l’annoncera.16 Encore un peu de temps, et vous ne me verrez plus ; et puis encore un peu de temps, et vous me verrez de nouveau parce que je vais vers le Père.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16:15-23</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All things that the Father has are Mine. Therefore I said that He will take of Mine and declare it to you. 16 A little while, and you will not see Me; and again a little while, and you will see Me, because I go to the Father.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42g</a:t>
            </a:r>
          </a:p>
        </p:txBody>
      </p:sp>
    </p:spTree>
  </p:cSld>
  <p:clrMapOvr>
    <a:masterClrMapping/>
  </p:clrMapOvr>
</p:sld>
</file>

<file path=ppt/slides/slide16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81118" name="Group 30"/>
          <p:cNvGraphicFramePr>
            <a:graphicFrameLocks noGrp="1"/>
          </p:cNvGraphicFramePr>
          <p:nvPr/>
        </p:nvGraphicFramePr>
        <p:xfrm>
          <a:off x="34925" y="115888"/>
          <a:ext cx="9074150" cy="6049963"/>
        </p:xfrm>
        <a:graphic>
          <a:graphicData uri="http://schemas.openxmlformats.org/drawingml/2006/table">
            <a:tbl>
              <a:tblPr rtl="1"/>
              <a:tblGrid>
                <a:gridCol w="4521427">
                  <a:extLst>
                    <a:ext uri="{9D8B030D-6E8A-4147-A177-3AD203B41FA5}">
                      <a16:colId xmlns:a16="http://schemas.microsoft.com/office/drawing/2014/main" val="20000"/>
                    </a:ext>
                  </a:extLst>
                </a:gridCol>
                <a:gridCol w="455272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قوم من تلاميذه بعضهم لبعض ما هو هذا الذي يقوله لنا بعد قليل لا تبصرونني ثم بعد قليل ايضا ترونني ولاني ذاهب الى الآب.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Alors quelques–uns de ses disciples dirent entre eux : Qu’est–ce qu’il nous dit ? Encore un peu de temps, et vous ne me verrez plus ; et puis encore un peu de temps, et vous me verrez ? et : Je m’en vais vers le Père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17 Then some of His disciples said among themselves, What is this that He says to us, `A little while, and you will not see Me; and again a little while, and you will see Me'; and, `because I go to the Father'?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49869" name="Group 13"/>
          <p:cNvGraphicFramePr>
            <a:graphicFrameLocks noGrp="1"/>
          </p:cNvGraphicFramePr>
          <p:nvPr/>
        </p:nvGraphicFramePr>
        <p:xfrm>
          <a:off x="34925" y="115888"/>
          <a:ext cx="9074150" cy="6049963"/>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فقالوا ما هو هذا القليل الذي يقول عنه.لسنا نعلم بماذا يتكلم. فعلم يسوع انهم كانوا يريدون ان يسألوه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Ils disaient donc : que dit–il là : Un peu de temps…?Nous ne savons de quoi il parle. 19 Jésus, sachant qu’ils voulaient l’interroger,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They said therefore, What is this that He says, `A little while'? We do not know what He is saying. 19 Now Jesus knew that they desired to ask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04353" name="Group 33"/>
          <p:cNvGraphicFramePr>
            <a:graphicFrameLocks noGrp="1"/>
          </p:cNvGraphicFramePr>
          <p:nvPr/>
        </p:nvGraphicFramePr>
        <p:xfrm>
          <a:off x="34925" y="44450"/>
          <a:ext cx="9074150" cy="6766560"/>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لهم أعن هذا تتساءلون فيما بينكم لاني قلت بعد قليل لا تبصرونني ثم بعد قليل ايضا ترونني.  الحق الحق اقول لكم انكم ستبكون وتنوحون والعالم يفرح.انتم ستحزنون</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leur dit : Vous vous questionnez les uns les autres sur ce que j’ai dit : Encore un peu de temps, et vous ne me verrez plus ; et puis encore un peu de temps, et vous me verrez. 20 En vérité, en vérité, je vous le dis, vous pleurerez et vous vous lamenterez, et le monde se réjouira : vous serez dans la tristesse,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He said to them, Are you inquiring among yourselves about what I said, `A little while, and you will not see Me; and again a little while, and you will see Me'? 20 Most assuredly, I say to you that you will weep and lament, but the world will rejoice; and you will be sorrowful,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06394" name="Group 26"/>
          <p:cNvGraphicFramePr>
            <a:graphicFrameLocks noGrp="1"/>
          </p:cNvGraphicFramePr>
          <p:nvPr/>
        </p:nvGraphicFramePr>
        <p:xfrm>
          <a:off x="34925" y="44450"/>
          <a:ext cx="9074150" cy="6369685"/>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حزنكم يتحول الى فرح.المرأة وهي تلد تحزن لان ساعتها قد جاءت.ولكن متى ولدت الطفل لا تعود تذكر الشدة لسبب الفرح لانه قد ولد انسان في العالم.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votre tristesse sera changée en joie. 21 La femme, lorsqu’elle enfante, a de la tristesse, parce que son heure est venue ; quand elle a donné le jour à l’enfant, elle ne se souvient plus de sa douleur, à cause de la joie de ce qu’un homme soit venu au monde.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your sorrow will be turned into joy. 21 A woman, when she is in labor, has sorrow because her hour has come; but as soon as she has given birth to the child, she no longer remembers the anguish, for joy that a human being has been born into the world.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82136" name="Group 24"/>
          <p:cNvGraphicFramePr>
            <a:graphicFrameLocks noGrp="1"/>
          </p:cNvGraphicFramePr>
          <p:nvPr/>
        </p:nvGraphicFramePr>
        <p:xfrm>
          <a:off x="34925" y="44450"/>
          <a:ext cx="9145588" cy="6778752"/>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فانتم كذلك عندكم الآن حزن.ولكني سأراكم ايضا فتفرح قلوبكم ولا ينزع احد فرحكم منكم. وفي ذلك اليوم لا تسألونني شيئا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الحق الحق اقول لكم ان كل ما طلبتم من الآب باسمي يعطيكم.</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Vous donc aussi, vous avez maintenant de la tristesse ; mais je vous verrai de nouveau, votre coeur se réjouira, et nul ne vous ôtera votre joie. 23 En ce jour–là, vous ne m’interrogerez plus sur rien. En vérité, en vérité, je vous le dis, ce que vous demanderez au Père, il vous le donnera en mon nom.</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22 Therefore you now have sorrow; but I will see you again and your heart will rejoice, and your joy no one will take from you. 23 And in that day you will ask Me nothing. Most assuredly, I say to you, whatever you ask the Father in My name He will give you.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0930"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1660932"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36660" name="Group 20"/>
          <p:cNvGraphicFramePr>
            <a:graphicFrameLocks noGrp="1"/>
          </p:cNvGraphicFramePr>
          <p:nvPr/>
        </p:nvGraphicFramePr>
        <p:xfrm>
          <a:off x="468313" y="404813"/>
          <a:ext cx="8137525" cy="5382768"/>
        </p:xfrm>
        <a:graphic>
          <a:graphicData uri="http://schemas.openxmlformats.org/drawingml/2006/table">
            <a:tbl>
              <a:tblPr rtl="1"/>
              <a:tblGrid>
                <a:gridCol w="8137525">
                  <a:extLst>
                    <a:ext uri="{9D8B030D-6E8A-4147-A177-3AD203B41FA5}">
                      <a16:colId xmlns:a16="http://schemas.microsoft.com/office/drawing/2014/main" val="20000"/>
                    </a:ext>
                  </a:extLst>
                </a:gridCol>
              </a:tblGrid>
              <a:tr h="20875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800" b="1" i="0" u="none" strike="noStrike" cap="none" normalizeH="0" baseline="0">
                          <a:ln>
                            <a:noFill/>
                          </a:ln>
                          <a:solidFill>
                            <a:srgbClr val="FF9900"/>
                          </a:solidFill>
                          <a:effectLst/>
                          <a:latin typeface="Arial" charset="0"/>
                          <a:cs typeface="Arial" charset="0"/>
                        </a:rPr>
                        <a:t>Sixth Sunday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en-US" sz="4800" b="1"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800" b="1" i="0" u="none" strike="noStrike" cap="none" normalizeH="0" baseline="0">
                          <a:ln>
                            <a:noFill/>
                          </a:ln>
                          <a:solidFill>
                            <a:srgbClr val="FF9900"/>
                          </a:solidFill>
                          <a:effectLst/>
                          <a:latin typeface="Arial" charset="0"/>
                          <a:cs typeface="Arial" charset="0"/>
                        </a:rPr>
                        <a:t>الأحد السادس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KW" sz="4000" b="1" i="0" u="none" strike="noStrike" cap="none" normalizeH="0" baseline="0">
                          <a:ln>
                            <a:noFill/>
                          </a:ln>
                          <a:solidFill>
                            <a:srgbClr val="FF9900"/>
                          </a:solidFill>
                          <a:effectLst/>
                          <a:latin typeface="Arial" charset="0"/>
                          <a:cs typeface="Arial" charset="0"/>
                        </a:rPr>
                        <a:t> </a:t>
                      </a:r>
                      <a:endParaRPr kumimoji="0" lang="fr-CA"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fr-FR" sz="4000" b="1" i="0" u="none" strike="noStrike" cap="none" normalizeH="0" baseline="0">
                          <a:ln>
                            <a:noFill/>
                          </a:ln>
                          <a:solidFill>
                            <a:srgbClr val="FF9900"/>
                          </a:solidFill>
                          <a:effectLst/>
                          <a:latin typeface="Arial" charset="0"/>
                          <a:cs typeface="Arial" charset="0"/>
                        </a:rPr>
                        <a:t>Sixième Dimanche "ELKHAMSINE "</a:t>
                      </a:r>
                      <a:endParaRPr kumimoji="0" lang="fr-CA" sz="40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6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90"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345091"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16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38737" name="Group 49"/>
          <p:cNvGraphicFramePr>
            <a:graphicFrameLocks noGrp="1"/>
          </p:cNvGraphicFramePr>
          <p:nvPr/>
        </p:nvGraphicFramePr>
        <p:xfrm>
          <a:off x="69851" y="0"/>
          <a:ext cx="8911060" cy="6453888"/>
        </p:xfrm>
        <a:graphic>
          <a:graphicData uri="http://schemas.openxmlformats.org/drawingml/2006/table">
            <a:tbl>
              <a:tblPr rtl="1"/>
              <a:tblGrid>
                <a:gridCol w="4393263">
                  <a:extLst>
                    <a:ext uri="{9D8B030D-6E8A-4147-A177-3AD203B41FA5}">
                      <a16:colId xmlns:a16="http://schemas.microsoft.com/office/drawing/2014/main" val="20000"/>
                    </a:ext>
                  </a:extLst>
                </a:gridCol>
                <a:gridCol w="4517797">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 عشية (</a:t>
                      </a:r>
                      <a:r>
                        <a:rPr kumimoji="0" lang="en-US" sz="3600" b="0" i="0" u="sng" strike="noStrike" cap="none" normalizeH="0" baseline="0" dirty="0">
                          <a:ln>
                            <a:noFill/>
                          </a:ln>
                          <a:solidFill>
                            <a:srgbClr val="FF9933"/>
                          </a:solidFill>
                          <a:effectLst/>
                          <a:latin typeface="Arial" charset="0"/>
                          <a:cs typeface="Arial" charset="0"/>
                        </a:rPr>
                        <a:t>146:1-2, 10</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سبحي يا نفسي الرب</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اسبح الرب في حياتي</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وارنم لالهي ما دمت موجودا يملك الرب الى الابد الهك يا صهيون الى دور فدور</a:t>
                      </a:r>
                      <a:r>
                        <a:rPr kumimoji="0" lang="ar-SA" sz="3600" b="0" i="0" u="none" strike="noStrike" cap="none" normalizeH="0" baseline="0" dirty="0">
                          <a:ln>
                            <a:noFill/>
                          </a:ln>
                          <a:solidFill>
                            <a:schemeClr val="bg1"/>
                          </a:solidFill>
                          <a:effectLst/>
                          <a:latin typeface="Arial" charset="0"/>
                          <a:cs typeface="Arial" charset="0"/>
                        </a:rPr>
                        <a:t>.</a:t>
                      </a:r>
                      <a:r>
                        <a:rPr kumimoji="0" lang="en-US" sz="3600" b="0" i="0" u="none" strike="noStrike" cap="none" normalizeH="0" baseline="0" dirty="0">
                          <a:ln>
                            <a:noFill/>
                          </a:ln>
                          <a:solidFill>
                            <a:schemeClr val="bg1"/>
                          </a:solidFill>
                          <a:effectLst/>
                          <a:latin typeface="Arial" charset="0"/>
                          <a:cs typeface="Arial" charset="0"/>
                        </a:rPr>
                        <a:t>  </a:t>
                      </a:r>
                      <a:r>
                        <a:rPr kumimoji="0" lang="ar-SA" sz="3600" b="0" i="0" u="none" strike="noStrike" cap="none" normalizeH="0" baseline="0" dirty="0">
                          <a:ln>
                            <a:noFill/>
                          </a:ln>
                          <a:solidFill>
                            <a:schemeClr val="bg1"/>
                          </a:solidFill>
                          <a:effectLst/>
                          <a:latin typeface="Arial" charset="0"/>
                          <a:cs typeface="Arial" charset="0"/>
                        </a:rPr>
                        <a:t>هللويا</a:t>
                      </a:r>
                      <a:endParaRPr kumimoji="0" lang="ar-EG" sz="3600" b="0" i="0" u="none" strike="noStrike" cap="none" normalizeH="0" baseline="0" dirty="0">
                        <a:ln>
                          <a:noFill/>
                        </a:ln>
                        <a:solidFill>
                          <a:schemeClr val="bg1"/>
                        </a:solidFill>
                        <a:effectLst/>
                        <a:latin typeface="Arial" charset="0"/>
                        <a:cs typeface="Arial" charset="0"/>
                      </a:endParaRPr>
                    </a:p>
                  </a:txBody>
                  <a:tcPr marL="0" marR="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Psaumes 146:1-2, 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Times New Roman" pitchFamily="18" charset="0"/>
                        </a:rPr>
                        <a:t>1</a:t>
                      </a:r>
                      <a:r>
                        <a:rPr kumimoji="0" lang="fr-FR" sz="2800" b="0" i="0" u="none" strike="noStrike" cap="none" normalizeH="0" baseline="0" dirty="0">
                          <a:ln>
                            <a:noFill/>
                          </a:ln>
                          <a:solidFill>
                            <a:schemeClr val="bg1"/>
                          </a:solidFill>
                          <a:effectLst/>
                          <a:latin typeface="Arial" pitchFamily="34" charset="0"/>
                          <a:cs typeface="Arial" pitchFamily="34" charset="0"/>
                        </a:rPr>
                        <a:t>Ô mon âme, loue le Seigneur.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pitchFamily="34" charset="0"/>
                          <a:cs typeface="Arial" pitchFamily="34" charset="0"/>
                        </a:rPr>
                        <a:t>2 Toute ma vie je louerai le Seigneur, le reste de mes jours, je jouerai pour mon Dieu. 10 Le Seigneur régnera toujours. Il est ton Dieu, Sion, d'âge en âge,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pitchFamily="34" charset="0"/>
                          <a:cs typeface="Arial" pitchFamily="34" charset="0"/>
                        </a:rPr>
                        <a:t> Alléluia.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Psalms 146:1-2, 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 Praise the Lord! Praise the Lord, O my soul!</a:t>
                      </a:r>
                      <a:endParaRPr kumimoji="0" lang="ar-EG"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While I live I will praise the Lord; I will sing praises to my God while I have my being. 10 The Lord shall reign forever--Your God, O Zion, to all generations.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43pv</a:t>
            </a:r>
          </a:p>
        </p:txBody>
      </p:sp>
    </p:spTree>
  </p:cSld>
  <p:clrMapOvr>
    <a:masterClrMapping/>
  </p:clrMapOvr>
</p:sld>
</file>

<file path=ppt/slides/slide16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39764" name="Group 52"/>
          <p:cNvGraphicFramePr>
            <a:graphicFrameLocks noGrp="1"/>
          </p:cNvGraphicFramePr>
          <p:nvPr/>
        </p:nvGraphicFramePr>
        <p:xfrm>
          <a:off x="34925" y="44450"/>
          <a:ext cx="9109075" cy="6547930"/>
        </p:xfrm>
        <a:graphic>
          <a:graphicData uri="http://schemas.openxmlformats.org/drawingml/2006/table">
            <a:tbl>
              <a:tblPr rtl="1"/>
              <a:tblGrid>
                <a:gridCol w="4590114">
                  <a:extLst>
                    <a:ext uri="{9D8B030D-6E8A-4147-A177-3AD203B41FA5}">
                      <a16:colId xmlns:a16="http://schemas.microsoft.com/office/drawing/2014/main" val="20000"/>
                    </a:ext>
                  </a:extLst>
                </a:gridCol>
                <a:gridCol w="4518961">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مرقس ( 12: 28 – 37 )</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فجاء واحد من الكتبة وسمعهم يتحاورون فلما رأى انه اجابهم حسنا سأله اية وصية هي اول الكل.</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Marc 12:28-37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Un scribe s'avança. Ils les avait entendu discuter et voyait que Jésus leur avait bien répondu. Il lui demanda: "Quel est le premier de tous les commandements?"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Mark 12:28-37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28 Then one of the scribes came, and having heard them reasoning together, perceiving that He had answered them well, asked Him, Which is the first commandment of all?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43v</a:t>
            </a:r>
          </a:p>
        </p:txBody>
      </p:sp>
    </p:spTree>
  </p:cSld>
  <p:clrMapOvr>
    <a:masterClrMapping/>
  </p:clrMapOvr>
</p:sld>
</file>

<file path=ppt/slides/slide16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40783" name="Group 47"/>
          <p:cNvGraphicFramePr>
            <a:graphicFrameLocks noGrp="1"/>
          </p:cNvGraphicFramePr>
          <p:nvPr/>
        </p:nvGraphicFramePr>
        <p:xfrm>
          <a:off x="34925" y="44450"/>
          <a:ext cx="9145588" cy="6028678"/>
        </p:xfrm>
        <a:graphic>
          <a:graphicData uri="http://schemas.openxmlformats.org/drawingml/2006/table">
            <a:tbl>
              <a:tblPr rtl="1"/>
              <a:tblGrid>
                <a:gridCol w="4248150">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فاجابه يسوع ان اول كل الوصايا هي اسمع يا اسرائيل.الرب الهنا رب واحد.</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وتحب الرب الهك من كل قلبك ومن كل نفسك ومن كل فكرك ومن كل قدرتك.هذه هي الوصية الاولى.</a:t>
                      </a:r>
                      <a:r>
                        <a:rPr kumimoji="0" lang="ar-EG"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29 Jésus répondit: "Le premier, c'est: Écoute, Israël, le Seigneur notre Dieu est l'unique Seigneur; 30 tu aimeras le Seigneur ton Dieu de tout ton cœur, de toute ton âme, de toute ta pensée et de toute ta force.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Jesus answered him, The first of all the commandments is: `Hear, O Israel, the Lord our God, the Lord is one. 30 And you shall love the Lord your God with all your heart, with all your soul, with all your mind, and with all your strength.' This is the first commandment.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41804" name="Group 44"/>
          <p:cNvGraphicFramePr>
            <a:graphicFrameLocks noGrp="1"/>
          </p:cNvGraphicFramePr>
          <p:nvPr/>
        </p:nvGraphicFramePr>
        <p:xfrm>
          <a:off x="34925" y="44450"/>
          <a:ext cx="9109075" cy="6171554"/>
        </p:xfrm>
        <a:graphic>
          <a:graphicData uri="http://schemas.openxmlformats.org/drawingml/2006/table">
            <a:tbl>
              <a:tblPr rtl="1"/>
              <a:tblGrid>
                <a:gridCol w="4375076">
                  <a:extLst>
                    <a:ext uri="{9D8B030D-6E8A-4147-A177-3AD203B41FA5}">
                      <a16:colId xmlns:a16="http://schemas.microsoft.com/office/drawing/2014/main" val="20000"/>
                    </a:ext>
                  </a:extLst>
                </a:gridCol>
                <a:gridCol w="4733999">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وثانية مثلها هي تحب قريبك كنفسك.ليس وصية اخرى اعظم من هاتين. فقال له الكاتب جيدا يا معلّم.بالحق قلت لانه الله واحد وليس آخر سواه.</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Voici le second: Tu aimeras ton prochain comme toi-même. Il n'y a pas d'autre commandement plus grand que ceux-là. 32 Le scribe lui dit: "Très bien, Maître, tu as dit vrai: Il est unique et il n'y en a pas d'autre que lui,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31 And the second, like it, is this: `You shall love your neighbor as yourself.' There is no other commandment greater than these. 32 So the scribe said to Him, Well said, Teacher. You have spoken the truth, for there is one God, and there is no other but He.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42818" name="Group 34"/>
          <p:cNvGraphicFramePr>
            <a:graphicFrameLocks noGrp="1"/>
          </p:cNvGraphicFramePr>
          <p:nvPr/>
        </p:nvGraphicFramePr>
        <p:xfrm>
          <a:off x="34925" y="44450"/>
          <a:ext cx="9145588" cy="6049963"/>
        </p:xfrm>
        <a:graphic>
          <a:graphicData uri="http://schemas.openxmlformats.org/drawingml/2006/table">
            <a:tbl>
              <a:tblPr rtl="1"/>
              <a:tblGrid>
                <a:gridCol w="4403047">
                  <a:extLst>
                    <a:ext uri="{9D8B030D-6E8A-4147-A177-3AD203B41FA5}">
                      <a16:colId xmlns:a16="http://schemas.microsoft.com/office/drawing/2014/main" val="20000"/>
                    </a:ext>
                  </a:extLst>
                </a:gridCol>
                <a:gridCol w="4742541">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ومحبته من كل القلب ومن كل الفهم ومن كل النفس ومن كل القدرة ومحبة القريب كالنفس هي افضل من جميع المحرقات والذبائح.</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et l'aimer de tout son coeur, de toute son intelligence, de toute sa force, et aimer son prochain comme soi-même, cela vaut mieux que tous les holocaustes et sacrifices.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33 And to love Him with all the heart, with all the understanding, with all the soul, and with all the strength, and to love one's neighbor as oneself, is more than all the whole burnt offerings and sacrifices.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94735" name="Group 47"/>
          <p:cNvGraphicFramePr>
            <a:graphicFrameLocks noGrp="1"/>
          </p:cNvGraphicFramePr>
          <p:nvPr/>
        </p:nvGraphicFramePr>
        <p:xfrm>
          <a:off x="34925" y="44450"/>
          <a:ext cx="9145588" cy="6526836"/>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رآه يسوع انه اجاب بعقل قال له لست بعيدا عن ملكوت الله.ولم يجسر احد بعد ذلك ان يسأله ثم اجاب يسوع وقال وهو يعلّم في الهيكل كيف يقول الكتبة ان المسيح ابن داود.</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Jésus, voyant qu'il avait répondu avec sagesse, lui dit: "Tu n'es pas loin du Royaume de Dieu." Et personne n'osait plus l'interroger.35 Prenant la parole, Jésus enseignait dans le temple. Il disait: "Comment les scribes peuvent-ils dire que le Messie est fils de David?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34 Now when Jesus saw that he answered wisely, He said to him, You are not far from the kingdom of God. But after that no one dared question Him. 35 Then Jesus answered and said, while He taught in the temple, How is it that the scribes say that the Christ is the Son of David?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43835" name="Group 27"/>
          <p:cNvGraphicFramePr>
            <a:graphicFrameLocks noGrp="1"/>
          </p:cNvGraphicFramePr>
          <p:nvPr/>
        </p:nvGraphicFramePr>
        <p:xfrm>
          <a:off x="34925" y="44450"/>
          <a:ext cx="8966231" cy="6356352"/>
        </p:xfrm>
        <a:graphic>
          <a:graphicData uri="http://schemas.openxmlformats.org/drawingml/2006/table">
            <a:tbl>
              <a:tblPr rtl="1"/>
              <a:tblGrid>
                <a:gridCol w="4473832">
                  <a:extLst>
                    <a:ext uri="{9D8B030D-6E8A-4147-A177-3AD203B41FA5}">
                      <a16:colId xmlns:a16="http://schemas.microsoft.com/office/drawing/2014/main" val="20000"/>
                    </a:ext>
                  </a:extLst>
                </a:gridCol>
                <a:gridCol w="4492399">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لان داود نفسه قال بالروح القدس قال الرب لربي اجلس عن يميني حتى اضع اعداءك موطئا لقدميك.  فداود نفسه يدعوه ربا.فمن اين هو ابنه.</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وكان الجمع الكثير يسمعه بسرور</a:t>
                      </a:r>
                      <a:r>
                        <a:rPr kumimoji="0" lang="ar-EG" sz="3200" b="0" i="0" u="none" strike="noStrike" cap="none" normalizeH="0" baseline="0" dirty="0">
                          <a:ln>
                            <a:noFill/>
                          </a:ln>
                          <a:solidFill>
                            <a:schemeClr val="bg1"/>
                          </a:solidFill>
                          <a:effectLst/>
                          <a:latin typeface="Arial" charset="0"/>
                          <a:cs typeface="Arial" charset="0"/>
                        </a:rPr>
                        <a:t>       </a:t>
                      </a:r>
                      <a:r>
                        <a:rPr kumimoji="0" lang="ar-SA" sz="2800" b="1" i="0" u="none" strike="noStrike" cap="none" normalizeH="0" baseline="0" dirty="0">
                          <a:ln>
                            <a:noFill/>
                          </a:ln>
                          <a:solidFill>
                            <a:srgbClr val="FF9900"/>
                          </a:solidFill>
                          <a:effectLst/>
                          <a:latin typeface="Arial" charset="0"/>
                          <a:cs typeface="Arial" charset="0"/>
                        </a:rPr>
                        <a:t>( والمجد للـه دائماً ).</a:t>
                      </a:r>
                      <a:endParaRPr kumimoji="0" lang="en-CA" sz="2800" b="1" i="0" u="none" strike="noStrike" cap="none" normalizeH="0" baseline="0" dirty="0">
                        <a:ln>
                          <a:noFill/>
                        </a:ln>
                        <a:solidFill>
                          <a:srgbClr val="FF9900"/>
                        </a:solidFill>
                        <a:effectLst/>
                        <a:latin typeface="Arial" charset="0"/>
                        <a:cs typeface="Arial" charset="0"/>
                      </a:endParaRPr>
                    </a:p>
                  </a:txBody>
                  <a:tcPr marL="18000" marR="1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Times New Roman" pitchFamily="18" charset="0"/>
                        </a:rPr>
                        <a:t>36 </a:t>
                      </a:r>
                      <a:r>
                        <a:rPr kumimoji="0" lang="fr-FR" sz="2800" b="0" i="0" u="none" strike="noStrike" cap="none" normalizeH="0" baseline="0" dirty="0">
                          <a:ln>
                            <a:noFill/>
                          </a:ln>
                          <a:solidFill>
                            <a:schemeClr val="bg1"/>
                          </a:solidFill>
                          <a:effectLst/>
                          <a:latin typeface="Arial" charset="0"/>
                          <a:cs typeface="Arial" charset="0"/>
                        </a:rPr>
                        <a:t>David lui-même, inspiré par l'Esprit Saint, à dit: Le Seigneur a dit à mon Seigneur: Siège à ma droite jusqu'à ce que j'aie mis tes ennemis sous tes pieds. David lui-même l'appelle Seigneur; alors, de quelle façon est-il son fils?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en-US"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36 For David himself said by the Holy Spirit: `The Lord said to my Lord, Sit at My right hand, Till I make Your enemies Your footstool. ' 37 Therefore David himself calls Him `Lord'; how is He then his Son? And the common people heard Him gladly.</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52262"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6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282"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353283"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16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45895" name="Group 39"/>
          <p:cNvGraphicFramePr>
            <a:graphicFrameLocks noGrp="1"/>
          </p:cNvGraphicFramePr>
          <p:nvPr/>
        </p:nvGraphicFramePr>
        <p:xfrm>
          <a:off x="34925" y="44450"/>
          <a:ext cx="9001125" cy="6194426"/>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 </a:t>
                      </a:r>
                      <a:r>
                        <a:rPr kumimoji="0" lang="en-US" sz="3600" b="0" i="0" u="sng" strike="noStrike" cap="none" normalizeH="0" baseline="0" dirty="0">
                          <a:ln>
                            <a:noFill/>
                          </a:ln>
                          <a:solidFill>
                            <a:srgbClr val="FF9933"/>
                          </a:solidFill>
                          <a:effectLst/>
                          <a:latin typeface="Arial" charset="0"/>
                          <a:cs typeface="Arial" charset="0"/>
                        </a:rPr>
                        <a:t>147:1-2</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سبحوا الرب لان الترنم لالهنا صالح لانه ملذ.التسبيح لائق. الرب يبني اورشليم.يجمع منفيي اسرائيل</a:t>
                      </a:r>
                      <a:r>
                        <a:rPr kumimoji="0" lang="ar-EG" sz="3200" b="1" i="0" u="none" strike="noStrike" cap="none" normalizeH="0" baseline="0" dirty="0">
                          <a:ln>
                            <a:noFill/>
                          </a:ln>
                          <a:solidFill>
                            <a:schemeClr val="bg1"/>
                          </a:solidFill>
                          <a:effectLst/>
                          <a:latin typeface="Arial" charset="0"/>
                          <a:cs typeface="Arial" charset="0"/>
                        </a:rPr>
                        <a:t>         </a:t>
                      </a:r>
                      <a:r>
                        <a:rPr kumimoji="0" lang="ar-SA" sz="3200" b="1" i="0" u="none" strike="noStrike" cap="none" normalizeH="0" baseline="0" dirty="0">
                          <a:ln>
                            <a:noFill/>
                          </a:ln>
                          <a:solidFill>
                            <a:schemeClr val="bg1"/>
                          </a:solidFill>
                          <a:effectLst/>
                          <a:latin typeface="Arial" charset="0"/>
                          <a:cs typeface="Arial" charset="0"/>
                        </a:rPr>
                        <a:t>هللويا.</a:t>
                      </a:r>
                      <a:endParaRPr kumimoji="0" lang="en-CA" sz="3200" b="1" i="0" u="none" strike="noStrike" cap="none" normalizeH="0" baseline="0" dirty="0">
                        <a:ln>
                          <a:noFill/>
                        </a:ln>
                        <a:solidFill>
                          <a:schemeClr val="bg1"/>
                        </a:solidFill>
                        <a:effectLst/>
                        <a:latin typeface="Arial" charset="0"/>
                        <a:cs typeface="Arial" charset="0"/>
                      </a:endParaRPr>
                    </a:p>
                  </a:txBody>
                  <a:tcPr marL="109728" marR="109728"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Psalms 147:1-2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Qu'il est bon de chanter notre Dieu, qu'il est agréable de le bien louer.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Le Seigneur, qui rebâtit Jérusalem, rassemblera les bannis d'Israël</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fr-CA"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Psalms 147:1-2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Praise the Lord! For it is good to sing praises to our God; For it is pleasant, and praise is beautiful.</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The Lord builds up Jerusalem; He gathers together the outcasts of Israel.     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43pm</a:t>
            </a:r>
          </a:p>
        </p:txBody>
      </p:sp>
    </p:spTree>
  </p:cSld>
  <p:clrMapOvr>
    <a:masterClrMapping/>
  </p:clrMapOvr>
</p:sld>
</file>

<file path=ppt/slides/slide16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46937" name="Group 57"/>
          <p:cNvGraphicFramePr>
            <a:graphicFrameLocks noGrp="1"/>
          </p:cNvGraphicFramePr>
          <p:nvPr/>
        </p:nvGraphicFramePr>
        <p:xfrm>
          <a:off x="34925" y="-26988"/>
          <a:ext cx="9074150" cy="6657976"/>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875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يوحنا ( 14 : 8 – 14 )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قال له فيلبس يا سيد أرنا الآب وكفانا. قال له يسوع انا معكم زمانا هذه مدته ولم تعرفني يا فيلبس.</a:t>
                      </a:r>
                      <a:r>
                        <a:rPr kumimoji="0" lang="ar-EG" sz="32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704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Jean 14:8-14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Philippe lui dit: "Seigneur, montre-nous le Père et cela nous suffit.9 Jésus lui dit: "Je suis avec vous depuis si longtemps, et cependant, Philippe, tu ne m'as pas reconnu!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John 14:8-14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Philip said to Him, Lord, show us the Father, and it is sufficient for us. 9 Jesus said to him, Have I been with you so long, and yet you have not known Me, Philip?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43m</a:t>
            </a:r>
          </a:p>
        </p:txBody>
      </p:sp>
    </p:spTree>
  </p:cSld>
  <p:clrMapOvr>
    <a:masterClrMapping/>
  </p:clrMapOvr>
</p:sld>
</file>

<file path=ppt/slides/slide16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47948" name="Group 44"/>
          <p:cNvGraphicFramePr>
            <a:graphicFrameLocks noGrp="1"/>
          </p:cNvGraphicFramePr>
          <p:nvPr/>
        </p:nvGraphicFramePr>
        <p:xfrm>
          <a:off x="34925" y="44450"/>
          <a:ext cx="9074150" cy="7278624"/>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رآني فقد رأى الآب فكيف تقول انت أرنا الآب. ألست تؤمن اني انا في الآب والآب فيّ.</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الكلام الذي اكلمكم به لست اتكلم به من نفسي لكن الآب الحال فيّ هو يعمل الاعمال. </a:t>
                      </a:r>
                      <a:endParaRPr kumimoji="0" lang="ar-EG"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Celui qui m'a vu a vu le Père. Pourquoi dis-tu: "Montre-nous le Père"? 10 Ne crois-tu pas que je suis dans le Père et que le Père est en moi? Les paroles que je vous dis, je ne les dis pas de moi-même! Au contraire, c'est le Père qui, demeurant en moi, accomplit ses propres oeuvres.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He who has seen Me has seen the Father; so how can you say, `Show us the Father'? 10 Do you not believe that I am in the Father, and the Father in Me? The words that I speak to you I do not speak on My own authority; but the Father who dwells in Me does the works.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16566" name="Group 22"/>
          <p:cNvGraphicFramePr>
            <a:graphicFrameLocks noGrp="1"/>
          </p:cNvGraphicFramePr>
          <p:nvPr/>
        </p:nvGraphicFramePr>
        <p:xfrm>
          <a:off x="34925" y="44450"/>
          <a:ext cx="9074150" cy="676656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صدقوني اني في الآب والآب فيّ.وإلا فصدقوني لسبب الاعمال نفسها. الحق الحق اقول لكم من يؤمن بي فالاعمال التي انا اعملها يعملها هو ايضا ويعمل اعظم منها لاني ماض الى ابي. </a:t>
                      </a:r>
                      <a:endParaRPr kumimoji="0" lang="ar-EG"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Croyez-moi, je suis dans le Père et le Père est en moi; et si vous ne croyez pas ma parole, croyez du moins à cause de ces oeuvres. 12 En vérité, en vérité, je vous le dis, celui qui croit en moi fera lui aussi les oeuvres que je fais; il en fera même de plus grandes, parce que je vais au Père.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Believe Me that I am in the Father and the Father in Me, or else believe Me for the sake of the works themselves. 12 Most assuredly, I say to you, he who believes in Me, the works that I do he will do also; and greater works than these he will do, because I go to My Father.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49974" name="Group 22"/>
          <p:cNvGraphicFramePr>
            <a:graphicFrameLocks noGrp="1"/>
          </p:cNvGraphicFramePr>
          <p:nvPr/>
        </p:nvGraphicFramePr>
        <p:xfrm>
          <a:off x="107950" y="115888"/>
          <a:ext cx="9072563" cy="5762626"/>
        </p:xfrm>
        <a:graphic>
          <a:graphicData uri="http://schemas.openxmlformats.org/drawingml/2006/table">
            <a:tbl>
              <a:tblPr rtl="1"/>
              <a:tblGrid>
                <a:gridCol w="4895850">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ومهما سألتم باسمي فذلك افعله ليتمجد الآب بالابن.</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ان سألتم شيئا باسمي فاني افعله</a:t>
                      </a:r>
                      <a:r>
                        <a:rPr kumimoji="0" lang="ar-EG" sz="3200" b="0" i="0" u="none" strike="noStrike" cap="none" normalizeH="0" baseline="0">
                          <a:ln>
                            <a:noFill/>
                          </a:ln>
                          <a:solidFill>
                            <a:schemeClr val="bg1"/>
                          </a:solidFill>
                          <a:effectLst/>
                          <a:latin typeface="Arial" charset="0"/>
                          <a:cs typeface="Arial" charset="0"/>
                        </a:rPr>
                        <a:t>     </a:t>
                      </a:r>
                      <a:r>
                        <a:rPr kumimoji="0" lang="ar-SA" sz="2800" b="1" i="0" u="none" strike="noStrike" cap="none" normalizeH="0" baseline="0">
                          <a:ln>
                            <a:noFill/>
                          </a:ln>
                          <a:solidFill>
                            <a:srgbClr val="FF9900"/>
                          </a:solidFill>
                          <a:effectLst/>
                          <a:latin typeface="Arial" charset="0"/>
                          <a:cs typeface="Arial" charset="0"/>
                        </a:rPr>
                        <a:t>( والمجد للـه دائماً ).</a:t>
                      </a:r>
                      <a:endParaRPr kumimoji="0" lang="en-CA" sz="28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a:ln>
                            <a:noFill/>
                          </a:ln>
                          <a:solidFill>
                            <a:schemeClr val="bg1"/>
                          </a:solidFill>
                          <a:effectLst/>
                          <a:latin typeface="Arial" charset="0"/>
                          <a:cs typeface="Arial" charset="0"/>
                        </a:rPr>
                        <a:t>13</a:t>
                      </a:r>
                      <a:r>
                        <a:rPr kumimoji="0" lang="en-US" sz="2800" b="0" i="0" u="none" strike="noStrike" cap="none" normalizeH="0" baseline="0">
                          <a:ln>
                            <a:noFill/>
                          </a:ln>
                          <a:solidFill>
                            <a:schemeClr val="bg1"/>
                          </a:solidFill>
                          <a:effectLst/>
                          <a:latin typeface="Arial" charset="0"/>
                          <a:cs typeface="Arial" charset="0"/>
                        </a:rPr>
                        <a:t> </a:t>
                      </a:r>
                      <a:r>
                        <a:rPr kumimoji="0" lang="ar-EG" sz="2800" b="0" i="0" u="none" strike="noStrike" cap="none" normalizeH="0" baseline="0">
                          <a:ln>
                            <a:noFill/>
                          </a:ln>
                          <a:solidFill>
                            <a:schemeClr val="bg1"/>
                          </a:solidFill>
                          <a:effectLst/>
                          <a:latin typeface="Arial" charset="0"/>
                          <a:cs typeface="Arial" charset="0"/>
                        </a:rPr>
                        <a:t> </a:t>
                      </a:r>
                      <a:r>
                        <a:rPr kumimoji="0" lang="fr-FR" sz="2800" b="0" i="0" u="none" strike="noStrike" cap="none" normalizeH="0" baseline="0">
                          <a:ln>
                            <a:noFill/>
                          </a:ln>
                          <a:solidFill>
                            <a:schemeClr val="bg1"/>
                          </a:solidFill>
                          <a:effectLst/>
                          <a:latin typeface="Arial" charset="0"/>
                          <a:cs typeface="Arial" charset="0"/>
                        </a:rPr>
                        <a:t>Tout ce que vous demanderez en mon nom, je le ferai, de sorte que le Père soit glorifié dans le Fils.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Si vous me demandez quelque chose en mon nom, je le ferai.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en-US"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And whatever you ask in My name, that I will do, that the Father may be glorified in the Son. 14 If you ask anything in My name, I will do it.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58406"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6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9426"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359427"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rtl="0"/>
            <a:endParaRPr lang="en-US" sz="2800">
              <a:solidFill>
                <a:schemeClr val="bg1"/>
              </a:solidFill>
              <a:latin typeface="Avva_Shenouda" pitchFamily="34" charset="0"/>
            </a:endParaRPr>
          </a:p>
        </p:txBody>
      </p:sp>
      <p:sp>
        <p:nvSpPr>
          <p:cNvPr id="359428"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359429"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16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53105" name="Group 81"/>
          <p:cNvGraphicFramePr>
            <a:graphicFrameLocks noGrp="1"/>
          </p:cNvGraphicFramePr>
          <p:nvPr/>
        </p:nvGraphicFramePr>
        <p:xfrm>
          <a:off x="34925" y="44450"/>
          <a:ext cx="9074150" cy="6610223"/>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بولس الرسول إلى أهل ك</a:t>
                      </a:r>
                      <a:r>
                        <a:rPr kumimoji="0" lang="ar-EG" sz="3200" b="0" i="0" u="sng" strike="noStrike" cap="none" normalizeH="0" baseline="0" dirty="0">
                          <a:ln>
                            <a:noFill/>
                          </a:ln>
                          <a:solidFill>
                            <a:srgbClr val="FF9933"/>
                          </a:solidFill>
                          <a:effectLst/>
                          <a:latin typeface="Arial" charset="0"/>
                          <a:cs typeface="Arial" charset="0"/>
                        </a:rPr>
                        <a:t>ورونثوس الأولى ( 15 : 57 – 16 : 8</a:t>
                      </a:r>
                      <a:r>
                        <a:rPr kumimoji="0" lang="ar-SA" sz="3200" b="0" i="0" u="sng" strike="noStrike" cap="none" normalizeH="0" baseline="0" dirty="0">
                          <a:ln>
                            <a:noFill/>
                          </a:ln>
                          <a:solidFill>
                            <a:srgbClr val="FF9933"/>
                          </a:solidFill>
                          <a:effectLst/>
                          <a:latin typeface="Arial" charset="0"/>
                          <a:cs typeface="Arial" charset="0"/>
                        </a:rPr>
                        <a:t> )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ولكن شكرا للّه الذي يعطينا الغلبة بربنا يسوع المسيح</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 اذا يا اخوتي الاحباء كونوا راسخين غير متزعزعين مكثرين في عمل الرب كل حين عالمين ان تعبكم ليس باطلا في الرب</a:t>
                      </a:r>
                      <a:r>
                        <a:rPr kumimoji="0" lang="ar-EG" sz="32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3100" b="0" i="0" u="sng" strike="noStrike" cap="none" normalizeH="0" baseline="0">
                          <a:ln>
                            <a:noFill/>
                          </a:ln>
                          <a:solidFill>
                            <a:srgbClr val="FF9933"/>
                          </a:solidFill>
                          <a:effectLst/>
                          <a:latin typeface="Arial" charset="0"/>
                          <a:cs typeface="Times New Roman" pitchFamily="18" charset="0"/>
                        </a:rPr>
                        <a:t>1Corinthiens15:57-16:8</a:t>
                      </a:r>
                    </a:p>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57 Rendons grâce à Dieu, qui nous donne la victoire par notre Seigneur Jésus Christ. 58 Ainsi, mes frères bien-aimés, soyez fermes, inébranlables, faites sans cesse des progrès dans l'oeuvre du Seigneur, sachant que votre peine n'est pas vaine dans le Seigneur.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700" b="0" i="0" u="sng" strike="noStrike" cap="none" normalizeH="0" baseline="0" dirty="0">
                          <a:ln>
                            <a:noFill/>
                          </a:ln>
                          <a:solidFill>
                            <a:srgbClr val="FF9933"/>
                          </a:solidFill>
                          <a:effectLst/>
                          <a:latin typeface="Arial" charset="0"/>
                          <a:cs typeface="Times New Roman" pitchFamily="18" charset="0"/>
                        </a:rPr>
                        <a:t>1 Corinthians 15:57-16:8</a:t>
                      </a:r>
                    </a:p>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57 But thanks be to God, who gives us the victory through our Lord Jesus Christ. 58 Therefore, my beloved brethren, be steadfast, immovable, always abounding in the work of the Lord, knowing that your labor is not in vain in the Lord.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43p</a:t>
            </a:r>
          </a:p>
        </p:txBody>
      </p:sp>
    </p:spTree>
  </p:cSld>
  <p:clrMapOvr>
    <a:masterClrMapping/>
  </p:clrMapOvr>
</p:sld>
</file>

<file path=ppt/slides/slide16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54089" name="Group 41"/>
          <p:cNvGraphicFramePr>
            <a:graphicFrameLocks noGrp="1"/>
          </p:cNvGraphicFramePr>
          <p:nvPr/>
        </p:nvGraphicFramePr>
        <p:xfrm>
          <a:off x="34925" y="44450"/>
          <a:ext cx="9145588" cy="6729984"/>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من جهة الجمع لاجل القديسين فكما اوصيت كنائس غلاطية هكذا افعلوا انتم ايضا.في كل اول اسبوع ليضع كل واحد منكم عنده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خازنا ما تيسر حتى اذا جئت لا يكون جمع حينئذ.</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Pour la collecte en faveur des saints, vous suivrez, vous aussi les règles que j'ai données aux  Eglises de Galatie. 2 Le premier jour de chaque semaine, chacun mettra de côté chez lui ce qu'il aura réussi à épargner, afin qu'on n'attende pas mon arrivée pour recueillir les dons.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Now concerning the collection for the saints, as I have given orders to the churches of Galatia, so you must do also: 2 On the first day of the week let each one of you lay something aside, storing up as he may prosper, that there be no collections when I come.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55112" name="Group 40"/>
          <p:cNvGraphicFramePr>
            <a:graphicFrameLocks noGrp="1"/>
          </p:cNvGraphicFramePr>
          <p:nvPr/>
        </p:nvGraphicFramePr>
        <p:xfrm>
          <a:off x="34925" y="44450"/>
          <a:ext cx="9145588" cy="6777038"/>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ومتى حضرت فالذين تستحسنونهم أرسلهم برسائل ليحملوا احسانكم الى اورشليم. وان كان يستحق ان اذهب انا ايضا فسيذهبون معي</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وسأجيء اليكم متى اجتزت بمكدونية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لاني اجتاز بمكدونية.</a:t>
                      </a:r>
                      <a:endParaRPr kumimoji="0" lang="ar-EG"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Quand je serai là, j'enverrai munis de lettres, ceux que vous aurez choisis, porter vos dons à Jérusalem; 4 s'il convient que j'y aille moi-même, ils feront le voyage avec moi.5 Je viendrai chez vous en passant par la Macédoine;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And when I come, whomever you approve by your letters I will send to bear your gift to Jerusalem. 4 But if it is fitting that I go also, they will go with me. 5 Now I will come to you when I pass through Macedonia (for I am passing through Macedonia).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12135" name="Group 39"/>
          <p:cNvGraphicFramePr>
            <a:graphicFrameLocks noGrp="1"/>
          </p:cNvGraphicFramePr>
          <p:nvPr/>
        </p:nvGraphicFramePr>
        <p:xfrm>
          <a:off x="34925" y="44450"/>
          <a:ext cx="9145588" cy="6693408"/>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وربما امكث عندكم او اشتي ايضا لكي تشيعوني الى حيثما اذهب.  لاني لست اريد الآن ان اراكم في العبور لاني ارجو ان امكث عندكم زمانا ان أذن الرب. ولكنني امكث في افسس الى يوم الخمسين</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je la traverserai, en effet, et il est possible que je séjourne ou même que je passe l'hiver chez vous, pour que vous me donniez les moyens de poursuivre ma route. 7 Je ne veux pas, cette fois, vous voir seulement en passant, et j'espère rester quelque temps avec vous, si le Seigneur le permet. Mais je resterai à Éphèse jusqu'à la Pentecôte.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And it may be that I will remain, or even spend the winter with you, that you may send me on my journey, wherever I go. 7 For I do not wish to see you now on the way; but I hope to stay a while with you, if the Lord permits. 8 But I will tarry in Ephesus until Pentecost.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4546"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6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5570"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36557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365572"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16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59226" name="Group 58"/>
          <p:cNvGraphicFramePr>
            <a:graphicFrameLocks noGrp="1"/>
          </p:cNvGraphicFramePr>
          <p:nvPr/>
        </p:nvGraphicFramePr>
        <p:xfrm>
          <a:off x="-36513" y="-26988"/>
          <a:ext cx="9145588" cy="6629845"/>
        </p:xfrm>
        <a:graphic>
          <a:graphicData uri="http://schemas.openxmlformats.org/drawingml/2006/table">
            <a:tbl>
              <a:tblPr rtl="1"/>
              <a:tblGrid>
                <a:gridCol w="4392612">
                  <a:extLst>
                    <a:ext uri="{9D8B030D-6E8A-4147-A177-3AD203B41FA5}">
                      <a16:colId xmlns:a16="http://schemas.microsoft.com/office/drawing/2014/main" val="20000"/>
                    </a:ext>
                  </a:extLst>
                </a:gridCol>
                <a:gridCol w="4752976">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الكاثوليكون من رسالة </a:t>
                      </a:r>
                      <a:r>
                        <a:rPr kumimoji="0" lang="ar-EG" sz="3200" b="0" i="0" u="sng" strike="noStrike" cap="none" normalizeH="0" baseline="0">
                          <a:ln>
                            <a:noFill/>
                          </a:ln>
                          <a:solidFill>
                            <a:srgbClr val="FF9933"/>
                          </a:solidFill>
                          <a:effectLst/>
                          <a:latin typeface="Arial" charset="0"/>
                          <a:cs typeface="Arial" charset="0"/>
                        </a:rPr>
                        <a:t>بطرس</a:t>
                      </a:r>
                      <a:r>
                        <a:rPr kumimoji="0" lang="ar-SA" sz="3200" b="0" i="0" u="sng" strike="noStrike" cap="none" normalizeH="0" baseline="0">
                          <a:ln>
                            <a:noFill/>
                          </a:ln>
                          <a:solidFill>
                            <a:srgbClr val="FF9933"/>
                          </a:solidFill>
                          <a:effectLst/>
                          <a:latin typeface="Arial" charset="0"/>
                          <a:cs typeface="Arial" charset="0"/>
                        </a:rPr>
                        <a:t> الرسول الأولى</a:t>
                      </a:r>
                      <a:r>
                        <a:rPr kumimoji="0" lang="ar-EG" sz="3200" b="0" i="0" u="sng" strike="noStrike" cap="none" normalizeH="0" baseline="0">
                          <a:ln>
                            <a:noFill/>
                          </a:ln>
                          <a:solidFill>
                            <a:srgbClr val="FF9933"/>
                          </a:solidFill>
                          <a:effectLst/>
                          <a:latin typeface="Arial" charset="0"/>
                          <a:cs typeface="Arial" charset="0"/>
                        </a:rPr>
                        <a:t> ( 1 : 2 - 12</a:t>
                      </a:r>
                      <a:r>
                        <a:rPr kumimoji="0" lang="ar-SA" sz="3200" b="0" i="0" u="sng" strike="noStrike" cap="none" normalizeH="0" baseline="0">
                          <a:ln>
                            <a:noFill/>
                          </a:ln>
                          <a:solidFill>
                            <a:srgbClr val="FF9933"/>
                          </a:solidFill>
                          <a:effectLst/>
                          <a:latin typeface="Arial" charset="0"/>
                          <a:cs typeface="Arial" charset="0"/>
                        </a:rPr>
                        <a:t> )</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بمقتضى علم الله الآب السابق في تقديس الروح للطاعة ورشّ دم يسوع المسيح.لتكثر لكم النعمة والسلام</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26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Times New Roman" pitchFamily="18" charset="0"/>
                        </a:rPr>
                        <a:t>1 Pierre 1:2 - 12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Que la grâce et la paix vous viennent en abondance. Béni soit Dieu, le Père de notre Seigneur Jésus Christ: dans sa grande miséricorde,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1 Peter 1:2-12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elect according to the foreknowledge of God the Father, in sanctification of the Spirit, for obedience and sprinkling of the blood of Jesus Christ: Grace to you and peace be multiplied.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43c</a:t>
            </a:r>
          </a:p>
        </p:txBody>
      </p:sp>
    </p:spTree>
  </p:cSld>
  <p:clrMapOvr>
    <a:masterClrMapping/>
  </p:clrMapOvr>
</p:sld>
</file>

<file path=ppt/slides/slide16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60231" name="Group 39"/>
          <p:cNvGraphicFramePr>
            <a:graphicFrameLocks noGrp="1"/>
          </p:cNvGraphicFramePr>
          <p:nvPr/>
        </p:nvGraphicFramePr>
        <p:xfrm>
          <a:off x="34925" y="44450"/>
          <a:ext cx="9145588" cy="6339840"/>
        </p:xfrm>
        <a:graphic>
          <a:graphicData uri="http://schemas.openxmlformats.org/drawingml/2006/table">
            <a:tbl>
              <a:tblPr rtl="1"/>
              <a:tblGrid>
                <a:gridCol w="3960813">
                  <a:extLst>
                    <a:ext uri="{9D8B030D-6E8A-4147-A177-3AD203B41FA5}">
                      <a16:colId xmlns:a16="http://schemas.microsoft.com/office/drawing/2014/main" val="20000"/>
                    </a:ext>
                  </a:extLst>
                </a:gridCol>
                <a:gridCol w="51847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مبارك الله ابو ربنا يسوع المسيح الذي حسب رحمته الكثيرة ولدنا ثانية لرجاء حيّ بقيامة يسوع المسيح من الاموات لميراث لا يفنى ولا يتدنس ولا يضمحل محفوظ في السموات لاجلكم</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3il nous a fait renaître pour une espérance vivante,4 par la résurrection de Jésus Christ d'entre les morts, pour un héritage qui ne se peut corrompre, ni souiller, ni flétrir; cet héritage vous est réservé dans les cieux,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Blessed be the God and Father of our Lord Jesus Christ, who according to His abundant mercy has begotten us again to a living hope through the resurrection of Jesus Christ from the dead, 4 to an inheritance incorruptible and undefiled and that does not fade away, reserved in heaven for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61253" name="Group 37"/>
          <p:cNvGraphicFramePr>
            <a:graphicFrameLocks noGrp="1"/>
          </p:cNvGraphicFramePr>
          <p:nvPr/>
        </p:nvGraphicFramePr>
        <p:xfrm>
          <a:off x="34925" y="44450"/>
          <a:ext cx="9145588" cy="6389434"/>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انتم الذين بقوة الله محروسون بايمان لخلاص مستعد ان يعلن في الزمان الاخير. الذي به تبتهجونمع انكم الآن ان كان يجب تحزنون يسيرا بتجارب متنوعة</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à vous que la puissance de Dieu garde par la foi pour le salut prêt à se révéler au moment de la fin. 6 Aussi tressaillez-vous d'allégresse même s'il faut que, pour un peu de temps, vous soyez affligés par diverses épreuves,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who are kept by the power of God through faith for salvation ready to be revealed in the last time. 6 In this you greatly rejoice, though now for a little while, if need be, you have been grieved by various trials,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62296" name="Group 56"/>
          <p:cNvGraphicFramePr>
            <a:graphicFrameLocks noGrp="1"/>
          </p:cNvGraphicFramePr>
          <p:nvPr/>
        </p:nvGraphicFramePr>
        <p:xfrm>
          <a:off x="34925" y="44450"/>
          <a:ext cx="9145588" cy="633984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لكي تكون تزكية ايمانكم وهي اثمن من الذهب الفاني مع انه يمتحن بالنار توجد للمدح والكرامة والمجد عند استعلان يسوع المسيح ذلك وان لم تروه تحبونه.ذلك وان كنتم لا ترونه الآن</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a:ln>
                            <a:noFill/>
                          </a:ln>
                          <a:solidFill>
                            <a:schemeClr val="bg1"/>
                          </a:solidFill>
                          <a:effectLst/>
                          <a:latin typeface="Arial" charset="0"/>
                          <a:cs typeface="Arial" charset="0"/>
                        </a:rPr>
                        <a:t>7 </a:t>
                      </a:r>
                      <a:r>
                        <a:rPr kumimoji="0" lang="fr-FR" sz="2800" b="0" i="0" u="none" strike="noStrike" cap="none" normalizeH="0" baseline="0">
                          <a:ln>
                            <a:noFill/>
                          </a:ln>
                          <a:solidFill>
                            <a:schemeClr val="bg1"/>
                          </a:solidFill>
                          <a:effectLst/>
                          <a:latin typeface="Arial" charset="0"/>
                          <a:cs typeface="Arial" charset="0"/>
                        </a:rPr>
                        <a:t>afin que la valeur éprouvée de votre foi - beaucoup plus précieuse que l'or périssable qui pourtant est éprouvé par le feu - obtienne louange, gloire et honneur lors de la révélation de Jésus Christ,8 Lui que vous aimez sans l'avoir vu, en qui vous croyez sans le voir encore;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that the genuineness of your faith, being much more precious than gold that perishes, though it is tested by fire, may be found to praise, honor, and glory at the revelation of Jesus Christ, 8 whom having not seen you love. Though now you do not see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63304" name="Group 40"/>
          <p:cNvGraphicFramePr>
            <a:graphicFrameLocks noGrp="1"/>
          </p:cNvGraphicFramePr>
          <p:nvPr/>
        </p:nvGraphicFramePr>
        <p:xfrm>
          <a:off x="34925" y="44450"/>
          <a:ext cx="9145588" cy="633984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لكن تؤمنون به فتبتهجون بفرح لا ينطق به ومجيد  نائلين غاية ايمانكم خلاص النفوس.  الخلاص الذي فتش وبحث عنه انبياء.الذين تنبأوا عن النعمة التي لاجلكم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aussi tressaillez-vous d'une joie ineffable et glorieuse,9 en remportant, comme prix de la foi, le salut de vos âmes.10 Sur ce salut ont porté les recherches et les investigations des prophètes, qui ont prophétisé au sujet de la grâce qui vous était destinée: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yet believing, you rejoice with joy inexpressible and full of glory, 9 receiving the end of your faith--the salvation of your souls. 10 Of this salvation the prophets have inquired and searched carefully, who prophesied of the grace that would come to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16217" name="Group 25"/>
          <p:cNvGraphicFramePr>
            <a:graphicFrameLocks noGrp="1"/>
          </p:cNvGraphicFramePr>
          <p:nvPr/>
        </p:nvGraphicFramePr>
        <p:xfrm>
          <a:off x="34925" y="44450"/>
          <a:ext cx="9145588" cy="5901754"/>
        </p:xfrm>
        <a:graphic>
          <a:graphicData uri="http://schemas.openxmlformats.org/drawingml/2006/table">
            <a:tbl>
              <a:tblPr rtl="1"/>
              <a:tblGrid>
                <a:gridCol w="5256213">
                  <a:extLst>
                    <a:ext uri="{9D8B030D-6E8A-4147-A177-3AD203B41FA5}">
                      <a16:colId xmlns:a16="http://schemas.microsoft.com/office/drawing/2014/main" val="20000"/>
                    </a:ext>
                  </a:extLst>
                </a:gridCol>
                <a:gridCol w="38893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باحثين اي وقت او ما الوقت الذي كان يدل عليه روح المسيح الذي فيهم اذ سبق فشهد بالآلام التي للمسيح والامجاد التي بعدها.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ils recherchaient à quel temps et à quelles circonstances se rapportaient les indications données par l'Esprit du Christ qui était présent en eux, quand il attestait par avance les souffrances réservées au Christ et la gloire qui les suivrait.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searching what, or what manner of time, the Spirit of Christ who was in them was indicating when He testified beforehand the sufferings of Christ and the glories that would follow.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17591" name="Group 23"/>
          <p:cNvGraphicFramePr>
            <a:graphicFrameLocks noGrp="1"/>
          </p:cNvGraphicFramePr>
          <p:nvPr/>
        </p:nvGraphicFramePr>
        <p:xfrm>
          <a:off x="34925" y="44450"/>
          <a:ext cx="9145588" cy="6766560"/>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الذين أعلن لهم انهم ليس لانفسهم بل لنا كانوا يخدمون بهذه الامور التي أخبرتم بها انتم الآن بواسطة الذين بشروكم في الروح القدس المرسل من السماء التي تشتهي الملائكة ان تطّلع عليها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Il leur fut révélé que ce n'était pas pour eux-mêmes, mais pour vous qu'ils transmettaient ce message, que maintenant les prédicateurs de l'Évangile vous ont communiqué sous l'action de l'Esprit Saint envoyé du ciel, et dans lequel les anges désirent plonger leurs regards.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To them it was revealed that, not to themselves, but to us they were ministering the things which now have been reported to you through those who have preached the gospel to you by the Holy Spirit sent from heaven--things which angels desire to look into.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4786" name="Text Box 2"/>
          <p:cNvSpPr txBox="1">
            <a:spLocks noChangeArrowheads="1"/>
          </p:cNvSpPr>
          <p:nvPr/>
        </p:nvSpPr>
        <p:spPr bwMode="auto">
          <a:xfrm>
            <a:off x="6324600" y="1258888"/>
            <a:ext cx="2667000" cy="585787"/>
          </a:xfrm>
          <a:prstGeom prst="rect">
            <a:avLst/>
          </a:prstGeom>
          <a:noFill/>
          <a:ln w="9525">
            <a:noFill/>
            <a:miter lim="800000"/>
            <a:headEnd/>
            <a:tailEnd/>
          </a:ln>
        </p:spPr>
        <p:txBody>
          <a:bodyPr>
            <a:spAutoFit/>
          </a:bodyPr>
          <a:lstStyle/>
          <a:p>
            <a:pPr algn="just" rtl="0">
              <a:lnSpc>
                <a:spcPct val="90000"/>
              </a:lnSpc>
              <a:spcBef>
                <a:spcPct val="20000"/>
              </a:spcBef>
            </a:pPr>
            <a:endParaRPr lang="en-US" sz="3600">
              <a:latin typeface="Coptic1" pitchFamily="2" charset="0"/>
              <a:cs typeface="Times New Roman" pitchFamily="18" charset="0"/>
            </a:endParaRPr>
          </a:p>
        </p:txBody>
      </p:sp>
      <p:sp>
        <p:nvSpPr>
          <p:cNvPr id="374787" name="Text Box 3"/>
          <p:cNvSpPr txBox="1">
            <a:spLocks noChangeArrowheads="1"/>
          </p:cNvSpPr>
          <p:nvPr/>
        </p:nvSpPr>
        <p:spPr bwMode="auto">
          <a:xfrm>
            <a:off x="0" y="1295400"/>
            <a:ext cx="3352800" cy="701675"/>
          </a:xfrm>
          <a:prstGeom prst="rect">
            <a:avLst/>
          </a:prstGeom>
          <a:noFill/>
          <a:ln w="9525">
            <a:noFill/>
            <a:miter lim="800000"/>
            <a:headEnd/>
            <a:tailEnd/>
          </a:ln>
        </p:spPr>
        <p:txBody>
          <a:bodyPr>
            <a:spAutoFit/>
          </a:bodyPr>
          <a:lstStyle/>
          <a:p>
            <a:pPr algn="just" rtl="0">
              <a:spcBef>
                <a:spcPct val="20000"/>
              </a:spcBef>
            </a:pPr>
            <a:endParaRPr lang="en-US" sz="4000"/>
          </a:p>
        </p:txBody>
      </p:sp>
      <p:sp>
        <p:nvSpPr>
          <p:cNvPr id="374788" name="Rectangle 4"/>
          <p:cNvSpPr>
            <a:spLocks noGrp="1" noChangeArrowheads="1"/>
          </p:cNvSpPr>
          <p:nvPr>
            <p:ph type="title"/>
          </p:nvPr>
        </p:nvSpPr>
        <p:spPr>
          <a:xfrm>
            <a:off x="434975" y="0"/>
            <a:ext cx="8458200" cy="685800"/>
          </a:xfrm>
          <a:solidFill>
            <a:srgbClr val="33CCCC"/>
          </a:solidFill>
          <a:ln>
            <a:solidFill>
              <a:schemeClr val="tx1"/>
            </a:solidFill>
          </a:ln>
        </p:spPr>
        <p:txBody>
          <a:bodyPr/>
          <a:lstStyle/>
          <a:p>
            <a:pPr eaLnBrk="1" hangingPunct="1"/>
            <a:r>
              <a:rPr lang="en-US" sz="3200">
                <a:solidFill>
                  <a:schemeClr val="bg1"/>
                </a:solidFill>
              </a:rPr>
              <a:t>THE RESURRECTION PRAXIS RESPONSE</a:t>
            </a:r>
          </a:p>
        </p:txBody>
      </p:sp>
      <p:graphicFrame>
        <p:nvGraphicFramePr>
          <p:cNvPr id="4750341" name="Group 5"/>
          <p:cNvGraphicFramePr>
            <a:graphicFrameLocks noGrp="1"/>
          </p:cNvGraphicFramePr>
          <p:nvPr>
            <p:ph type="tbl" idx="1"/>
          </p:nvPr>
        </p:nvGraphicFramePr>
        <p:xfrm>
          <a:off x="0" y="765175"/>
          <a:ext cx="9144000" cy="5495544"/>
        </p:xfrm>
        <a:graphic>
          <a:graphicData uri="http://schemas.openxmlformats.org/drawingml/2006/table">
            <a:tbl>
              <a:tblPr/>
              <a:tblGrid>
                <a:gridCol w="2362200">
                  <a:extLst>
                    <a:ext uri="{9D8B030D-6E8A-4147-A177-3AD203B41FA5}">
                      <a16:colId xmlns:a16="http://schemas.microsoft.com/office/drawing/2014/main" val="20000"/>
                    </a:ext>
                  </a:extLst>
                </a:gridCol>
                <a:gridCol w="2743200">
                  <a:extLst>
                    <a:ext uri="{9D8B030D-6E8A-4147-A177-3AD203B41FA5}">
                      <a16:colId xmlns:a16="http://schemas.microsoft.com/office/drawing/2014/main" val="20001"/>
                    </a:ext>
                  </a:extLst>
                </a:gridCol>
                <a:gridCol w="2362200">
                  <a:extLst>
                    <a:ext uri="{9D8B030D-6E8A-4147-A177-3AD203B41FA5}">
                      <a16:colId xmlns:a16="http://schemas.microsoft.com/office/drawing/2014/main" val="20002"/>
                    </a:ext>
                  </a:extLst>
                </a:gridCol>
                <a:gridCol w="1676400">
                  <a:extLst>
                    <a:ext uri="{9D8B030D-6E8A-4147-A177-3AD203B41FA5}">
                      <a16:colId xmlns:a16="http://schemas.microsoft.com/office/drawing/2014/main" val="20003"/>
                    </a:ext>
                  </a:extLst>
                </a:gridCol>
              </a:tblGrid>
              <a:tr h="5373688">
                <a:tc>
                  <a:txBody>
                    <a:bodyPr/>
                    <a:lstStyle/>
                    <a:p>
                      <a:pPr marL="0" marR="0" lvl="0" indent="0" algn="l" defTabSz="914400" rtl="1"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a:ln>
                            <a:noFill/>
                          </a:ln>
                          <a:solidFill>
                            <a:schemeClr val="bg1"/>
                          </a:solidFill>
                          <a:effectLst/>
                          <a:latin typeface="Arial" charset="0"/>
                          <a:cs typeface="Arial" charset="0"/>
                        </a:rPr>
                        <a:t>Hail to His </a:t>
                      </a:r>
                      <a:r>
                        <a:rPr kumimoji="0" lang="en-US" sz="2800" b="0" i="0" u="none" strike="noStrike" cap="none" normalizeH="0" baseline="0">
                          <a:ln>
                            <a:noFill/>
                          </a:ln>
                          <a:solidFill>
                            <a:schemeClr val="bg1"/>
                          </a:solidFill>
                          <a:effectLst/>
                          <a:latin typeface="Arial" charset="0"/>
                          <a:cs typeface="Arial" charset="0"/>
                        </a:rPr>
                        <a:t>Resurrection</a:t>
                      </a:r>
                      <a:r>
                        <a:rPr kumimoji="0" lang="en-US" sz="3200" b="0" i="0" u="none" strike="noStrike" cap="none" normalizeH="0" baseline="0">
                          <a:ln>
                            <a:noFill/>
                          </a:ln>
                          <a:solidFill>
                            <a:schemeClr val="bg1"/>
                          </a:solidFill>
                          <a:effectLst/>
                          <a:latin typeface="Arial" charset="0"/>
                          <a:cs typeface="Arial" charset="0"/>
                        </a:rPr>
                        <a:t>: He, Who has risen from the dead: in order to save us: from our sins.</a:t>
                      </a:r>
                    </a:p>
                  </a:txBody>
                  <a:tcPr horzOverflow="overflow">
                    <a:lnL cap="flat">
                      <a:noFill/>
                    </a:lnL>
                    <a:lnR>
                      <a:noFill/>
                    </a:lnR>
                    <a:lnT cap="flat">
                      <a:noFill/>
                    </a:lnT>
                    <a:lnB cap="flat">
                      <a:noFill/>
                    </a:lnB>
                    <a:lnTlToBr>
                      <a:noFill/>
                    </a:lnTlToBr>
                    <a:lnBlToTr>
                      <a:noFill/>
                    </a:lnBlToTr>
                    <a:noFill/>
                  </a:tcPr>
                </a:tc>
                <a:tc>
                  <a:txBody>
                    <a:bodyPr/>
                    <a:lstStyle/>
                    <a:p>
                      <a:pPr marL="0" marR="0" lvl="0" indent="0" algn="l" defTabSz="914400" rtl="1"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a:ln>
                            <a:noFill/>
                          </a:ln>
                          <a:solidFill>
                            <a:schemeClr val="bg1"/>
                          </a:solidFill>
                          <a:effectLst/>
                          <a:latin typeface="Coptic" pitchFamily="2" charset="0"/>
                          <a:cs typeface="Arial" charset="0"/>
                        </a:rPr>
                        <a:t>&lt;ere tefa~nac-tacic: e~taftwnf e~bolqen n/eymwout: san~tefcw] m~mon: e~bolqen nennobi.</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l" defTabSz="914400" rtl="1" eaLnBrk="1" fontAlgn="base" latinLnBrk="0" hangingPunct="1">
                        <a:lnSpc>
                          <a:spcPct val="90000"/>
                        </a:lnSpc>
                        <a:spcBef>
                          <a:spcPct val="20000"/>
                        </a:spcBef>
                        <a:spcAft>
                          <a:spcPct val="0"/>
                        </a:spcAft>
                        <a:buClrTx/>
                        <a:buSzTx/>
                        <a:buFontTx/>
                        <a:buNone/>
                        <a:tabLst/>
                      </a:pPr>
                      <a:r>
                        <a:rPr kumimoji="0" lang="fr-CA" sz="4000" b="0" i="0" u="none" strike="noStrike" cap="none" normalizeH="0" baseline="0">
                          <a:ln>
                            <a:noFill/>
                          </a:ln>
                          <a:solidFill>
                            <a:schemeClr val="bg1"/>
                          </a:solidFill>
                          <a:effectLst/>
                          <a:latin typeface="Arial" charset="0"/>
                          <a:cs typeface="Arial" charset="0"/>
                        </a:rPr>
                        <a:t>Salut </a:t>
                      </a:r>
                      <a:r>
                        <a:rPr kumimoji="0" lang="en-US" sz="4000" b="0" i="0" u="none" strike="noStrike" cap="none" normalizeH="0" baseline="0">
                          <a:ln>
                            <a:noFill/>
                          </a:ln>
                          <a:solidFill>
                            <a:schemeClr val="bg1"/>
                          </a:solidFill>
                          <a:effectLst/>
                          <a:latin typeface="Arial" charset="0"/>
                          <a:cs typeface="Arial" charset="0"/>
                        </a:rPr>
                        <a:t>à</a:t>
                      </a:r>
                      <a:r>
                        <a:rPr kumimoji="0" lang="fr-CA" sz="4000" b="0" i="0" u="none" strike="noStrike" cap="none" normalizeH="0" baseline="0">
                          <a:ln>
                            <a:noFill/>
                          </a:ln>
                          <a:solidFill>
                            <a:schemeClr val="bg1"/>
                          </a:solidFill>
                          <a:effectLst/>
                          <a:latin typeface="Arial" charset="0"/>
                          <a:cs typeface="Arial" charset="0"/>
                        </a:rPr>
                        <a:t> sa </a:t>
                      </a:r>
                      <a:r>
                        <a:rPr kumimoji="0" lang="fr-CA" sz="3400" b="0" i="0" u="none" strike="noStrike" cap="none" normalizeH="0" baseline="0">
                          <a:ln>
                            <a:noFill/>
                          </a:ln>
                          <a:solidFill>
                            <a:schemeClr val="bg1"/>
                          </a:solidFill>
                          <a:effectLst/>
                          <a:latin typeface="Arial" charset="0"/>
                          <a:cs typeface="Arial" charset="0"/>
                        </a:rPr>
                        <a:t>résurrection</a:t>
                      </a:r>
                      <a:r>
                        <a:rPr kumimoji="0" lang="fr-CA" sz="4000" b="0" i="0" u="none" strike="noStrike" cap="none" normalizeH="0" baseline="0">
                          <a:ln>
                            <a:noFill/>
                          </a:ln>
                          <a:solidFill>
                            <a:schemeClr val="bg1"/>
                          </a:solidFill>
                          <a:effectLst/>
                          <a:latin typeface="Arial" charset="0"/>
                          <a:cs typeface="Arial" charset="0"/>
                        </a:rPr>
                        <a:t> d’entre les morts pour nous sauver de nos péchés</a:t>
                      </a:r>
                    </a:p>
                  </a:txBody>
                  <a:tcPr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4000" b="0" i="0" u="none" strike="noStrike" cap="none" normalizeH="0" baseline="0">
                          <a:ln>
                            <a:noFill/>
                          </a:ln>
                          <a:solidFill>
                            <a:schemeClr val="bg1"/>
                          </a:solidFill>
                          <a:effectLst/>
                          <a:latin typeface="Arial" charset="0"/>
                          <a:cs typeface="Arial" charset="0"/>
                        </a:rPr>
                        <a:t>السلام لقيامته</a:t>
                      </a:r>
                      <a:r>
                        <a:rPr kumimoji="0" lang="en-CA" sz="4000" b="0" i="0" u="none" strike="noStrike" cap="none" normalizeH="0" baseline="0">
                          <a:ln>
                            <a:noFill/>
                          </a:ln>
                          <a:solidFill>
                            <a:schemeClr val="bg1"/>
                          </a:solidFill>
                          <a:effectLst/>
                          <a:latin typeface="Arial" charset="0"/>
                          <a:cs typeface="Arial" charset="0"/>
                        </a:rPr>
                        <a:t>  </a:t>
                      </a:r>
                      <a:r>
                        <a:rPr kumimoji="0" lang="ar-SA" sz="4000" b="0" i="0" u="none" strike="noStrike" cap="none" normalizeH="0" baseline="0">
                          <a:ln>
                            <a:noFill/>
                          </a:ln>
                          <a:solidFill>
                            <a:schemeClr val="bg1"/>
                          </a:solidFill>
                          <a:effectLst/>
                          <a:latin typeface="Arial" charset="0"/>
                          <a:cs typeface="Arial" charset="0"/>
                        </a:rPr>
                        <a:t> لما قام </a:t>
                      </a:r>
                      <a:r>
                        <a:rPr kumimoji="0" lang="en-CA" sz="4000" b="0" i="0" u="none" strike="noStrike" cap="none" normalizeH="0" baseline="0">
                          <a:ln>
                            <a:noFill/>
                          </a:ln>
                          <a:solidFill>
                            <a:schemeClr val="bg1"/>
                          </a:solidFill>
                          <a:effectLst/>
                          <a:latin typeface="Arial" charset="0"/>
                          <a:cs typeface="Arial" charset="0"/>
                        </a:rPr>
                        <a:t> </a:t>
                      </a:r>
                      <a:r>
                        <a:rPr kumimoji="0" lang="ar-SA" sz="4000" b="0" i="0" u="none" strike="noStrike" cap="none" normalizeH="0" baseline="0">
                          <a:ln>
                            <a:noFill/>
                          </a:ln>
                          <a:solidFill>
                            <a:schemeClr val="bg1"/>
                          </a:solidFill>
                          <a:effectLst/>
                          <a:latin typeface="Arial" charset="0"/>
                          <a:cs typeface="Arial" charset="0"/>
                        </a:rPr>
                        <a:t>من بين الأموات حتي خلصنا من خطايانا.</a:t>
                      </a:r>
                      <a:endParaRPr kumimoji="0" lang="en-US" sz="4000" b="0" i="0" u="none" strike="noStrike" cap="none" normalizeH="0" baseline="0">
                        <a:ln>
                          <a:noFill/>
                        </a:ln>
                        <a:solidFill>
                          <a:schemeClr val="bg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74794" name="Picture 18" descr="ressurection"/>
          <p:cNvPicPr>
            <a:picLocks noChangeAspect="1" noChangeArrowheads="1"/>
          </p:cNvPicPr>
          <p:nvPr/>
        </p:nvPicPr>
        <p:blipFill>
          <a:blip r:embed="rId2" cstate="print"/>
          <a:srcRect/>
          <a:stretch>
            <a:fillRect/>
          </a:stretch>
        </p:blipFill>
        <p:spPr bwMode="auto">
          <a:xfrm>
            <a:off x="1042988" y="5256213"/>
            <a:ext cx="1260475" cy="1628775"/>
          </a:xfrm>
          <a:prstGeom prst="rect">
            <a:avLst/>
          </a:prstGeom>
          <a:noFill/>
          <a:ln w="9525">
            <a:noFill/>
            <a:miter lim="800000"/>
            <a:headEnd/>
            <a:tailEnd/>
          </a:ln>
        </p:spPr>
      </p:pic>
    </p:spTree>
  </p:cSld>
  <p:clrMapOvr>
    <a:masterClrMapping/>
  </p:clrMapOvr>
  <p:transition/>
</p:sld>
</file>

<file path=ppt/slides/slide16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51362" name="Group 2"/>
          <p:cNvGraphicFramePr>
            <a:graphicFrameLocks noGrp="1"/>
          </p:cNvGraphicFramePr>
          <p:nvPr>
            <p:ph type="tbl" idx="1"/>
          </p:nvPr>
        </p:nvGraphicFramePr>
        <p:xfrm>
          <a:off x="228600" y="76200"/>
          <a:ext cx="8686800" cy="6035040"/>
        </p:xfrm>
        <a:graphic>
          <a:graphicData uri="http://schemas.openxmlformats.org/drawingml/2006/table">
            <a:tbl>
              <a:tblPr/>
              <a:tblGrid>
                <a:gridCol w="2209800">
                  <a:extLst>
                    <a:ext uri="{9D8B030D-6E8A-4147-A177-3AD203B41FA5}">
                      <a16:colId xmlns:a16="http://schemas.microsoft.com/office/drawing/2014/main" val="20000"/>
                    </a:ext>
                  </a:extLst>
                </a:gridCol>
                <a:gridCol w="2209800">
                  <a:extLst>
                    <a:ext uri="{9D8B030D-6E8A-4147-A177-3AD203B41FA5}">
                      <a16:colId xmlns:a16="http://schemas.microsoft.com/office/drawing/2014/main" val="20001"/>
                    </a:ext>
                  </a:extLst>
                </a:gridCol>
                <a:gridCol w="2286000">
                  <a:extLst>
                    <a:ext uri="{9D8B030D-6E8A-4147-A177-3AD203B41FA5}">
                      <a16:colId xmlns:a16="http://schemas.microsoft.com/office/drawing/2014/main" val="20002"/>
                    </a:ext>
                  </a:extLst>
                </a:gridCol>
                <a:gridCol w="1981200">
                  <a:extLst>
                    <a:ext uri="{9D8B030D-6E8A-4147-A177-3AD203B41FA5}">
                      <a16:colId xmlns:a16="http://schemas.microsoft.com/office/drawing/2014/main" val="20003"/>
                    </a:ext>
                  </a:extLst>
                </a:gridCol>
              </a:tblGrid>
              <a:tr h="4114800">
                <a:tc>
                  <a:txBody>
                    <a:bodyPr/>
                    <a:lstStyle/>
                    <a:p>
                      <a:pPr marL="0" marR="0" lvl="0" indent="0" algn="l" defTabSz="914400" rtl="1" eaLnBrk="1" fontAlgn="base" latinLnBrk="0" hangingPunct="1">
                        <a:lnSpc>
                          <a:spcPct val="100000"/>
                        </a:lnSpc>
                        <a:spcBef>
                          <a:spcPct val="0"/>
                        </a:spcBef>
                        <a:spcAft>
                          <a:spcPct val="0"/>
                        </a:spcAft>
                        <a:buClrTx/>
                        <a:buSzTx/>
                        <a:buFontTx/>
                        <a:buNone/>
                        <a:tabLst/>
                      </a:pPr>
                      <a:r>
                        <a:rPr kumimoji="0" lang="en-US" sz="3000" b="0" i="0" u="none" strike="noStrike" cap="none" normalizeH="0" baseline="0">
                          <a:ln>
                            <a:noFill/>
                          </a:ln>
                          <a:solidFill>
                            <a:schemeClr val="bg1"/>
                          </a:solidFill>
                          <a:effectLst/>
                          <a:latin typeface="Arial" charset="0"/>
                          <a:cs typeface="Arial" charset="0"/>
                        </a:rPr>
                        <a:t>Blessed are You truly: with Your Good Father: and the Holy Spirit: for You have come and saved us. Have mercy on us.</a:t>
                      </a:r>
                      <a:endParaRPr kumimoji="0" lang="en-GB" sz="3000" b="0" i="0" u="none" strike="noStrike" cap="none" normalizeH="0" baseline="0">
                        <a:ln>
                          <a:noFill/>
                        </a:ln>
                        <a:solidFill>
                          <a:schemeClr val="bg1"/>
                        </a:solidFill>
                        <a:effectLst/>
                        <a:latin typeface="Arial" charset="0"/>
                        <a:cs typeface="Arial" charset="0"/>
                      </a:endParaRPr>
                    </a:p>
                  </a:txBody>
                  <a:tcPr horzOverflow="overflow">
                    <a:lnL cap="flat">
                      <a:noFill/>
                    </a:lnL>
                    <a:lnR>
                      <a:noFill/>
                    </a:lnR>
                    <a:lnT cap="flat">
                      <a:noFill/>
                    </a:lnT>
                    <a:lnB cap="flat">
                      <a:noFill/>
                    </a:lnB>
                    <a:lnTlToBr>
                      <a:noFill/>
                    </a:lnTlToBr>
                    <a:lnBlToTr>
                      <a:noFill/>
                    </a:lnBlToTr>
                    <a:noFill/>
                  </a:tcPr>
                </a:tc>
                <a:tc>
                  <a:txBody>
                    <a:bodyPr/>
                    <a:lstStyle/>
                    <a:p>
                      <a:pPr marL="0" marR="0" lvl="0" indent="0" algn="l" defTabSz="914400" rtl="1" eaLnBrk="1" fontAlgn="base" latinLnBrk="0" hangingPunct="1">
                        <a:lnSpc>
                          <a:spcPct val="100000"/>
                        </a:lnSpc>
                        <a:spcBef>
                          <a:spcPct val="0"/>
                        </a:spcBef>
                        <a:spcAft>
                          <a:spcPct val="0"/>
                        </a:spcAft>
                        <a:buClrTx/>
                        <a:buSzTx/>
                        <a:buFontTx/>
                        <a:buNone/>
                        <a:tabLst/>
                      </a:pPr>
                      <a:r>
                        <a:rPr kumimoji="0" lang="en-US" sz="3200" b="0" i="0" u="none" strike="noStrike" cap="none" normalizeH="0" baseline="0">
                          <a:ln>
                            <a:noFill/>
                          </a:ln>
                          <a:solidFill>
                            <a:schemeClr val="bg1"/>
                          </a:solidFill>
                          <a:effectLst/>
                          <a:latin typeface="Coptic" pitchFamily="2" charset="0"/>
                          <a:cs typeface="Arial" charset="0"/>
                        </a:rPr>
                        <a:t>K~c~marwout a~l/ywc: nem Pekiwt n~a~gayoc: nem Pip~neuma eyouab: je aki~ akcw] m~mon nai nan.</a:t>
                      </a:r>
                    </a:p>
                  </a:txBody>
                  <a:tcPr horzOverflow="overflow">
                    <a:lnL>
                      <a:noFill/>
                    </a:lnL>
                    <a:lnR>
                      <a:noFill/>
                    </a:lnR>
                    <a:lnT cap="flat">
                      <a:noFill/>
                    </a:lnT>
                    <a:lnB cap="flat">
                      <a:noFill/>
                    </a:lnB>
                    <a:lnTlToBr>
                      <a:noFill/>
                    </a:lnTlToBr>
                    <a:lnBlToTr>
                      <a:noFill/>
                    </a:lnBlToTr>
                    <a:noFill/>
                  </a:tcPr>
                </a:tc>
                <a:tc>
                  <a:txBody>
                    <a:bodyPr/>
                    <a:lstStyle/>
                    <a:p>
                      <a:pPr marL="0" marR="0" lvl="0" indent="0" algn="l" defTabSz="914400" rtl="1" eaLnBrk="1" fontAlgn="base" latinLnBrk="0" hangingPunct="1">
                        <a:lnSpc>
                          <a:spcPct val="100000"/>
                        </a:lnSpc>
                        <a:spcBef>
                          <a:spcPct val="0"/>
                        </a:spcBef>
                        <a:spcAft>
                          <a:spcPct val="0"/>
                        </a:spcAft>
                        <a:buClrTx/>
                        <a:buSzTx/>
                        <a:buFontTx/>
                        <a:buNone/>
                        <a:tabLst/>
                      </a:pPr>
                      <a:r>
                        <a:rPr kumimoji="0" lang="fr-CA" sz="3200" b="0" i="0" u="none" strike="noStrike" cap="none" normalizeH="0" baseline="0">
                          <a:ln>
                            <a:noFill/>
                          </a:ln>
                          <a:solidFill>
                            <a:schemeClr val="bg1"/>
                          </a:solidFill>
                          <a:effectLst/>
                          <a:latin typeface="Arial" charset="0"/>
                          <a:cs typeface="Arial" charset="0"/>
                        </a:rPr>
                        <a:t>Tu es béni en vérité avec </a:t>
                      </a:r>
                      <a:br>
                        <a:rPr kumimoji="0" lang="fr-CA" sz="3200" b="0" i="0" u="none" strike="noStrike" cap="none" normalizeH="0" baseline="0">
                          <a:ln>
                            <a:noFill/>
                          </a:ln>
                          <a:solidFill>
                            <a:schemeClr val="bg1"/>
                          </a:solidFill>
                          <a:effectLst/>
                          <a:latin typeface="Arial" charset="0"/>
                          <a:cs typeface="Arial" charset="0"/>
                        </a:rPr>
                      </a:br>
                      <a:r>
                        <a:rPr kumimoji="0" lang="fr-CA" sz="3200" b="0" i="0" u="none" strike="noStrike" cap="none" normalizeH="0" baseline="0">
                          <a:ln>
                            <a:noFill/>
                          </a:ln>
                          <a:solidFill>
                            <a:schemeClr val="bg1"/>
                          </a:solidFill>
                          <a:effectLst/>
                          <a:latin typeface="Arial" charset="0"/>
                          <a:cs typeface="Arial" charset="0"/>
                        </a:rPr>
                        <a:t>Ton bon Père et Le Saint Esprit, car Tu es venu</a:t>
                      </a:r>
                    </a:p>
                    <a:p>
                      <a:pPr marL="0" marR="0" lvl="0" indent="0" algn="l" defTabSz="914400" rtl="1" eaLnBrk="1" fontAlgn="base" latinLnBrk="0" hangingPunct="1">
                        <a:lnSpc>
                          <a:spcPct val="100000"/>
                        </a:lnSpc>
                        <a:spcBef>
                          <a:spcPct val="0"/>
                        </a:spcBef>
                        <a:spcAft>
                          <a:spcPct val="0"/>
                        </a:spcAft>
                        <a:buClrTx/>
                        <a:buSzTx/>
                        <a:buFontTx/>
                        <a:buNone/>
                        <a:tabLst/>
                      </a:pPr>
                      <a:r>
                        <a:rPr kumimoji="0" lang="fr-CA" sz="3200" b="0" i="0" u="none" strike="noStrike" cap="none" normalizeH="0" baseline="0">
                          <a:ln>
                            <a:noFill/>
                          </a:ln>
                          <a:solidFill>
                            <a:schemeClr val="bg1"/>
                          </a:solidFill>
                          <a:effectLst/>
                          <a:latin typeface="Arial" charset="0"/>
                          <a:cs typeface="Arial" charset="0"/>
                        </a:rPr>
                        <a:t>et Tu nous as sauvé.</a:t>
                      </a:r>
                      <a:r>
                        <a:rPr kumimoji="0" lang="en-US" sz="3200" b="0" i="0" u="none" strike="noStrike" cap="none" normalizeH="0" baseline="0">
                          <a:ln>
                            <a:noFill/>
                          </a:ln>
                          <a:solidFill>
                            <a:schemeClr val="bg1"/>
                          </a:solidFill>
                          <a:effectLst/>
                          <a:latin typeface="Arial" charset="0"/>
                          <a:cs typeface="Arial" charset="0"/>
                        </a:rPr>
                        <a:t> </a:t>
                      </a:r>
                    </a:p>
                  </a:txBody>
                  <a:tcPr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EG" sz="4000" b="0" i="0" u="none" strike="noStrike" cap="none" normalizeH="0" baseline="0">
                          <a:ln>
                            <a:noFill/>
                          </a:ln>
                          <a:solidFill>
                            <a:schemeClr val="bg1"/>
                          </a:solidFill>
                          <a:effectLst/>
                          <a:latin typeface="Arial" charset="0"/>
                          <a:cs typeface="Arial" charset="0"/>
                        </a:rPr>
                        <a:t>مُبَاركٌ أنتَ بالحقيقة مع أبيكَ الصالح والروح القدس     لأنكَ </a:t>
                      </a:r>
                      <a:r>
                        <a:rPr kumimoji="0" lang="en-US" sz="4000" b="0" i="0" u="none" strike="noStrike" cap="none" normalizeH="0" baseline="0">
                          <a:ln>
                            <a:noFill/>
                          </a:ln>
                          <a:solidFill>
                            <a:schemeClr val="bg1"/>
                          </a:solidFill>
                          <a:effectLst/>
                          <a:latin typeface="Arial" charset="0"/>
                          <a:cs typeface="Arial" charset="0"/>
                        </a:rPr>
                        <a:t> </a:t>
                      </a:r>
                      <a:r>
                        <a:rPr kumimoji="0" lang="ar-EG" sz="4000" b="0" i="0" u="none" strike="noStrike" cap="none" normalizeH="0" baseline="0">
                          <a:ln>
                            <a:noFill/>
                          </a:ln>
                          <a:solidFill>
                            <a:schemeClr val="bg1"/>
                          </a:solidFill>
                          <a:effectLst/>
                          <a:latin typeface="Arial" charset="0"/>
                          <a:cs typeface="Arial" charset="0"/>
                        </a:rPr>
                        <a:t>أتيت وخلصتنا.</a:t>
                      </a:r>
                      <a:r>
                        <a:rPr kumimoji="0" lang="en-CA" sz="4000" b="0" i="0" u="none" strike="noStrike" cap="none" normalizeH="0" baseline="0">
                          <a:ln>
                            <a:noFill/>
                          </a:ln>
                          <a:solidFill>
                            <a:schemeClr val="bg1"/>
                          </a:solidFill>
                          <a:effectLst/>
                          <a:latin typeface="Arial" charset="0"/>
                          <a:cs typeface="Arial" charset="0"/>
                        </a:rPr>
                        <a:t> </a:t>
                      </a: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75815" name="Picture 15" descr="ressurection"/>
          <p:cNvPicPr>
            <a:picLocks noChangeAspect="1" noChangeArrowheads="1"/>
          </p:cNvPicPr>
          <p:nvPr/>
        </p:nvPicPr>
        <p:blipFill>
          <a:blip r:embed="rId2" cstate="print"/>
          <a:srcRect/>
          <a:stretch>
            <a:fillRect/>
          </a:stretch>
        </p:blipFill>
        <p:spPr bwMode="auto">
          <a:xfrm>
            <a:off x="7769225" y="5041900"/>
            <a:ext cx="1482725" cy="1916113"/>
          </a:xfrm>
          <a:prstGeom prst="rect">
            <a:avLst/>
          </a:prstGeom>
          <a:noFill/>
          <a:ln w="9525">
            <a:noFill/>
            <a:miter lim="800000"/>
            <a:headEnd/>
            <a:tailEnd/>
          </a:ln>
        </p:spPr>
      </p:pic>
    </p:spTree>
  </p:cSld>
  <p:clrMapOvr>
    <a:masterClrMapping/>
  </p:clrMapOvr>
  <p:transition/>
</p:sld>
</file>

<file path=ppt/slides/slide16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6834"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dirty="0">
                <a:solidFill>
                  <a:schemeClr val="bg1"/>
                </a:solidFill>
              </a:rPr>
              <a:t>The Acts of our fathers, the apostles, may their blessings be with us.  Amen.</a:t>
            </a:r>
          </a:p>
        </p:txBody>
      </p:sp>
      <p:sp>
        <p:nvSpPr>
          <p:cNvPr id="376835"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376836"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376837"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16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67409" name="Group 49"/>
          <p:cNvGraphicFramePr>
            <a:graphicFrameLocks noGrp="1"/>
          </p:cNvGraphicFramePr>
          <p:nvPr/>
        </p:nvGraphicFramePr>
        <p:xfrm>
          <a:off x="34925" y="44450"/>
          <a:ext cx="9145588" cy="6850063"/>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الإبركسيس فصل من أعمال آبائنا الرسل الأطهار</a:t>
                      </a:r>
                      <a:r>
                        <a:rPr kumimoji="0" lang="ar-EG" sz="2800" b="0" i="0" u="sng" strike="noStrike" cap="none" normalizeH="0" baseline="0">
                          <a:ln>
                            <a:noFill/>
                          </a:ln>
                          <a:solidFill>
                            <a:srgbClr val="FF9933"/>
                          </a:solidFill>
                          <a:effectLst/>
                          <a:latin typeface="Arial" charset="0"/>
                          <a:cs typeface="Arial" charset="0"/>
                        </a:rPr>
                        <a:t> </a:t>
                      </a:r>
                      <a:r>
                        <a:rPr kumimoji="0" lang="ar-SA" sz="2800" b="0" i="0" u="sng" strike="noStrike" cap="none" normalizeH="0" baseline="0">
                          <a:ln>
                            <a:noFill/>
                          </a:ln>
                          <a:solidFill>
                            <a:srgbClr val="FF9933"/>
                          </a:solidFill>
                          <a:effectLst/>
                          <a:latin typeface="Arial" charset="0"/>
                          <a:cs typeface="Arial" charset="0"/>
                        </a:rPr>
                        <a:t>(</a:t>
                      </a:r>
                      <a:r>
                        <a:rPr kumimoji="0" lang="en-US" sz="2800" b="0" i="0" u="sng" strike="noStrike" cap="none" normalizeH="0" baseline="0">
                          <a:ln>
                            <a:noFill/>
                          </a:ln>
                          <a:solidFill>
                            <a:srgbClr val="FF9933"/>
                          </a:solidFill>
                          <a:effectLst/>
                          <a:latin typeface="Arial" charset="0"/>
                          <a:cs typeface="Times New Roman" pitchFamily="18" charset="0"/>
                        </a:rPr>
                        <a:t>20:1-16</a:t>
                      </a:r>
                      <a:r>
                        <a:rPr kumimoji="0" lang="ar-SA" sz="2800" b="0" i="0" u="sng" strike="noStrike" cap="none" normalizeH="0" baseline="0">
                          <a:ln>
                            <a:noFill/>
                          </a:ln>
                          <a:solidFill>
                            <a:srgbClr val="FF9933"/>
                          </a:solidFill>
                          <a:effectLst/>
                          <a:latin typeface="Arial" charset="0"/>
                          <a:cs typeface="Arial" charset="0"/>
                        </a:rPr>
                        <a:t>)</a:t>
                      </a:r>
                      <a:endParaRPr kumimoji="0" lang="en-US"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وبعد ما انتهى الشغب دعا بولس التلاميذ وودعهم وخرج ليذهب الى مكدونية.ولما كان قد اجتاز في تلك النواحي ووعظهم بكلام كثير جاء الى هلاس</a:t>
                      </a: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609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Act</a:t>
                      </a:r>
                      <a:r>
                        <a:rPr kumimoji="0" lang="fr-CA" sz="2800" b="0" i="0" u="sng" strike="noStrike" cap="none" normalizeH="0" baseline="0">
                          <a:ln>
                            <a:noFill/>
                          </a:ln>
                          <a:solidFill>
                            <a:srgbClr val="FF9933"/>
                          </a:solidFill>
                          <a:effectLst/>
                          <a:latin typeface="Arial" charset="0"/>
                          <a:cs typeface="Times New Roman" pitchFamily="18" charset="0"/>
                        </a:rPr>
                        <a:t>e</a:t>
                      </a:r>
                      <a:r>
                        <a:rPr kumimoji="0" lang="en-US" sz="2800" b="0" i="0" u="sng" strike="noStrike" cap="none" normalizeH="0" baseline="0">
                          <a:ln>
                            <a:noFill/>
                          </a:ln>
                          <a:solidFill>
                            <a:srgbClr val="FF9933"/>
                          </a:solidFill>
                          <a:effectLst/>
                          <a:latin typeface="Arial" charset="0"/>
                          <a:cs typeface="Times New Roman" pitchFamily="18" charset="0"/>
                        </a:rPr>
                        <a:t>s 20:1-16</a:t>
                      </a:r>
                      <a:r>
                        <a:rPr kumimoji="0" lang="fr-FR" sz="2800" b="0" i="0" u="none" strike="noStrike" cap="none" normalizeH="0" baseline="0">
                          <a:ln>
                            <a:noFill/>
                          </a:ln>
                          <a:solidFill>
                            <a:schemeClr val="bg1"/>
                          </a:solidFill>
                          <a:effectLst/>
                          <a:latin typeface="Arial" charset="0"/>
                          <a:cs typeface="Arial" charset="0"/>
                        </a:rPr>
                        <a:t>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1Quand le tumulte se fut calmé, Paul fit venir les disciples et les encouragea. Puis il leur dit adieu et prit la route de la Macédoine.2 Après avoir traversé ces régions et y avoir encouragé longuement les frères, il parvint en Grèce,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Acts 20:1-16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After the uproar had ceased, Paul called the disciples to himself, embraced them, and departed to go to Macedonia. 2 Now when he had gone over that region and encouraged them with many words, he came to Greece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43a</a:t>
            </a:r>
          </a:p>
        </p:txBody>
      </p:sp>
    </p:spTree>
  </p:cSld>
  <p:clrMapOvr>
    <a:masterClrMapping/>
  </p:clrMapOvr>
</p:sld>
</file>

<file path=ppt/slides/slide16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68425" name="Group 41"/>
          <p:cNvGraphicFramePr>
            <a:graphicFrameLocks noGrp="1"/>
          </p:cNvGraphicFramePr>
          <p:nvPr/>
        </p:nvGraphicFramePr>
        <p:xfrm>
          <a:off x="34925" y="44450"/>
          <a:ext cx="9145588" cy="6369685"/>
        </p:xfrm>
        <a:graphic>
          <a:graphicData uri="http://schemas.openxmlformats.org/drawingml/2006/table">
            <a:tbl>
              <a:tblPr rtl="1"/>
              <a:tblGrid>
                <a:gridCol w="4682217">
                  <a:extLst>
                    <a:ext uri="{9D8B030D-6E8A-4147-A177-3AD203B41FA5}">
                      <a16:colId xmlns:a16="http://schemas.microsoft.com/office/drawing/2014/main" val="20000"/>
                    </a:ext>
                  </a:extLst>
                </a:gridCol>
                <a:gridCol w="4463371">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فصرف ثلاثة اشهر.ثم اذ حصلت مكيدة من اليهود عليه وهو مزمع ان يصعد الى سورية صار رأي ان يرجع على طريق مكدونية. فرافقه الى اسيا سوباترس البيري.</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ومن اهل تسالونيكي ارسترخس وسكوندس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 où il passa trois mois. Au moment de prendre la mer pour la Syrie, comme les Juifs complotaient contre lui, il décida de repasser par la Macédoine. 4 Il avait comme compagnons: </a:t>
                      </a:r>
                      <a:r>
                        <a:rPr kumimoji="0" lang="fr-FR" sz="2800" b="0" i="0" u="none" strike="noStrike" cap="none" normalizeH="0" baseline="0" dirty="0" err="1">
                          <a:ln>
                            <a:noFill/>
                          </a:ln>
                          <a:solidFill>
                            <a:schemeClr val="bg1"/>
                          </a:solidFill>
                          <a:effectLst/>
                          <a:latin typeface="Arial" charset="0"/>
                          <a:cs typeface="Arial" charset="0"/>
                        </a:rPr>
                        <a:t>Sopatros</a:t>
                      </a:r>
                      <a:r>
                        <a:rPr kumimoji="0" lang="fr-FR" sz="2800" b="0" i="0" u="none" strike="noStrike" cap="none" normalizeH="0" baseline="0" dirty="0">
                          <a:ln>
                            <a:noFill/>
                          </a:ln>
                          <a:solidFill>
                            <a:schemeClr val="bg1"/>
                          </a:solidFill>
                          <a:effectLst/>
                          <a:latin typeface="Arial" charset="0"/>
                          <a:cs typeface="Arial" charset="0"/>
                        </a:rPr>
                        <a:t>, fils de Pyrrhus, de </a:t>
                      </a:r>
                      <a:r>
                        <a:rPr kumimoji="0" lang="fr-FR" sz="2800" b="0" i="0" u="none" strike="noStrike" cap="none" normalizeH="0" baseline="0" dirty="0" err="1">
                          <a:ln>
                            <a:noFill/>
                          </a:ln>
                          <a:solidFill>
                            <a:schemeClr val="bg1"/>
                          </a:solidFill>
                          <a:effectLst/>
                          <a:latin typeface="Arial" charset="0"/>
                          <a:cs typeface="Arial" charset="0"/>
                        </a:rPr>
                        <a:t>Bérée</a:t>
                      </a:r>
                      <a:r>
                        <a:rPr kumimoji="0" lang="fr-FR" sz="2800" b="0" i="0" u="none" strike="noStrike" cap="none" normalizeH="0" baseline="0" dirty="0">
                          <a:ln>
                            <a:noFill/>
                          </a:ln>
                          <a:solidFill>
                            <a:schemeClr val="bg1"/>
                          </a:solidFill>
                          <a:effectLst/>
                          <a:latin typeface="Arial" charset="0"/>
                          <a:cs typeface="Arial" charset="0"/>
                        </a:rPr>
                        <a:t>; Aristarque et </a:t>
                      </a:r>
                      <a:r>
                        <a:rPr kumimoji="0" lang="fr-FR" sz="2800" b="0" i="0" u="none" strike="noStrike" cap="none" normalizeH="0" baseline="0" dirty="0" err="1">
                          <a:ln>
                            <a:noFill/>
                          </a:ln>
                          <a:solidFill>
                            <a:schemeClr val="bg1"/>
                          </a:solidFill>
                          <a:effectLst/>
                          <a:latin typeface="Arial" charset="0"/>
                          <a:cs typeface="Arial" charset="0"/>
                        </a:rPr>
                        <a:t>Secundus</a:t>
                      </a:r>
                      <a:r>
                        <a:rPr kumimoji="0" lang="fr-FR" sz="2800" b="0" i="0" u="none" strike="noStrike" cap="none" normalizeH="0" baseline="0" dirty="0">
                          <a:ln>
                            <a:noFill/>
                          </a:ln>
                          <a:solidFill>
                            <a:schemeClr val="bg1"/>
                          </a:solidFill>
                          <a:effectLst/>
                          <a:latin typeface="Arial" charset="0"/>
                          <a:cs typeface="Arial" charset="0"/>
                        </a:rPr>
                        <a:t>, de Thessalonique;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 and stayed three months. And when the Jews plotted against him as he was about to sail to Syria, he decided to return through Macedonia. 4 And </a:t>
                      </a:r>
                      <a:r>
                        <a:rPr kumimoji="0" lang="en-US" sz="2800" b="0" i="0" u="none" strike="noStrike" cap="none" normalizeH="0" baseline="0" dirty="0" err="1">
                          <a:ln>
                            <a:noFill/>
                          </a:ln>
                          <a:solidFill>
                            <a:schemeClr val="bg1"/>
                          </a:solidFill>
                          <a:effectLst/>
                          <a:latin typeface="Arial" charset="0"/>
                          <a:cs typeface="Arial" charset="0"/>
                        </a:rPr>
                        <a:t>Sopater</a:t>
                      </a:r>
                      <a:r>
                        <a:rPr kumimoji="0" lang="en-US" sz="2800" b="0" i="0" u="none" strike="noStrike" cap="none" normalizeH="0" baseline="0" dirty="0">
                          <a:ln>
                            <a:noFill/>
                          </a:ln>
                          <a:solidFill>
                            <a:schemeClr val="bg1"/>
                          </a:solidFill>
                          <a:effectLst/>
                          <a:latin typeface="Arial" charset="0"/>
                          <a:cs typeface="Arial" charset="0"/>
                        </a:rPr>
                        <a:t> of Berea accompanied </a:t>
                      </a:r>
                      <a:r>
                        <a:rPr kumimoji="0" lang="en-US" sz="2800" b="0" i="0" u="none" strike="noStrike" cap="none" normalizeH="0" baseline="0" dirty="0" err="1">
                          <a:ln>
                            <a:noFill/>
                          </a:ln>
                          <a:solidFill>
                            <a:schemeClr val="bg1"/>
                          </a:solidFill>
                          <a:effectLst/>
                          <a:latin typeface="Arial" charset="0"/>
                          <a:cs typeface="Arial" charset="0"/>
                        </a:rPr>
                        <a:t>himalso</a:t>
                      </a:r>
                      <a:r>
                        <a:rPr kumimoji="0" lang="en-US" sz="2800" b="0" i="0" u="none" strike="noStrike" cap="none" normalizeH="0" baseline="0" dirty="0">
                          <a:ln>
                            <a:noFill/>
                          </a:ln>
                          <a:solidFill>
                            <a:schemeClr val="bg1"/>
                          </a:solidFill>
                          <a:effectLst/>
                          <a:latin typeface="Arial" charset="0"/>
                          <a:cs typeface="Arial" charset="0"/>
                        </a:rPr>
                        <a:t> Aristarchus and </a:t>
                      </a:r>
                      <a:r>
                        <a:rPr kumimoji="0" lang="en-US" sz="2800" b="0" i="0" u="none" strike="noStrike" cap="none" normalizeH="0" baseline="0" dirty="0" err="1">
                          <a:ln>
                            <a:noFill/>
                          </a:ln>
                          <a:solidFill>
                            <a:schemeClr val="bg1"/>
                          </a:solidFill>
                          <a:effectLst/>
                          <a:latin typeface="Arial" charset="0"/>
                          <a:cs typeface="Arial" charset="0"/>
                        </a:rPr>
                        <a:t>Secundus</a:t>
                      </a:r>
                      <a:r>
                        <a:rPr kumimoji="0" lang="en-US" sz="2800" b="0" i="0" u="none" strike="noStrike" cap="none" normalizeH="0" baseline="0" dirty="0">
                          <a:ln>
                            <a:noFill/>
                          </a:ln>
                          <a:solidFill>
                            <a:schemeClr val="bg1"/>
                          </a:solidFill>
                          <a:effectLst/>
                          <a:latin typeface="Arial" charset="0"/>
                          <a:cs typeface="Arial" charset="0"/>
                        </a:rPr>
                        <a:t> of the Thessalonians,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21679" name="Group 15"/>
          <p:cNvGraphicFramePr>
            <a:graphicFrameLocks noGrp="1"/>
          </p:cNvGraphicFramePr>
          <p:nvPr/>
        </p:nvGraphicFramePr>
        <p:xfrm>
          <a:off x="34925" y="44450"/>
          <a:ext cx="9145588" cy="6028678"/>
        </p:xfrm>
        <a:graphic>
          <a:graphicData uri="http://schemas.openxmlformats.org/drawingml/2006/table">
            <a:tbl>
              <a:tblPr rtl="1"/>
              <a:tblGrid>
                <a:gridCol w="5198151">
                  <a:extLst>
                    <a:ext uri="{9D8B030D-6E8A-4147-A177-3AD203B41FA5}">
                      <a16:colId xmlns:a16="http://schemas.microsoft.com/office/drawing/2014/main" val="20000"/>
                    </a:ext>
                  </a:extLst>
                </a:gridCol>
                <a:gridCol w="3947437">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وغايوس الدربي وتيموثاوس.ومن اهل اسيا تيخيكس وتروفيمس. هؤلاء سبقوا وانتظرونا في ترواس. واما نحن فسافرنا في البحر بعد ايام الفطير من فيلبي </a:t>
                      </a:r>
                      <a:r>
                        <a:rPr kumimoji="0" lang="ar-EG" sz="32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err="1">
                          <a:ln>
                            <a:noFill/>
                          </a:ln>
                          <a:solidFill>
                            <a:schemeClr val="bg1"/>
                          </a:solidFill>
                          <a:effectLst/>
                          <a:latin typeface="Arial" charset="0"/>
                          <a:cs typeface="Arial" charset="0"/>
                        </a:rPr>
                        <a:t>Gaïus</a:t>
                      </a:r>
                      <a:r>
                        <a:rPr kumimoji="0" lang="fr-FR" sz="2800" b="0" i="0" u="none" strike="noStrike" cap="none" normalizeH="0" baseline="0" dirty="0">
                          <a:ln>
                            <a:noFill/>
                          </a:ln>
                          <a:solidFill>
                            <a:schemeClr val="bg1"/>
                          </a:solidFill>
                          <a:effectLst/>
                          <a:latin typeface="Arial" charset="0"/>
                          <a:cs typeface="Arial" charset="0"/>
                        </a:rPr>
                        <a:t>, de </a:t>
                      </a:r>
                      <a:r>
                        <a:rPr kumimoji="0" lang="fr-FR" sz="2800" b="0" i="0" u="none" strike="noStrike" cap="none" normalizeH="0" baseline="0" dirty="0" err="1">
                          <a:ln>
                            <a:noFill/>
                          </a:ln>
                          <a:solidFill>
                            <a:schemeClr val="bg1"/>
                          </a:solidFill>
                          <a:effectLst/>
                          <a:latin typeface="Arial" charset="0"/>
                          <a:cs typeface="Arial" charset="0"/>
                        </a:rPr>
                        <a:t>Derbé</a:t>
                      </a:r>
                      <a:r>
                        <a:rPr kumimoji="0" lang="fr-FR" sz="2800" b="0" i="0" u="none" strike="noStrike" cap="none" normalizeH="0" baseline="0" dirty="0">
                          <a:ln>
                            <a:noFill/>
                          </a:ln>
                          <a:solidFill>
                            <a:schemeClr val="bg1"/>
                          </a:solidFill>
                          <a:effectLst/>
                          <a:latin typeface="Arial" charset="0"/>
                          <a:cs typeface="Arial" charset="0"/>
                        </a:rPr>
                        <a:t>, et Timothée, ainsi que </a:t>
                      </a:r>
                      <a:r>
                        <a:rPr kumimoji="0" lang="fr-FR" sz="2800" b="0" i="0" u="none" strike="noStrike" cap="none" normalizeH="0" baseline="0" dirty="0" err="1">
                          <a:ln>
                            <a:noFill/>
                          </a:ln>
                          <a:solidFill>
                            <a:schemeClr val="bg1"/>
                          </a:solidFill>
                          <a:effectLst/>
                          <a:latin typeface="Arial" charset="0"/>
                          <a:cs typeface="Arial" charset="0"/>
                        </a:rPr>
                        <a:t>Tychique</a:t>
                      </a:r>
                      <a:r>
                        <a:rPr kumimoji="0" lang="fr-FR" sz="2800" b="0" i="0" u="none" strike="noStrike" cap="none" normalizeH="0" baseline="0" dirty="0">
                          <a:ln>
                            <a:noFill/>
                          </a:ln>
                          <a:solidFill>
                            <a:schemeClr val="bg1"/>
                          </a:solidFill>
                          <a:effectLst/>
                          <a:latin typeface="Arial" charset="0"/>
                          <a:cs typeface="Arial" charset="0"/>
                        </a:rPr>
                        <a:t> et </a:t>
                      </a:r>
                      <a:r>
                        <a:rPr kumimoji="0" lang="fr-FR" sz="2800" b="0" i="0" u="none" strike="noStrike" cap="none" normalizeH="0" baseline="0" dirty="0" err="1">
                          <a:ln>
                            <a:noFill/>
                          </a:ln>
                          <a:solidFill>
                            <a:schemeClr val="bg1"/>
                          </a:solidFill>
                          <a:effectLst/>
                          <a:latin typeface="Arial" charset="0"/>
                          <a:cs typeface="Arial" charset="0"/>
                        </a:rPr>
                        <a:t>Trophime</a:t>
                      </a:r>
                      <a:r>
                        <a:rPr kumimoji="0" lang="fr-FR" sz="2800" b="0" i="0" u="none" strike="noStrike" cap="none" normalizeH="0" baseline="0" dirty="0">
                          <a:ln>
                            <a:noFill/>
                          </a:ln>
                          <a:solidFill>
                            <a:schemeClr val="bg1"/>
                          </a:solidFill>
                          <a:effectLst/>
                          <a:latin typeface="Arial" charset="0"/>
                          <a:cs typeface="Arial" charset="0"/>
                        </a:rPr>
                        <a:t>, de la province d'Asie. 5 Ce groupe, qui avait pris les devants, nous a attendus à </a:t>
                      </a:r>
                      <a:r>
                        <a:rPr kumimoji="0" lang="fr-FR" sz="2800" b="0" i="0" u="none" strike="noStrike" cap="none" normalizeH="0" baseline="0" dirty="0" err="1">
                          <a:ln>
                            <a:noFill/>
                          </a:ln>
                          <a:solidFill>
                            <a:schemeClr val="bg1"/>
                          </a:solidFill>
                          <a:effectLst/>
                          <a:latin typeface="Arial" charset="0"/>
                          <a:cs typeface="Arial" charset="0"/>
                        </a:rPr>
                        <a:t>Troas</a:t>
                      </a:r>
                      <a:r>
                        <a:rPr kumimoji="0" lang="fr-FR" sz="2800" b="0" i="0" u="none" strike="noStrike" cap="none" normalizeH="0" baseline="0" dirty="0">
                          <a:ln>
                            <a:noFill/>
                          </a:ln>
                          <a:solidFill>
                            <a:schemeClr val="bg1"/>
                          </a:solidFill>
                          <a:effectLst/>
                          <a:latin typeface="Arial" charset="0"/>
                          <a:cs typeface="Arial" charset="0"/>
                        </a:rPr>
                        <a:t>. Quant à nous, partis de Philippes après les jours des pains sans levain, nous nous sommes embarqués pour les rejoindre,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Gaius of </a:t>
                      </a:r>
                      <a:r>
                        <a:rPr kumimoji="0" lang="en-US" sz="2800" b="0" i="0" u="none" strike="noStrike" cap="none" normalizeH="0" baseline="0" dirty="0" err="1">
                          <a:ln>
                            <a:noFill/>
                          </a:ln>
                          <a:solidFill>
                            <a:schemeClr val="bg1"/>
                          </a:solidFill>
                          <a:effectLst/>
                          <a:latin typeface="Arial" charset="0"/>
                          <a:cs typeface="Arial" charset="0"/>
                        </a:rPr>
                        <a:t>Derbe</a:t>
                      </a:r>
                      <a:r>
                        <a:rPr kumimoji="0" lang="en-US" sz="2800" b="0" i="0" u="none" strike="noStrike" cap="none" normalizeH="0" baseline="0" dirty="0">
                          <a:ln>
                            <a:noFill/>
                          </a:ln>
                          <a:solidFill>
                            <a:schemeClr val="bg1"/>
                          </a:solidFill>
                          <a:effectLst/>
                          <a:latin typeface="Arial" charset="0"/>
                          <a:cs typeface="Arial" charset="0"/>
                        </a:rPr>
                        <a:t>, and Timothy, and </a:t>
                      </a:r>
                      <a:r>
                        <a:rPr kumimoji="0" lang="en-US" sz="2800" b="0" i="0" u="none" strike="noStrike" cap="none" normalizeH="0" baseline="0" dirty="0" err="1">
                          <a:ln>
                            <a:noFill/>
                          </a:ln>
                          <a:solidFill>
                            <a:schemeClr val="bg1"/>
                          </a:solidFill>
                          <a:effectLst/>
                          <a:latin typeface="Arial" charset="0"/>
                          <a:cs typeface="Arial" charset="0"/>
                        </a:rPr>
                        <a:t>Tychicus</a:t>
                      </a:r>
                      <a:r>
                        <a:rPr kumimoji="0" lang="en-US" sz="2800" b="0" i="0" u="none" strike="noStrike" cap="none" normalizeH="0" baseline="0" dirty="0">
                          <a:ln>
                            <a:noFill/>
                          </a:ln>
                          <a:solidFill>
                            <a:schemeClr val="bg1"/>
                          </a:solidFill>
                          <a:effectLst/>
                          <a:latin typeface="Arial" charset="0"/>
                          <a:cs typeface="Arial" charset="0"/>
                        </a:rPr>
                        <a:t> and </a:t>
                      </a:r>
                      <a:r>
                        <a:rPr kumimoji="0" lang="en-US" sz="2800" b="0" i="0" u="none" strike="noStrike" cap="none" normalizeH="0" baseline="0" dirty="0" err="1">
                          <a:ln>
                            <a:noFill/>
                          </a:ln>
                          <a:solidFill>
                            <a:schemeClr val="bg1"/>
                          </a:solidFill>
                          <a:effectLst/>
                          <a:latin typeface="Arial" charset="0"/>
                          <a:cs typeface="Arial" charset="0"/>
                        </a:rPr>
                        <a:t>Trophimus</a:t>
                      </a:r>
                      <a:r>
                        <a:rPr kumimoji="0" lang="en-US" sz="2800" b="0" i="0" u="none" strike="noStrike" cap="none" normalizeH="0" baseline="0" dirty="0">
                          <a:ln>
                            <a:noFill/>
                          </a:ln>
                          <a:solidFill>
                            <a:schemeClr val="bg1"/>
                          </a:solidFill>
                          <a:effectLst/>
                          <a:latin typeface="Arial" charset="0"/>
                          <a:cs typeface="Arial" charset="0"/>
                        </a:rPr>
                        <a:t> of Asia. 5 These men, going ahead, waited for us at Troas. 6 But we sailed away from Philippi after the Days of Unleavened Bread,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20656" name="Group 16"/>
          <p:cNvGraphicFramePr>
            <a:graphicFrameLocks noGrp="1"/>
          </p:cNvGraphicFramePr>
          <p:nvPr/>
        </p:nvGraphicFramePr>
        <p:xfrm>
          <a:off x="34925" y="115888"/>
          <a:ext cx="9145588" cy="6528054"/>
        </p:xfrm>
        <a:graphic>
          <a:graphicData uri="http://schemas.openxmlformats.org/drawingml/2006/table">
            <a:tbl>
              <a:tblPr rtl="1"/>
              <a:tblGrid>
                <a:gridCol w="4845275">
                  <a:extLst>
                    <a:ext uri="{9D8B030D-6E8A-4147-A177-3AD203B41FA5}">
                      <a16:colId xmlns:a16="http://schemas.microsoft.com/office/drawing/2014/main" val="20000"/>
                    </a:ext>
                  </a:extLst>
                </a:gridCol>
                <a:gridCol w="43003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ووافيناهم في خمسة ايام الى ترواس حيث صرفنا سبعة ايام</a:t>
                      </a:r>
                      <a:endParaRPr kumimoji="0" lang="ar-EG"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وفي اول الاسبوع اذ كان التلاميذ مجتمعين ليكسروا خبزا خاطبهم بولس وهو مزمع ان يمضي في الغد واطال الكلام الى نصف الليل.</a:t>
                      </a:r>
                      <a:r>
                        <a:rPr kumimoji="0" lang="ar-EG" sz="32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cinq jours plus tard, à </a:t>
                      </a:r>
                      <a:r>
                        <a:rPr kumimoji="0" lang="fr-FR" sz="2800" b="0" i="0" u="none" strike="noStrike" cap="none" normalizeH="0" baseline="0" dirty="0" err="1">
                          <a:ln>
                            <a:noFill/>
                          </a:ln>
                          <a:solidFill>
                            <a:schemeClr val="bg1"/>
                          </a:solidFill>
                          <a:effectLst/>
                          <a:latin typeface="Arial" charset="0"/>
                          <a:cs typeface="Arial" charset="0"/>
                        </a:rPr>
                        <a:t>Troas</a:t>
                      </a:r>
                      <a:r>
                        <a:rPr kumimoji="0" lang="fr-FR" sz="2800" b="0" i="0" u="none" strike="noStrike" cap="none" normalizeH="0" baseline="0" dirty="0">
                          <a:ln>
                            <a:noFill/>
                          </a:ln>
                          <a:solidFill>
                            <a:schemeClr val="bg1"/>
                          </a:solidFill>
                          <a:effectLst/>
                          <a:latin typeface="Arial" charset="0"/>
                          <a:cs typeface="Arial" charset="0"/>
                        </a:rPr>
                        <a:t>, où nous avons fait halte pendant une semaine.</a:t>
                      </a:r>
                      <a:r>
                        <a:rPr kumimoji="0" lang="ar-EG" sz="2800" b="0" i="0" u="none" strike="noStrike" cap="none" normalizeH="0" baseline="0" dirty="0">
                          <a:ln>
                            <a:noFill/>
                          </a:ln>
                          <a:solidFill>
                            <a:schemeClr val="bg1"/>
                          </a:solidFill>
                          <a:effectLst/>
                          <a:latin typeface="Arial" charset="0"/>
                          <a:cs typeface="Arial" charset="0"/>
                        </a:rPr>
                        <a:t> </a:t>
                      </a:r>
                      <a:endParaRPr kumimoji="0" lang="fr-FR"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7 Le premier jour de la semaine, alors que nous étions réunis pour rompre le pain, Paul, qui devait partir le lendemain, adressait la parole aux frères et il avait prolongé l'entretien vers minuit.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and in five days joined them at Troas, where we stayed seven days.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7 Now on the first day of the week, when the disciples came together to break bread, Paul, ready to depart the next day, spoke to them and continued his message until midnight.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70467" name="Group 35"/>
          <p:cNvGraphicFramePr>
            <a:graphicFrameLocks noGrp="1"/>
          </p:cNvGraphicFramePr>
          <p:nvPr/>
        </p:nvGraphicFramePr>
        <p:xfrm>
          <a:off x="34925" y="115888"/>
          <a:ext cx="9145588" cy="6442710"/>
        </p:xfrm>
        <a:graphic>
          <a:graphicData uri="http://schemas.openxmlformats.org/drawingml/2006/table">
            <a:tbl>
              <a:tblPr rtl="1"/>
              <a:tblGrid>
                <a:gridCol w="4682217">
                  <a:extLst>
                    <a:ext uri="{9D8B030D-6E8A-4147-A177-3AD203B41FA5}">
                      <a16:colId xmlns:a16="http://schemas.microsoft.com/office/drawing/2014/main" val="20000"/>
                    </a:ext>
                  </a:extLst>
                </a:gridCol>
                <a:gridCol w="4463371">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وكانت مصابيح كثيرة في العليّة التي كانوا مجتمعين فيها. وكان شاب اسمه افتيخوس جالسا في الطاقة متثقلا بنوم عميق.</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واذ كان بولس يخاطب خطابا طويلا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Les lampes ne manquaient pas dans la chambre haute où nous étions réunis.9 Un jeune homme, nommé Rutyque, qui s'était assis sur le rebord de la fenêtre, a été pris d'un sommeil profond, tandis que Paul n'en finissait pas de parler. Sous l'emprise du sommeil,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8 There were many lamps in the upper room where they were gathered together. 9 And in a window sat a certain young man named </a:t>
                      </a:r>
                      <a:r>
                        <a:rPr kumimoji="0" lang="en-US" sz="2800" b="0" i="0" u="none" strike="noStrike" cap="none" normalizeH="0" baseline="0" dirty="0" err="1">
                          <a:ln>
                            <a:noFill/>
                          </a:ln>
                          <a:solidFill>
                            <a:schemeClr val="bg1"/>
                          </a:solidFill>
                          <a:effectLst/>
                          <a:latin typeface="Arial" charset="0"/>
                          <a:cs typeface="Arial" charset="0"/>
                        </a:rPr>
                        <a:t>Eutychus</a:t>
                      </a:r>
                      <a:r>
                        <a:rPr kumimoji="0" lang="en-US" sz="2800" b="0" i="0" u="none" strike="noStrike" cap="none" normalizeH="0" baseline="0" dirty="0">
                          <a:ln>
                            <a:noFill/>
                          </a:ln>
                          <a:solidFill>
                            <a:schemeClr val="bg1"/>
                          </a:solidFill>
                          <a:effectLst/>
                          <a:latin typeface="Arial" charset="0"/>
                          <a:cs typeface="Arial" charset="0"/>
                        </a:rPr>
                        <a:t>, who was sinking into a deep sleep. He was overcome by sleep; and as Paul continued speaking,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17249" name="Group 33"/>
          <p:cNvGraphicFramePr>
            <a:graphicFrameLocks noGrp="1"/>
          </p:cNvGraphicFramePr>
          <p:nvPr/>
        </p:nvGraphicFramePr>
        <p:xfrm>
          <a:off x="34925" y="115888"/>
          <a:ext cx="9145588" cy="6620256"/>
        </p:xfrm>
        <a:graphic>
          <a:graphicData uri="http://schemas.openxmlformats.org/drawingml/2006/table">
            <a:tbl>
              <a:tblPr rtl="1"/>
              <a:tblGrid>
                <a:gridCol w="4550455">
                  <a:extLst>
                    <a:ext uri="{9D8B030D-6E8A-4147-A177-3AD203B41FA5}">
                      <a16:colId xmlns:a16="http://schemas.microsoft.com/office/drawing/2014/main" val="20000"/>
                    </a:ext>
                  </a:extLst>
                </a:gridCol>
                <a:gridCol w="4595133">
                  <a:extLst>
                    <a:ext uri="{9D8B030D-6E8A-4147-A177-3AD203B41FA5}">
                      <a16:colId xmlns:a16="http://schemas.microsoft.com/office/drawing/2014/main" val="20001"/>
                    </a:ext>
                  </a:extLst>
                </a:gridCol>
              </a:tblGrid>
              <a:tr h="1384286">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غلب عليه النوم فسقط من الطبقة الثالثة الى اسفل وحمل ميتا.  فنزل بولس ووقع عليه واعتنقه قائلا لا تضطربوا لان نفسه فيه.  ثم صعد وكسر خبزا واكل وتكلم كثيرا الى الفجر</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وهكذا خرج.</a:t>
                      </a:r>
                      <a:r>
                        <a:rPr kumimoji="0" lang="ar-EG" sz="32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il est tombé du troisième étage et, quand on a voulu le relever, il était mort. 10 Paul est alors descendu, s'est précipité vers lui et l'a pris dans ses bras: "Ne vous agitez pas! Il est vivant!" Une fois remonté, Paul a rompu le pain et mangé; puis il a prolongé l'entretien jusqu'à l'aube et alors il s'en est allé.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he fell down from the third story and was taken up dead. 10 But Paul went down, fell on him, and embracing him said, Do not trouble yourselves, for his life is in him. 11 Now when he had come up, had broken bread and eaten, and talked a long while, even till daybreak, he departed.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18276" name="Group 36"/>
          <p:cNvGraphicFramePr>
            <a:graphicFrameLocks noGrp="1"/>
          </p:cNvGraphicFramePr>
          <p:nvPr/>
        </p:nvGraphicFramePr>
        <p:xfrm>
          <a:off x="34925" y="115888"/>
          <a:ext cx="9145588" cy="601599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وأتوا بالفتى حيّا وتعزوا تعزية ليست بقليلة  واما نحن فسبقنا الى السفينة واقلعنا الى اسوس مزمعين ان نأخذ بولس من هناك لانه كان قد رتب هكذا مزمعا ان يمشي.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Quant au garçon, on l'a emmené vivant et ç'a été un immense réconfort. 13 Prenant les devants, nous nous sommes alors embarqués sur un bateau à destination d'Assos, où nous devions reprendre Paul, qui devait s'y rendre par la route comme il en avait décidé.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And they brought the young man in alive, and they were not a little comforted. 13 Then we went ahead to the ship and sailed to Assos, there intending to take Paul on board; for so he had given orders, intending himself to go on foot.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18617" name="Group 25"/>
          <p:cNvGraphicFramePr>
            <a:graphicFrameLocks noGrp="1"/>
          </p:cNvGraphicFramePr>
          <p:nvPr/>
        </p:nvGraphicFramePr>
        <p:xfrm>
          <a:off x="34925" y="115888"/>
          <a:ext cx="9145588" cy="5589270"/>
        </p:xfrm>
        <a:graphic>
          <a:graphicData uri="http://schemas.openxmlformats.org/drawingml/2006/table">
            <a:tbl>
              <a:tblPr rtl="1"/>
              <a:tblGrid>
                <a:gridCol w="5140095">
                  <a:extLst>
                    <a:ext uri="{9D8B030D-6E8A-4147-A177-3AD203B41FA5}">
                      <a16:colId xmlns:a16="http://schemas.microsoft.com/office/drawing/2014/main" val="20000"/>
                    </a:ext>
                  </a:extLst>
                </a:gridCol>
                <a:gridCol w="400549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فلما وافانا الى اسوس اخذناه وأتينا الى ميتيليني</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ثم سافرنا من هناك في البحر واقبلنا في الغد الى مقابل خيوس‏.وفي اليوم الآخر وصلنا الى ساموس</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14 Quand il nous a rejoints à </a:t>
                      </a:r>
                      <a:r>
                        <a:rPr kumimoji="0" lang="fr-FR" sz="2800" b="0" i="0" u="none" strike="noStrike" cap="none" normalizeH="0" baseline="0" dirty="0" err="1">
                          <a:ln>
                            <a:noFill/>
                          </a:ln>
                          <a:solidFill>
                            <a:schemeClr val="bg1"/>
                          </a:solidFill>
                          <a:effectLst/>
                          <a:latin typeface="Arial" charset="0"/>
                          <a:cs typeface="Arial" charset="0"/>
                        </a:rPr>
                        <a:t>Assos</a:t>
                      </a:r>
                      <a:r>
                        <a:rPr kumimoji="0" lang="fr-FR" sz="2800" b="0" i="0" u="none" strike="noStrike" cap="none" normalizeH="0" baseline="0" dirty="0">
                          <a:ln>
                            <a:noFill/>
                          </a:ln>
                          <a:solidFill>
                            <a:schemeClr val="bg1"/>
                          </a:solidFill>
                          <a:effectLst/>
                          <a:latin typeface="Arial" charset="0"/>
                          <a:cs typeface="Arial" charset="0"/>
                        </a:rPr>
                        <a:t>, nous l'avons pris à bord pour gagner </a:t>
                      </a:r>
                      <a:r>
                        <a:rPr kumimoji="0" lang="fr-FR" sz="2800" b="0" i="0" u="none" strike="noStrike" cap="none" normalizeH="0" baseline="0" dirty="0" err="1">
                          <a:ln>
                            <a:noFill/>
                          </a:ln>
                          <a:solidFill>
                            <a:schemeClr val="bg1"/>
                          </a:solidFill>
                          <a:effectLst/>
                          <a:latin typeface="Arial" charset="0"/>
                          <a:cs typeface="Arial" charset="0"/>
                        </a:rPr>
                        <a:t>Mitylène</a:t>
                      </a:r>
                      <a:r>
                        <a:rPr kumimoji="0" lang="fr-FR" sz="2800" b="0" i="0" u="none" strike="noStrike" cap="none" normalizeH="0" baseline="0" dirty="0">
                          <a:ln>
                            <a:noFill/>
                          </a:ln>
                          <a:solidFill>
                            <a:schemeClr val="bg1"/>
                          </a:solidFill>
                          <a:effectLst/>
                          <a:latin typeface="Arial" charset="0"/>
                          <a:cs typeface="Arial" charset="0"/>
                        </a:rPr>
                        <a:t>. De là nous avons fait voile le lendemain, jusqu'à la hauteur de Chio; le surlendemain, nous avons traversé sur Samos et vingt-quatre heures plus tard,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14 And when he met us at </a:t>
                      </a:r>
                      <a:r>
                        <a:rPr kumimoji="0" lang="en-US" sz="2800" b="0" i="0" u="none" strike="noStrike" cap="none" normalizeH="0" baseline="0" dirty="0" err="1">
                          <a:ln>
                            <a:noFill/>
                          </a:ln>
                          <a:solidFill>
                            <a:schemeClr val="bg1"/>
                          </a:solidFill>
                          <a:effectLst/>
                          <a:latin typeface="Arial" charset="0"/>
                          <a:cs typeface="Arial" charset="0"/>
                        </a:rPr>
                        <a:t>Assos</a:t>
                      </a:r>
                      <a:r>
                        <a:rPr kumimoji="0" lang="en-US" sz="2800" b="0" i="0" u="none" strike="noStrike" cap="none" normalizeH="0" baseline="0" dirty="0">
                          <a:ln>
                            <a:noFill/>
                          </a:ln>
                          <a:solidFill>
                            <a:schemeClr val="bg1"/>
                          </a:solidFill>
                          <a:effectLst/>
                          <a:latin typeface="Arial" charset="0"/>
                          <a:cs typeface="Arial" charset="0"/>
                        </a:rPr>
                        <a:t>, we took him on board and came to </a:t>
                      </a:r>
                      <a:r>
                        <a:rPr kumimoji="0" lang="en-US" sz="2800" b="0" i="0" u="none" strike="noStrike" cap="none" normalizeH="0" baseline="0" dirty="0" err="1">
                          <a:ln>
                            <a:noFill/>
                          </a:ln>
                          <a:solidFill>
                            <a:schemeClr val="bg1"/>
                          </a:solidFill>
                          <a:effectLst/>
                          <a:latin typeface="Arial" charset="0"/>
                          <a:cs typeface="Arial" charset="0"/>
                        </a:rPr>
                        <a:t>Mitylene</a:t>
                      </a:r>
                      <a:r>
                        <a:rPr kumimoji="0" lang="en-US" sz="2800" b="0" i="0" u="none" strike="noStrike" cap="none" normalizeH="0" baseline="0" dirty="0">
                          <a:ln>
                            <a:noFill/>
                          </a:ln>
                          <a:solidFill>
                            <a:schemeClr val="bg1"/>
                          </a:solidFill>
                          <a:effectLst/>
                          <a:latin typeface="Arial" charset="0"/>
                          <a:cs typeface="Arial" charset="0"/>
                        </a:rPr>
                        <a:t>. 15 We sailed from there, and the next day came opposite Chios. The following day we arrived at Samos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19632" name="Group 16"/>
          <p:cNvGraphicFramePr>
            <a:graphicFrameLocks noGrp="1"/>
          </p:cNvGraphicFramePr>
          <p:nvPr/>
        </p:nvGraphicFramePr>
        <p:xfrm>
          <a:off x="34925" y="115888"/>
          <a:ext cx="9145588" cy="631443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واقمنا في تروجيليون ثم في اليوم التالي جئنا الى ميليتس.لان بولس عزم ان يتجاوز افسس في البحر لئلا يعرض له ان يصرف وقتا في اسيا.لانه كان يسرع حتى اذا امكنه يكون في اورشليم في يوم الخمسين</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après une escale à </a:t>
                      </a:r>
                      <a:r>
                        <a:rPr kumimoji="0" lang="fr-FR" sz="2800" b="0" i="0" u="none" strike="noStrike" cap="none" normalizeH="0" baseline="0" dirty="0" err="1">
                          <a:ln>
                            <a:noFill/>
                          </a:ln>
                          <a:solidFill>
                            <a:schemeClr val="bg1"/>
                          </a:solidFill>
                          <a:effectLst/>
                          <a:latin typeface="Arial" charset="0"/>
                          <a:cs typeface="Arial" charset="0"/>
                        </a:rPr>
                        <a:t>Trogyllion</a:t>
                      </a:r>
                      <a:r>
                        <a:rPr kumimoji="0" lang="fr-FR" sz="2800" b="0" i="0" u="none" strike="noStrike" cap="none" normalizeH="0" baseline="0" dirty="0">
                          <a:ln>
                            <a:noFill/>
                          </a:ln>
                          <a:solidFill>
                            <a:schemeClr val="bg1"/>
                          </a:solidFill>
                          <a:effectLst/>
                          <a:latin typeface="Arial" charset="0"/>
                          <a:cs typeface="Arial" charset="0"/>
                        </a:rPr>
                        <a:t>, nous sommes arrivés à Milet. 16 Paul était en effet décidé à éviter l'escale d'Éphèse, pour ne pas perdre de temps en Asie. Il n'avait qu'une hâte: être à Jérusalem, si possible, pour le jour de la Pentecôte.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stayed at </a:t>
                      </a:r>
                      <a:r>
                        <a:rPr kumimoji="0" lang="en-US" sz="2800" b="0" i="0" u="none" strike="noStrike" cap="none" normalizeH="0" baseline="0" dirty="0" err="1">
                          <a:ln>
                            <a:noFill/>
                          </a:ln>
                          <a:solidFill>
                            <a:schemeClr val="bg1"/>
                          </a:solidFill>
                          <a:effectLst/>
                          <a:latin typeface="Arial" charset="0"/>
                          <a:cs typeface="Arial" charset="0"/>
                        </a:rPr>
                        <a:t>Trogyllium</a:t>
                      </a:r>
                      <a:r>
                        <a:rPr kumimoji="0" lang="en-US" sz="2800" b="0" i="0" u="none" strike="noStrike" cap="none" normalizeH="0" baseline="0" dirty="0">
                          <a:ln>
                            <a:noFill/>
                          </a:ln>
                          <a:solidFill>
                            <a:schemeClr val="bg1"/>
                          </a:solidFill>
                          <a:effectLst/>
                          <a:latin typeface="Arial" charset="0"/>
                          <a:cs typeface="Arial" charset="0"/>
                        </a:rPr>
                        <a:t>. The next day we came to Miletus. 16 For Paul had decided to sail past Ephesus, so that he would not have to spend time in Asia; for he was hurrying to be at Jerusalem, if possible, on the Day of Pentecost.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Rectangle 2"/>
          <p:cNvSpPr>
            <a:spLocks noChangeArrowheads="1"/>
          </p:cNvSpPr>
          <p:nvPr/>
        </p:nvSpPr>
        <p:spPr bwMode="auto">
          <a:xfrm>
            <a:off x="250825" y="142852"/>
            <a:ext cx="8642350" cy="4647426"/>
          </a:xfrm>
          <a:prstGeom prst="rect">
            <a:avLst/>
          </a:prstGeom>
          <a:noFill/>
          <a:ln w="9525">
            <a:noFill/>
            <a:miter lim="800000"/>
            <a:headEnd/>
            <a:tailEnd/>
          </a:ln>
        </p:spPr>
        <p:txBody>
          <a:bodyPr>
            <a:spAutoFit/>
          </a:bodyPr>
          <a:lstStyle/>
          <a:p>
            <a:pPr algn="ctr"/>
            <a:r>
              <a:rPr lang="en-US" sz="3600" dirty="0">
                <a:solidFill>
                  <a:srgbClr val="FF9900"/>
                </a:solidFill>
              </a:rPr>
              <a:t>The word of the Lord shall grow, multiply, be mighty and be confirmed in the holy church of God. Amen</a:t>
            </a:r>
          </a:p>
          <a:p>
            <a:pPr algn="ctr"/>
            <a:r>
              <a:rPr lang="ar-SA" sz="4000" dirty="0">
                <a:solidFill>
                  <a:srgbClr val="FF9900"/>
                </a:solidFill>
              </a:rPr>
              <a:t>لم تَزَلْ كَلِمَةُ الربِّ تَنمُو وتكثر وتَعتَزوتَثبت،</a:t>
            </a:r>
            <a:r>
              <a:rPr lang="ar-EG" sz="4000" dirty="0">
                <a:solidFill>
                  <a:srgbClr val="FF9900"/>
                </a:solidFill>
              </a:rPr>
              <a:t>        </a:t>
            </a:r>
            <a:r>
              <a:rPr lang="ar-SA" sz="4000" dirty="0">
                <a:solidFill>
                  <a:srgbClr val="FF9900"/>
                </a:solidFill>
              </a:rPr>
              <a:t> في </a:t>
            </a:r>
            <a:r>
              <a:rPr lang="ar-EG" sz="4000" dirty="0">
                <a:solidFill>
                  <a:srgbClr val="FF9900"/>
                </a:solidFill>
              </a:rPr>
              <a:t>كنيسة </a:t>
            </a:r>
            <a:r>
              <a:rPr lang="ar-SA" sz="4000" dirty="0">
                <a:solidFill>
                  <a:srgbClr val="FF9900"/>
                </a:solidFill>
              </a:rPr>
              <a:t>اللـه المُقدَّسة. آمين.</a:t>
            </a:r>
            <a:endParaRPr lang="fr-CA" sz="4000" dirty="0">
              <a:solidFill>
                <a:srgbClr val="FF9900"/>
              </a:solidFill>
            </a:endParaRPr>
          </a:p>
          <a:p>
            <a:pPr algn="ctr" rtl="0"/>
            <a:r>
              <a:rPr lang="fr-CA" sz="3600" dirty="0">
                <a:solidFill>
                  <a:srgbClr val="FF9900"/>
                </a:solidFill>
              </a:rPr>
              <a:t>Que la parole de Dieu croisse, multiplie et soit affermis dans la sainte église de Dieu. Amen</a:t>
            </a:r>
          </a:p>
        </p:txBody>
      </p:sp>
      <p:grpSp>
        <p:nvGrpSpPr>
          <p:cNvPr id="2" name="Group 2"/>
          <p:cNvGrpSpPr/>
          <p:nvPr/>
        </p:nvGrpSpPr>
        <p:grpSpPr>
          <a:xfrm>
            <a:off x="142844" y="4357694"/>
            <a:ext cx="2571768" cy="2357454"/>
            <a:chOff x="2352028" y="1337316"/>
            <a:chExt cx="4364177" cy="3377568"/>
          </a:xfrm>
        </p:grpSpPr>
        <p:pic>
          <p:nvPicPr>
            <p:cNvPr id="4" name="Picture 3" descr="resurc.jpg"/>
            <p:cNvPicPr>
              <a:picLocks noChangeAspect="1"/>
            </p:cNvPicPr>
            <p:nvPr/>
          </p:nvPicPr>
          <p:blipFill>
            <a:blip r:embed="rId2" cstate="print"/>
            <a:srcRect r="4456"/>
            <a:stretch>
              <a:fillRect/>
            </a:stretch>
          </p:blipFill>
          <p:spPr>
            <a:xfrm>
              <a:off x="3428992" y="1337316"/>
              <a:ext cx="2237038" cy="3020378"/>
            </a:xfrm>
            <a:prstGeom prst="rect">
              <a:avLst/>
            </a:prstGeom>
          </p:spPr>
        </p:pic>
        <p:pic>
          <p:nvPicPr>
            <p:cNvPr id="5" name="Picture 3"/>
            <p:cNvPicPr>
              <a:picLocks noChangeAspect="1" noChangeArrowheads="1"/>
            </p:cNvPicPr>
            <p:nvPr/>
          </p:nvPicPr>
          <p:blipFill>
            <a:blip r:embed="rId3" cstate="print"/>
            <a:srcRect l="19608" r="16666"/>
            <a:stretch>
              <a:fillRect/>
            </a:stretch>
          </p:blipFill>
          <p:spPr bwMode="auto">
            <a:xfrm rot="21269777">
              <a:off x="2352028" y="2521055"/>
              <a:ext cx="928694" cy="2193829"/>
            </a:xfrm>
            <a:prstGeom prst="rect">
              <a:avLst/>
            </a:prstGeom>
            <a:noFill/>
            <a:ln w="9525">
              <a:noFill/>
              <a:miter lim="800000"/>
              <a:headEnd/>
              <a:tailEnd/>
            </a:ln>
            <a:effectLst/>
          </p:spPr>
        </p:pic>
        <p:pic>
          <p:nvPicPr>
            <p:cNvPr id="6" name="Picture 3"/>
            <p:cNvPicPr>
              <a:picLocks noChangeAspect="1" noChangeArrowheads="1"/>
            </p:cNvPicPr>
            <p:nvPr/>
          </p:nvPicPr>
          <p:blipFill>
            <a:blip r:embed="rId3" cstate="print"/>
            <a:srcRect l="19608" r="16666"/>
            <a:stretch>
              <a:fillRect/>
            </a:stretch>
          </p:blipFill>
          <p:spPr bwMode="auto">
            <a:xfrm rot="351600">
              <a:off x="5787511" y="2521055"/>
              <a:ext cx="928694" cy="2193829"/>
            </a:xfrm>
            <a:prstGeom prst="rect">
              <a:avLst/>
            </a:prstGeom>
            <a:noFill/>
            <a:ln w="9525">
              <a:noFill/>
              <a:miter lim="800000"/>
              <a:headEnd/>
              <a:tailEnd/>
            </a:ln>
            <a:effectLst/>
          </p:spPr>
        </p:pic>
      </p:grpSp>
      <p:sp>
        <p:nvSpPr>
          <p:cNvPr id="7" name="Text Box 2">
            <a:hlinkClick r:id="" action="ppaction://macro?name=GoToHeavenlyHosts"/>
          </p:cNvPr>
          <p:cNvSpPr txBox="1">
            <a:spLocks noChangeArrowheads="1"/>
          </p:cNvSpPr>
          <p:nvPr/>
        </p:nvSpPr>
        <p:spPr bwMode="auto">
          <a:xfrm>
            <a:off x="4464080" y="5554181"/>
            <a:ext cx="4465638" cy="1089529"/>
          </a:xfrm>
          <a:prstGeom prst="rect">
            <a:avLst/>
          </a:prstGeom>
          <a:solidFill>
            <a:srgbClr val="3333FF"/>
          </a:solidFill>
          <a:ln w="57150" cmpd="thickThin">
            <a:solidFill>
              <a:schemeClr val="tx1"/>
            </a:solidFill>
            <a:miter lim="800000"/>
            <a:headEnd/>
            <a:tailEnd/>
          </a:ln>
        </p:spPr>
        <p:txBody>
          <a:bodyPr>
            <a:spAutoFit/>
          </a:bodyPr>
          <a:lstStyle/>
          <a:p>
            <a:pPr algn="ctr" rtl="0">
              <a:lnSpc>
                <a:spcPct val="90000"/>
              </a:lnSpc>
            </a:pPr>
            <a:r>
              <a:rPr lang="en-CA" sz="2400" b="1" dirty="0">
                <a:solidFill>
                  <a:schemeClr val="bg1"/>
                </a:solidFill>
              </a:rPr>
              <a:t>O heavenly Hosts</a:t>
            </a:r>
          </a:p>
          <a:p>
            <a:pPr algn="ctr">
              <a:lnSpc>
                <a:spcPct val="90000"/>
              </a:lnSpc>
            </a:pPr>
            <a:r>
              <a:rPr lang="ar-EG" sz="2400" b="1" dirty="0">
                <a:solidFill>
                  <a:schemeClr val="bg1"/>
                </a:solidFill>
              </a:rPr>
              <a:t>يا كل الصفوف السمائيين</a:t>
            </a:r>
            <a:endParaRPr lang="en-CA" sz="2400" b="1" dirty="0">
              <a:solidFill>
                <a:schemeClr val="bg1"/>
              </a:solidFill>
            </a:endParaRPr>
          </a:p>
          <a:p>
            <a:pPr algn="ctr">
              <a:lnSpc>
                <a:spcPct val="90000"/>
              </a:lnSpc>
            </a:pPr>
            <a:r>
              <a:rPr lang="fr-CA" sz="2400" b="1" dirty="0">
                <a:solidFill>
                  <a:schemeClr val="bg1"/>
                </a:solidFill>
              </a:rPr>
              <a:t>O chœurs célestes</a:t>
            </a:r>
            <a:endParaRPr lang="en-CA" sz="2400" b="1" dirty="0">
              <a:solidFill>
                <a:schemeClr val="bg1"/>
              </a:solidFill>
            </a:endParaRPr>
          </a:p>
        </p:txBody>
      </p:sp>
      <p:pic>
        <p:nvPicPr>
          <p:cNvPr id="8" name="Picture 3" descr="pointing"/>
          <p:cNvPicPr>
            <a:picLocks noChangeAspect="1" noChangeArrowheads="1"/>
          </p:cNvPicPr>
          <p:nvPr/>
        </p:nvPicPr>
        <p:blipFill>
          <a:blip r:embed="rId4" cstate="print"/>
          <a:srcRect/>
          <a:stretch>
            <a:fillRect/>
          </a:stretch>
        </p:blipFill>
        <p:spPr bwMode="auto">
          <a:xfrm>
            <a:off x="3047998" y="5754099"/>
            <a:ext cx="1238250" cy="628650"/>
          </a:xfrm>
          <a:prstGeom prst="rect">
            <a:avLst/>
          </a:prstGeom>
          <a:noFill/>
          <a:ln w="9525">
            <a:noFill/>
            <a:miter lim="800000"/>
            <a:headEnd/>
            <a:tailEnd/>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0-#ppt_w/2"/>
                                          </p:val>
                                        </p:tav>
                                        <p:tav tm="100000">
                                          <p:val>
                                            <p:strVal val="#ppt_x"/>
                                          </p:val>
                                        </p:tav>
                                      </p:tavLst>
                                    </p:anim>
                                    <p:anim calcmode="lin" valueType="num">
                                      <p:cBhvr additive="base">
                                        <p:cTn id="8" dur="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0146"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7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74561" name="Group 33"/>
          <p:cNvGraphicFramePr>
            <a:graphicFrameLocks noGrp="1"/>
          </p:cNvGraphicFramePr>
          <p:nvPr/>
        </p:nvGraphicFramePr>
        <p:xfrm>
          <a:off x="34925" y="-26988"/>
          <a:ext cx="9074150" cy="5903913"/>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31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a:t>
                      </a:r>
                      <a:r>
                        <a:rPr kumimoji="0" lang="en-US" sz="3600" b="0" i="0" u="sng" strike="noStrike" cap="none" normalizeH="0" baseline="0" dirty="0">
                          <a:ln>
                            <a:noFill/>
                          </a:ln>
                          <a:solidFill>
                            <a:srgbClr val="FF9933"/>
                          </a:solidFill>
                          <a:effectLst/>
                          <a:latin typeface="Arial" charset="0"/>
                          <a:cs typeface="Arial" charset="0"/>
                        </a:rPr>
                        <a:t>147:12, 18</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سبحي يا اورشليم الرب سبحي الهك يا صهيون. يرسل كلمته فيذيبها.</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يهب بريحه فتسيل المياه.</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 هللويا</a:t>
                      </a:r>
                      <a:endParaRPr kumimoji="0" lang="en-CA" sz="3200" b="0" i="0" u="none" strike="noStrike" cap="none" normalizeH="0" baseline="0" dirty="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9608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Psaume </a:t>
                      </a:r>
                      <a:r>
                        <a:rPr kumimoji="0" lang="en-US" sz="3200" b="0" i="0" u="sng" strike="noStrike" cap="none" normalizeH="0" baseline="0">
                          <a:ln>
                            <a:noFill/>
                          </a:ln>
                          <a:solidFill>
                            <a:srgbClr val="FF9933"/>
                          </a:solidFill>
                          <a:effectLst/>
                          <a:latin typeface="Arial" charset="0"/>
                          <a:cs typeface="Times New Roman" pitchFamily="18" charset="0"/>
                        </a:rPr>
                        <a:t>147:12, 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Glorifie le Seigneur, Jérusalem</a:t>
                      </a:r>
                      <a:r>
                        <a:rPr kumimoji="0" lang="ar-EG" sz="2800" b="0" i="0" u="none" strike="noStrike" cap="none" normalizeH="0" baseline="0">
                          <a:ln>
                            <a:noFill/>
                          </a:ln>
                          <a:solidFill>
                            <a:schemeClr val="bg1"/>
                          </a:solidFill>
                          <a:effectLst/>
                          <a:latin typeface="Arial" charset="0"/>
                          <a:cs typeface="Arial" charset="0"/>
                        </a:rPr>
                        <a:t> </a:t>
                      </a:r>
                      <a:r>
                        <a:rPr kumimoji="0" lang="fr-FR" sz="2800" b="0" i="0" u="none" strike="noStrike" cap="none" normalizeH="0" baseline="0">
                          <a:ln>
                            <a:noFill/>
                          </a:ln>
                          <a:solidFill>
                            <a:schemeClr val="bg1"/>
                          </a:solidFill>
                          <a:effectLst/>
                          <a:latin typeface="Arial" charset="0"/>
                          <a:cs typeface="Arial" charset="0"/>
                        </a:rPr>
                        <a:t>.Sion, loue ton Dieu.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Il fait souffler le vent, les eaux s'écoulent,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147:12, 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Praise the Lord, O Jerusalem! Praise your God, O Zion!.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He causes His wind to blow, and the waters flow.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43pg</a:t>
            </a:r>
          </a:p>
        </p:txBody>
      </p:sp>
    </p:spTree>
  </p:cSld>
  <p:clrMapOvr>
    <a:masterClrMapping/>
  </p:clrMapOvr>
</p:sld>
</file>

<file path=ppt/slides/slide17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75613" name="Group 61"/>
          <p:cNvGraphicFramePr>
            <a:graphicFrameLocks noGrp="1"/>
          </p:cNvGraphicFramePr>
          <p:nvPr/>
        </p:nvGraphicFramePr>
        <p:xfrm>
          <a:off x="-36513" y="44450"/>
          <a:ext cx="9217026" cy="6793992"/>
        </p:xfrm>
        <a:graphic>
          <a:graphicData uri="http://schemas.openxmlformats.org/drawingml/2006/table">
            <a:tbl>
              <a:tblPr rtl="1"/>
              <a:tblGrid>
                <a:gridCol w="4752975">
                  <a:extLst>
                    <a:ext uri="{9D8B030D-6E8A-4147-A177-3AD203B41FA5}">
                      <a16:colId xmlns:a16="http://schemas.microsoft.com/office/drawing/2014/main" val="20000"/>
                    </a:ext>
                  </a:extLst>
                </a:gridCol>
                <a:gridCol w="4464051">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يوحنا ( </a:t>
                      </a:r>
                      <a:r>
                        <a:rPr kumimoji="0" lang="en-US" sz="3600" b="0" i="0" u="sng" strike="noStrike" cap="none" normalizeH="0" baseline="0" dirty="0">
                          <a:ln>
                            <a:noFill/>
                          </a:ln>
                          <a:solidFill>
                            <a:srgbClr val="FF9933"/>
                          </a:solidFill>
                          <a:effectLst/>
                          <a:latin typeface="Arial" charset="0"/>
                          <a:cs typeface="Arial" charset="0"/>
                        </a:rPr>
                        <a:t>16 : 23 - 33</a:t>
                      </a:r>
                      <a:r>
                        <a:rPr kumimoji="0" lang="ar-SA" sz="3600" b="0" i="0" u="sng" strike="noStrike" cap="none" normalizeH="0" baseline="0" dirty="0">
                          <a:ln>
                            <a:noFill/>
                          </a:ln>
                          <a:solidFill>
                            <a:srgbClr val="FF9933"/>
                          </a:solidFill>
                          <a:effectLst/>
                          <a:latin typeface="Arial" charset="0"/>
                          <a:cs typeface="Arial" charset="0"/>
                        </a:rPr>
                        <a:t>)</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وفي ذلك اليوم لا تسألونني شيئا.الحق الحق اقول لكم ان كل ما طلبتم من الآب باسمي يعطيكم. الى الآن لم تطلبوا شيئا باسمي.اطلبوا تأخذوا ليكون فرحكم كاملا</a:t>
                      </a:r>
                      <a:r>
                        <a:rPr kumimoji="0" lang="ar-EG"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Jean 16 : 23 - 33</a:t>
                      </a:r>
                      <a:r>
                        <a:rPr kumimoji="0" lang="fr-FR" sz="2800" b="0" i="0" u="none" strike="noStrike" cap="none" normalizeH="0" baseline="0">
                          <a:ln>
                            <a:noFill/>
                          </a:ln>
                          <a:solidFill>
                            <a:schemeClr val="bg1"/>
                          </a:solidFill>
                          <a:effectLst/>
                          <a:latin typeface="Arial" charset="0"/>
                          <a:cs typeface="Arial" charset="0"/>
                        </a:rPr>
                        <a:t>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En vérité, en vérité, je vous le dis, si vous demandez quelque chose à mon Père en mon nom, il vous le donnera. 24 Jusqu'ici vous n'avez rien demandé en mon nom: demandez et vous recevrez, pour que votre joie soit parfaite.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John 16:23-33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And in that day you will ask Me nothing. Most assuredly, I say to you, whatever you ask the Father in My name He will give you. 24 Until now you have asked nothing in My name. Ask, and you will receive, that your joy may be full.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43g</a:t>
            </a:r>
          </a:p>
        </p:txBody>
      </p:sp>
    </p:spTree>
  </p:cSld>
  <p:clrMapOvr>
    <a:masterClrMapping/>
  </p:clrMapOvr>
</p:sld>
</file>

<file path=ppt/slides/slide17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76616" name="Group 40"/>
          <p:cNvGraphicFramePr>
            <a:graphicFrameLocks noGrp="1"/>
          </p:cNvGraphicFramePr>
          <p:nvPr/>
        </p:nvGraphicFramePr>
        <p:xfrm>
          <a:off x="34925" y="44450"/>
          <a:ext cx="9074150" cy="5834063"/>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قد كلمتكم بهذا بامثال ولكن تأتي ساعة حين لا اكلمكم ايضا بامثال بل اخبركم عن الآب علانية. في ذلك اليوم تطلبون باسمي.</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Je vous ai dit tout cela de façon énigmatique, mais l'heure vient où je ne vous parlerai plus de cette manière, mais où je vous annoncerai ouvertement ce qui concerne le Père. 26 Ce jour-là, vous demanderez en mon nom</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These things I have spoken to you in figurative language; but the time is coming when I will no longer speak to you in figurative language, but I will tell you plainly about the Father. 26 In that day you will ask in My name,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77653" name="Group 53"/>
          <p:cNvGraphicFramePr>
            <a:graphicFrameLocks noGrp="1"/>
          </p:cNvGraphicFramePr>
          <p:nvPr/>
        </p:nvGraphicFramePr>
        <p:xfrm>
          <a:off x="34925" y="44450"/>
          <a:ext cx="9074150" cy="6158865"/>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ولست اقول لكم اني انا اسأل الآب من اجلكم.  لان الآب نفسه يحبكم لانكم قد احببتموني وآمنتم اني من عند الله خرجت. خرجت من عند الآب وقد أتيت الى العالم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cependant je ne vous dis pas que je prierai le Père pour vous, car le Père lui-même vous aime parce que vous m'avez aimé et que vous avez cru que je suis sorti de Dieu. 28 Je suis sorti du Père et je suis venu dans le monde; tandis qu'à présent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I do not say to you that I shall pray the Father for you; 27 for the Father Himself loves you, because you have loved Me, and have believed that I came forth from God. 28 I came forth from the Father and have come into the world.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31597" name="Group 45"/>
          <p:cNvGraphicFramePr>
            <a:graphicFrameLocks noGrp="1"/>
          </p:cNvGraphicFramePr>
          <p:nvPr/>
        </p:nvGraphicFramePr>
        <p:xfrm>
          <a:off x="34925" y="44450"/>
          <a:ext cx="9074150" cy="6369685"/>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وايضا اترك العالم واذهب الى الآب قال له تلاميذه هوذا الآن تتكلم علانية ولست تقول مثلا واحدا. الآن نعلم انك عالم بكل شيء ولست تحتاج ان يسألك احد.</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je quitte le monde et je vais au Père.</a:t>
                      </a:r>
                      <a:r>
                        <a:rPr kumimoji="0" lang="ar-EG" sz="2800" b="0" i="0" u="none" strike="noStrike" cap="none" normalizeH="0" baseline="0">
                          <a:ln>
                            <a:noFill/>
                          </a:ln>
                          <a:solidFill>
                            <a:schemeClr val="bg1"/>
                          </a:solidFill>
                          <a:effectLst/>
                          <a:latin typeface="Arial" charset="0"/>
                          <a:cs typeface="Arial" charset="0"/>
                        </a:rPr>
                        <a:t> </a:t>
                      </a:r>
                      <a:r>
                        <a:rPr kumimoji="0" lang="fr-FR" sz="2800" b="0" i="0" u="none" strike="noStrike" cap="none" normalizeH="0" baseline="0">
                          <a:ln>
                            <a:noFill/>
                          </a:ln>
                          <a:solidFill>
                            <a:schemeClr val="bg1"/>
                          </a:solidFill>
                          <a:effectLst/>
                          <a:latin typeface="Arial" charset="0"/>
                          <a:cs typeface="Arial" charset="0"/>
                        </a:rPr>
                        <a:t>29 Ses disciples lui dirent: "Voici que maintenant tu parles ouvertement et que tu abandonnes tout langage énigmatique; 30 maintenant nous savons que toi, tu sais toutes choses et que tu n'as nul besoin que quelqu'un t'interroge.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Again, I leave the world and go to the Father. 29 His disciples said to Him, See, now You are speaking plainly, and using no figure of speech! 30 Now we are sure that You know all things, and have no need that anyone should question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78679" name="Group 55"/>
          <p:cNvGraphicFramePr>
            <a:graphicFrameLocks noGrp="1"/>
          </p:cNvGraphicFramePr>
          <p:nvPr/>
        </p:nvGraphicFramePr>
        <p:xfrm>
          <a:off x="34925" y="44450"/>
          <a:ext cx="9074150" cy="6766560"/>
        </p:xfrm>
        <a:graphic>
          <a:graphicData uri="http://schemas.openxmlformats.org/drawingml/2006/table">
            <a:tbl>
              <a:tblPr rtl="1"/>
              <a:tblGrid>
                <a:gridCol w="4684485">
                  <a:extLst>
                    <a:ext uri="{9D8B030D-6E8A-4147-A177-3AD203B41FA5}">
                      <a16:colId xmlns:a16="http://schemas.microsoft.com/office/drawing/2014/main" val="20000"/>
                    </a:ext>
                  </a:extLst>
                </a:gridCol>
                <a:gridCol w="438966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لهذا نؤمن انك من الله خرجت. اجابهم يسوع الآن تؤمنون. هوذا تأتي ساعة وقد أتت الآن تتفرقون فيها كل واحد الى خاصته وتتركونني وحدي.وانا لست وحدي لان الآب معي.</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C'est bien pourquoi nous croyons que tu es sorti de Dieu. 31 Jésus leur répondit: "Croyez-vous à présent? Voici que l'heure vient, et maintenant elle est là, où vous serez dispersés, chacun allant de son côté, et vous me laisserez seul. Mais je ne suis pas seul, le Père est avec moi.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By this we believe that You came forth from God. 31 Jesus answered them, Do you now believe? 32 Indeed the hour is coming, yes, has now come, that you will be scattered, each to his own, and will leave Me alone. And yet I am not alone, because the Father is with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79668" name="Group 20"/>
          <p:cNvGraphicFramePr>
            <a:graphicFrameLocks noGrp="1"/>
          </p:cNvGraphicFramePr>
          <p:nvPr/>
        </p:nvGraphicFramePr>
        <p:xfrm>
          <a:off x="34925" y="44450"/>
          <a:ext cx="9074150" cy="6338888"/>
        </p:xfrm>
        <a:graphic>
          <a:graphicData uri="http://schemas.openxmlformats.org/drawingml/2006/table">
            <a:tbl>
              <a:tblPr rtl="1"/>
              <a:tblGrid>
                <a:gridCol w="4315961">
                  <a:extLst>
                    <a:ext uri="{9D8B030D-6E8A-4147-A177-3AD203B41FA5}">
                      <a16:colId xmlns:a16="http://schemas.microsoft.com/office/drawing/2014/main" val="20000"/>
                    </a:ext>
                  </a:extLst>
                </a:gridCol>
                <a:gridCol w="4758189">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قد كلمتكم بهذا ليكون لكم فيّ سلام.في العالم سيكون لكم ضيق.ولكن ثقوا.انا قد غلبت العالم</a:t>
                      </a:r>
                      <a:r>
                        <a:rPr kumimoji="0" lang="ar-EG"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rgbClr val="FF9933"/>
                          </a:solidFill>
                          <a:effectLst/>
                          <a:latin typeface="Arial" charset="0"/>
                          <a:cs typeface="Arial" charset="0"/>
                        </a:rPr>
                        <a:t>( والمجد للـه دائماً )</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33 Je vous ai dit cela pour qu'en moi vous ayez la paix. En ce monde vous êtes dans la détresse, mais prenez courage, j'ai vaincu le monde.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300" b="1" i="0" u="none" strike="noStrike" cap="none" normalizeH="0" baseline="0" dirty="0">
                          <a:ln>
                            <a:noFill/>
                          </a:ln>
                          <a:solidFill>
                            <a:srgbClr val="FF9900"/>
                          </a:solidFill>
                          <a:effectLst/>
                          <a:latin typeface="Arial" charset="0"/>
                          <a:cs typeface="Arial" charset="0"/>
                        </a:rPr>
                        <a:t>(Gloire à Dieu éternellement.)</a:t>
                      </a:r>
                      <a:endParaRPr kumimoji="0" lang="ar-EG" sz="23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33 These things I have spoken to you, that in Me you may have peace. In the world you will have tribulation; but be of good cheer, I have overcome the world.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4"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pic>
        <p:nvPicPr>
          <p:cNvPr id="5" name="Picture 3" descr="pointing"/>
          <p:cNvPicPr>
            <a:picLocks noChangeAspect="1" noChangeArrowheads="1"/>
          </p:cNvPicPr>
          <p:nvPr/>
        </p:nvPicPr>
        <p:blipFill>
          <a:blip r:embed="rId2" cstate="print"/>
          <a:srcRect/>
          <a:stretch>
            <a:fillRect/>
          </a:stretch>
        </p:blipFill>
        <p:spPr bwMode="auto">
          <a:xfrm>
            <a:off x="2643174" y="5929330"/>
            <a:ext cx="1238250" cy="628650"/>
          </a:xfrm>
          <a:prstGeom prst="rect">
            <a:avLst/>
          </a:prstGeom>
          <a:noFill/>
        </p:spPr>
      </p:pic>
      <p:sp>
        <p:nvSpPr>
          <p:cNvPr id="6"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31561" name="Group 9"/>
          <p:cNvGraphicFramePr>
            <a:graphicFrameLocks noGrp="1"/>
          </p:cNvGraphicFramePr>
          <p:nvPr/>
        </p:nvGraphicFramePr>
        <p:xfrm>
          <a:off x="539750" y="404813"/>
          <a:ext cx="8424863" cy="639470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Monday of the Seventh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الأثنين من الإسبوع السابع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Lundi de la septième semaine 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7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8274"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1718275"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17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33619" name="Group 19"/>
          <p:cNvGraphicFramePr>
            <a:graphicFrameLocks noGrp="1"/>
          </p:cNvGraphicFramePr>
          <p:nvPr/>
        </p:nvGraphicFramePr>
        <p:xfrm>
          <a:off x="34925" y="44450"/>
          <a:ext cx="9001125" cy="6049963"/>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عشية </a:t>
                      </a:r>
                      <a:r>
                        <a:rPr kumimoji="0" lang="en-US" sz="3600" b="0" i="0" u="sng" strike="noStrike" cap="none" normalizeH="0" baseline="0">
                          <a:ln>
                            <a:noFill/>
                          </a:ln>
                          <a:solidFill>
                            <a:srgbClr val="FF9933"/>
                          </a:solidFill>
                          <a:effectLst/>
                          <a:latin typeface="Arial" charset="0"/>
                          <a:cs typeface="Arial" charset="0"/>
                        </a:rPr>
                        <a:t> 22:2</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الهي في النهار ادعو فلا تستجيب في الليل ادعو فلا هدوء لي</a:t>
                      </a:r>
                      <a:r>
                        <a:rPr kumimoji="0" lang="ar-EG" sz="3200" b="0" i="0" u="none" strike="noStrike" cap="none" normalizeH="0" baseline="0">
                          <a:ln>
                            <a:noFill/>
                          </a:ln>
                          <a:solidFill>
                            <a:schemeClr val="bg1"/>
                          </a:solidFill>
                          <a:effectLst/>
                          <a:latin typeface="Arial" charset="0"/>
                          <a:cs typeface="Arial" charset="0"/>
                        </a:rPr>
                        <a:t> </a:t>
                      </a:r>
                      <a:r>
                        <a:rPr kumimoji="0" lang="ar-SA" sz="3200" b="1" i="0" u="none" strike="noStrike" cap="none" normalizeH="0" baseline="0">
                          <a:ln>
                            <a:noFill/>
                          </a:ln>
                          <a:solidFill>
                            <a:schemeClr val="bg1"/>
                          </a:solidFill>
                          <a:effectLst/>
                          <a:latin typeface="Arial" charset="0"/>
                          <a:cs typeface="Arial" charset="0"/>
                        </a:rPr>
                        <a:t>هللويا.</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22:2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Mon Dieu ! je crie le jour, et tu ne réponds pas ; La nuit, et je ne garde pas le silence.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22:2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O My God, I cry in the daytime, but You do not hear; And in the night season, and am not silent.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44pv</a:t>
            </a:r>
          </a:p>
        </p:txBody>
      </p:sp>
    </p:spTree>
  </p:cSld>
  <p:clrMapOvr>
    <a:masterClrMapping/>
  </p:clrMapOvr>
</p:sld>
</file>

<file path=ppt/slides/slide17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34646" name="Group 22"/>
          <p:cNvGraphicFramePr>
            <a:graphicFrameLocks noGrp="1"/>
          </p:cNvGraphicFramePr>
          <p:nvPr/>
        </p:nvGraphicFramePr>
        <p:xfrm>
          <a:off x="34925" y="44450"/>
          <a:ext cx="9074150" cy="6767504"/>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17010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sng" strike="noStrike" cap="none" normalizeH="0" baseline="0">
                          <a:ln>
                            <a:noFill/>
                          </a:ln>
                          <a:solidFill>
                            <a:srgbClr val="FF9933"/>
                          </a:solidFill>
                          <a:effectLst/>
                          <a:latin typeface="Arial" charset="0"/>
                          <a:cs typeface="Arial" charset="0"/>
                        </a:rPr>
                        <a:t>لوقا ( 4 : 38 – 41 )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قام من المجمع دخل بيت سمعان.وكانت حماة سمعان قد اخذتها حمّى شديدة.فسألوه من اجلها.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97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Luke 4:38-41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38 En quittant la synagogue, il se rendit à la maison de Simon. La belle–mère de Simon était atteinte d’une forte fièvre, et ils le prièrent en sa faveur.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Luke 4:38-41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38 Now He arose from the synagogue and entered Simon's house. But Simon's wife's mother was sick with a high fever, and they made request of Him concerning her. </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44v</a:t>
            </a:r>
          </a:p>
        </p:txBody>
      </p:sp>
    </p:spTree>
  </p:cSld>
  <p:clrMapOvr>
    <a:masterClrMapping/>
  </p:clrMapOvr>
</p:sld>
</file>

<file path=ppt/slides/slide17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35670" name="Group 22"/>
          <p:cNvGraphicFramePr>
            <a:graphicFrameLocks noGrp="1"/>
          </p:cNvGraphicFramePr>
          <p:nvPr/>
        </p:nvGraphicFramePr>
        <p:xfrm>
          <a:off x="34925" y="115888"/>
          <a:ext cx="9074150" cy="651052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فوقف فوقها وانتهر الحمّى فتركتها وفي الحال قامت وصارت تخدمهم.وعند غروب الشمس جميع الذين كان عندهم سقماء بامراض مختلفة قدموهم اليه فوضع يديه على كل واحد منهم وشفاهم.</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957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39 Il se pencha sur elle, menaça la fièvre, et la fièvre la quitta. A l’instant elle se leva et se mit à les servir.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40 Après le coucher du soleil, tous ceux qui avaient des malades atteints de divers maux les lui amenèrent. Il imposa les mains à chacun d’eux et les guérit.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39 So He stood over her and rebuked the fever, and it left her. And immediately she arose and served them. 40 When the sun was setting, all those who had any that were sick with various diseases brought them to Him; and He laid His hands on every one of them and healed them. </a:t>
                      </a:r>
                      <a:endParaRPr kumimoji="0" lang="en-US" sz="2800" b="0" i="0" u="none" strike="noStrike" cap="none" normalizeH="0" baseline="0">
                        <a:ln>
                          <a:noFill/>
                        </a:ln>
                        <a:solidFill>
                          <a:schemeClr val="bg1"/>
                        </a:solidFill>
                        <a:effectLst/>
                        <a:latin typeface="Arial" charset="0"/>
                        <a:cs typeface="Times New Roman" pitchFamily="18"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36692" name="Group 20"/>
          <p:cNvGraphicFramePr>
            <a:graphicFrameLocks noGrp="1"/>
          </p:cNvGraphicFramePr>
          <p:nvPr/>
        </p:nvGraphicFramePr>
        <p:xfrm>
          <a:off x="34925" y="115888"/>
          <a:ext cx="9074150" cy="5907088"/>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وكانت شياطين ايضا تخرج من كثيرين وهي تصرخ وتقول انت المسيح ابن الله.فانتهرهم ولم يدعهم يتكلمون لانهم عرفوه انه المسيح</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1" i="0" u="none" strike="noStrike" cap="none" normalizeH="0" baseline="0">
                          <a:ln>
                            <a:noFill/>
                          </a:ln>
                          <a:solidFill>
                            <a:srgbClr val="FF9900"/>
                          </a:solidFill>
                          <a:effectLst/>
                          <a:latin typeface="Arial" charset="0"/>
                          <a:cs typeface="Arial" charset="0"/>
                        </a:rPr>
                        <a:t>( والمجد للـه دائماً )</a:t>
                      </a:r>
                      <a:endParaRPr kumimoji="0" lang="en-CA" sz="28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41 Des démons aussi sortaient de beaucoup de personnes, en criant et en disant : Tu es le Fils de Dieu. Mais il les menaçait et ne leur permettait pas de parler, parce qu’ils savaient qu’il était le Christ.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en-US"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41 And demons also came out of many, crying out and saying, You are the Christ, the Son of God! And He, rebuking them, did not allow them to speak, for they knew that He was the Christ. </a:t>
                      </a:r>
                      <a:endParaRPr kumimoji="0" lang="en-US" sz="2800" b="0" i="0" u="none" strike="noStrike" cap="none" normalizeH="0" baseline="0">
                        <a:ln>
                          <a:noFill/>
                        </a:ln>
                        <a:solidFill>
                          <a:schemeClr val="bg1"/>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72237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7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3394"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1723395"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17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38748" name="Group 28"/>
          <p:cNvGraphicFramePr>
            <a:graphicFrameLocks noGrp="1"/>
          </p:cNvGraphicFramePr>
          <p:nvPr/>
        </p:nvGraphicFramePr>
        <p:xfrm>
          <a:off x="34925" y="44450"/>
          <a:ext cx="9145588" cy="6791008"/>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200" b="0" i="0" u="sng" strike="noStrike" cap="none" normalizeH="0" baseline="0">
                          <a:ln>
                            <a:noFill/>
                          </a:ln>
                          <a:solidFill>
                            <a:srgbClr val="FF9933"/>
                          </a:solidFill>
                          <a:effectLst/>
                          <a:latin typeface="Arial" charset="0"/>
                          <a:cs typeface="Times New Roman" pitchFamily="18" charset="0"/>
                        </a:rPr>
                        <a:t>119:164-165</a:t>
                      </a:r>
                      <a:r>
                        <a:rPr kumimoji="0" lang="ar-EG" sz="3600" b="0" i="0" u="sng" strike="noStrike" cap="none" normalizeH="0" baseline="0">
                          <a:ln>
                            <a:noFill/>
                          </a:ln>
                          <a:solidFill>
                            <a:srgbClr val="FF9933"/>
                          </a:solidFill>
                          <a:effectLst/>
                          <a:latin typeface="Arial" charset="0"/>
                          <a:cs typeface="Arial" charset="0"/>
                        </a:rPr>
                        <a:t>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سبع مرات في النهار سبحتك على احكام عدلك.</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 سلامة جزيلة لمحبي شريعتك وليس لهم معثرة.</a:t>
                      </a:r>
                      <a:r>
                        <a:rPr kumimoji="0" lang="ar-EG" sz="2800" b="0"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Psaume </a:t>
                      </a:r>
                      <a:r>
                        <a:rPr kumimoji="0" lang="en-US" sz="3200" b="0" i="0" u="sng" strike="noStrike" cap="none" normalizeH="0" baseline="0">
                          <a:ln>
                            <a:noFill/>
                          </a:ln>
                          <a:solidFill>
                            <a:srgbClr val="FF9933"/>
                          </a:solidFill>
                          <a:effectLst/>
                          <a:latin typeface="Arial" charset="0"/>
                          <a:cs typeface="Times New Roman" pitchFamily="18" charset="0"/>
                        </a:rPr>
                        <a:t>119:164-165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164 Sept fois le jour je te loue A cause des ordonnances de ta justice.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165 Il y a beaucoup de paix pour ceux qui aiment ta loi, Et rien ne les fait trébucher.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119:164-165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164 Seven times a day I praise You, Because of Your righteous judgments.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165 Great peace have those who love Your law.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44pm</a:t>
            </a:r>
          </a:p>
        </p:txBody>
      </p:sp>
    </p:spTree>
  </p:cSld>
  <p:clrMapOvr>
    <a:masterClrMapping/>
  </p:clrMapOvr>
</p:sld>
</file>

<file path=ppt/slides/slide17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39768" name="Group 24"/>
          <p:cNvGraphicFramePr>
            <a:graphicFrameLocks noGrp="1"/>
          </p:cNvGraphicFramePr>
          <p:nvPr/>
        </p:nvGraphicFramePr>
        <p:xfrm>
          <a:off x="34925" y="44450"/>
          <a:ext cx="9074150" cy="6480176"/>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لوقا (</a:t>
                      </a:r>
                      <a:r>
                        <a:rPr kumimoji="0" lang="en-US" sz="3600" b="0" i="0" u="sng" strike="noStrike" cap="none" normalizeH="0" baseline="0">
                          <a:ln>
                            <a:noFill/>
                          </a:ln>
                          <a:solidFill>
                            <a:srgbClr val="FF9933"/>
                          </a:solidFill>
                          <a:effectLst/>
                          <a:latin typeface="Arial" charset="0"/>
                          <a:cs typeface="Arial" charset="0"/>
                        </a:rPr>
                        <a:t>4:42-5:3</a:t>
                      </a:r>
                      <a:r>
                        <a:rPr kumimoji="0" lang="ar-EG" sz="3600" b="0" i="0" u="sng" strike="noStrike" cap="none" normalizeH="0" baseline="0">
                          <a:ln>
                            <a:noFill/>
                          </a:ln>
                          <a:solidFill>
                            <a:srgbClr val="FF9933"/>
                          </a:solidFill>
                          <a:effectLst/>
                          <a:latin typeface="Arial" charset="0"/>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ولما صار النهار خرج وذهب الى موضع خلاء وكان الجموع يفتشون عليه فجاءوا اليه وامسكوه لئلا يذهب عنهم.</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Luc 4:42-5:3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42 Dès que le jour parut, il sortit et alla dans un lieu désert. Des foules de gens se mirent à sa recherche et vinrent jusqu’à lui ; ils voulaient le retenir, afin qu’il ne les quitte pas.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4:42-5:3</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42 Now when it was day, He departed and went into a deserted place. And the crowd sought Him and came to Him, and tried to keep Him from leaving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44m</a:t>
            </a:r>
          </a:p>
        </p:txBody>
      </p:sp>
    </p:spTree>
  </p:cSld>
  <p:clrMapOvr>
    <a:masterClrMapping/>
  </p:clrMapOvr>
</p:sld>
</file>

<file path=ppt/slides/slide17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40801" name="Group 33"/>
          <p:cNvGraphicFramePr>
            <a:graphicFrameLocks noGrp="1"/>
          </p:cNvGraphicFramePr>
          <p:nvPr/>
        </p:nvGraphicFramePr>
        <p:xfrm>
          <a:off x="34925" y="115888"/>
          <a:ext cx="9074150" cy="5832475"/>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لهم انه يبنغي لي ان ابشر المدن الأخر ايضا بملكوت الله لاني لهذا قد أرسلت. فكان يكرز في مجامع الجليل</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43 Mais il leur dit : Il faut aussi que j’annonce aux autres villes la bonne nouvelle du royaume de Dieu ; car c’est pour cela que j’ai été envoyé. 44 Et il prêchait dans les synagogues de la Galilée.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43 but He said to them, I must preach the kingdom of God to the other cities also, because for this purpose I have been sent. 44 And He was preaching in the synagogues of Galilee.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16431" name="Group 15"/>
          <p:cNvGraphicFramePr>
            <a:graphicFrameLocks noGrp="1"/>
          </p:cNvGraphicFramePr>
          <p:nvPr/>
        </p:nvGraphicFramePr>
        <p:xfrm>
          <a:off x="34925" y="115888"/>
          <a:ext cx="9074150" cy="5832475"/>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واذ كان الجمع يزدحم عليه ليسمع كلمة الله كان واقفا عند بحيرة جنيسارت. فرأى سفينتين واقفتين عند البحيرة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Comme la foule se pressait autour de lui pour entendre la parole de Dieu, et qu’il se trouvait auprès du lac de Génésareth, 2 il vit au bord du lac deux petites barques,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5:1 So it was, as the multitude pressed about Him to hear the word of God, that He stood by the Lake of Gennesaret, 2 and saw two boats standing by the lake;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41817" name="Group 25"/>
          <p:cNvGraphicFramePr>
            <a:graphicFrameLocks noGrp="1"/>
          </p:cNvGraphicFramePr>
          <p:nvPr/>
        </p:nvGraphicFramePr>
        <p:xfrm>
          <a:off x="34925" y="115888"/>
          <a:ext cx="9074150" cy="5925312"/>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والصيادون قد خرجوا منهما وغسلوا الشباك. فدخل احدى السفينتين التي كانت لسمعان وسأله ان يبعد قليلا عن البر.ثم جلس وصار يعلّم الجموع من السفينة.</a:t>
                      </a:r>
                      <a:r>
                        <a:rPr kumimoji="0" lang="en-US" sz="3200" b="0" i="0" u="none" strike="noStrike" cap="none" normalizeH="0" baseline="0">
                          <a:ln>
                            <a:noFill/>
                          </a:ln>
                          <a:solidFill>
                            <a:schemeClr val="bg1"/>
                          </a:solidFill>
                          <a:effectLst/>
                          <a:latin typeface="Arial" charset="0"/>
                          <a:cs typeface="Arial" charset="0"/>
                        </a:rPr>
                        <a:t> </a:t>
                      </a: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d’où les pêcheurs étaient descendus pour laver leurs filets. 3 Il monta dans l’une de ces barques, qui était à Simon, et il lui demanda de s’éloigner un peu de terre. Puis il s’assit, et de la barque il enseignait les foules.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the fishermen had gone from them and were washing their nets. 3 Then He got into one of the boats, which was Simon's, and asked him to put out a little from the land. And He sat down and taught the multitudes from the boat.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728518"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7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9538"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1729539"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1729540"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1729541"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17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44895" name="Group 31"/>
          <p:cNvGraphicFramePr>
            <a:graphicFrameLocks noGrp="1"/>
          </p:cNvGraphicFramePr>
          <p:nvPr/>
        </p:nvGraphicFramePr>
        <p:xfrm>
          <a:off x="34925" y="44450"/>
          <a:ext cx="9074150" cy="664464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a:t>
                      </a:r>
                      <a:r>
                        <a:rPr kumimoji="0" lang="ar-EG" sz="3200" b="0" i="0" u="sng" strike="noStrike" cap="none" normalizeH="0" baseline="0">
                          <a:ln>
                            <a:noFill/>
                          </a:ln>
                          <a:solidFill>
                            <a:srgbClr val="FF9933"/>
                          </a:solidFill>
                          <a:effectLst/>
                          <a:latin typeface="Arial" charset="0"/>
                          <a:cs typeface="Arial" charset="0"/>
                        </a:rPr>
                        <a:t> الى أهل رومية ( 8 : 12 - 17</a:t>
                      </a:r>
                      <a:r>
                        <a:rPr kumimoji="0" lang="ar-SA" sz="3200" b="0" i="0" u="sng" strike="noStrike" cap="none" normalizeH="0" baseline="0">
                          <a:ln>
                            <a:noFill/>
                          </a:ln>
                          <a:solidFill>
                            <a:srgbClr val="FF9933"/>
                          </a:solidFill>
                          <a:effectLst/>
                          <a:latin typeface="Arial" charset="0"/>
                          <a:cs typeface="Arial" charset="0"/>
                        </a:rPr>
                        <a:t> ) </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فاذا ايها الاخوة نحن مديونون ليس للجسد لنعيش حسب الجسد. لانه ان عشتم حسب الجسد فستموتون</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ولكن ان كنتم بالروح تميتون اعمال الجسد فستحيون.</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Romans 8:12-17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Ainsi donc, frères, nous sommes débiteurs, mais non de la chair, pour vivre encore selon la chair. 13 Si vous vivez selon la chair, vous allez mourir ; mais si par l’Esprit vous faites mourir les actions du corps, vous vivrez,</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Romans 8:12-17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Therefore, brethren, we are debtors--not to the flesh, to live according to the flesh. 13 For if you live according to the flesh you will die; but if by the Spirit you put to death the deeds of the body, you will live.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44p</a:t>
            </a:r>
          </a:p>
        </p:txBody>
      </p:sp>
    </p:spTree>
  </p:cSld>
  <p:clrMapOvr>
    <a:masterClrMapping/>
  </p:clrMapOvr>
</p:sld>
</file>

<file path=ppt/slides/slide17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45912" name="Group 24"/>
          <p:cNvGraphicFramePr>
            <a:graphicFrameLocks noGrp="1"/>
          </p:cNvGraphicFramePr>
          <p:nvPr/>
        </p:nvGraphicFramePr>
        <p:xfrm>
          <a:off x="34925" y="44450"/>
          <a:ext cx="9145588" cy="6303328"/>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كل الذين ينقادون بروح الله فاولئك هم ابناء الله. اذ لم تأخذوا روح العبودية ايضا للخوف بل اخذتم روح التبني الذي به نصرخ يا أبا الآب.</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car tous ceux qui sont conduits par l’Esprit de Dieu sont fils de Dieu. 15  Et vous n’avez pas reçu un esprit de servitude, pour être encore dans la crainte, mais vous avez reçu un Esprit d’adoption, par lequel nous crions : Abba ! Père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For as many as are led by the Spirit of God, these are sons of God. 15 For you did not receive the spirit of bondage again to fear, but you received the Spirit of adoption by whom we cry out, Abba, Father.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11314" name="Group 18"/>
          <p:cNvGraphicFramePr>
            <a:graphicFrameLocks noGrp="1"/>
          </p:cNvGraphicFramePr>
          <p:nvPr/>
        </p:nvGraphicFramePr>
        <p:xfrm>
          <a:off x="34925" y="44450"/>
          <a:ext cx="9145588" cy="6303328"/>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الروح نفسه ايضا يشهد لارواحنا اننا اولاد الله.  فان كنا اولادا فاننا ورثة ايضا ورثة الله ووارثون مع المسيح.ان كنا نتألم معه لكي نتمجد ايضا معه</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L’Esprit lui–même rend témoignage à notre esprit que nous sommes enfants de Dieu. 17 Or, si nous sommes enfants, nous sommes aussi héritiers : héritiers de Dieu, et cohéritiers de Christ, si toutefois nous souffrons avec lui, afin d’être aussi glorifiés avec lui.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The Spirit Himself bears witness with our spirit that we are children of God, 17 and if children, then heirs--heirs of God and joint heirs with Christ, if indeed we suffer with Him, that we may also be glorified together.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7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4658"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173465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1734660"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17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50013" name="Group 29"/>
          <p:cNvGraphicFramePr>
            <a:graphicFrameLocks noGrp="1"/>
          </p:cNvGraphicFramePr>
          <p:nvPr/>
        </p:nvGraphicFramePr>
        <p:xfrm>
          <a:off x="34925" y="44450"/>
          <a:ext cx="9145588" cy="670560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a:t>
                      </a:r>
                      <a:r>
                        <a:rPr kumimoji="0" lang="ar-EG" sz="3600" b="0" i="0" u="sng" strike="noStrike" cap="none" normalizeH="0" baseline="0">
                          <a:ln>
                            <a:noFill/>
                          </a:ln>
                          <a:solidFill>
                            <a:srgbClr val="FF9933"/>
                          </a:solidFill>
                          <a:effectLst/>
                          <a:latin typeface="Arial" charset="0"/>
                          <a:cs typeface="Arial" charset="0"/>
                        </a:rPr>
                        <a:t> يوحنا الثانية ( 1 : 1 – 8 </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الشيخ الى كيرية المختارة والى اولادها الذين انا احبهم بالحق ولست انا فقط بل ايضا جميع الذين قد عرفوا الحق</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من اجل الحق الذي يثبت فينا وسيكون معنا الى الابد.</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Arial" charset="0"/>
                        </a:rPr>
                        <a:t>2 John 1:1-8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L’ancien, à Kyria l’élue et à ses enfants que j’aime dans la vérité et non pas moi seulement, mais aussi tous ceux qui ont connu la vérité 2  à cause de la vérité qui demeure en nous et qui sera avec nous pour l’éternité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2 John 1:1-8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THE ELDER, To the elect lady and her children, whom I love in truth, and not only I, but also all those who have known the truth, 2 because of the truth which abides in us and will be with us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44c</a:t>
            </a:r>
          </a:p>
        </p:txBody>
      </p:sp>
    </p:spTree>
  </p:cSld>
  <p:clrMapOvr>
    <a:masterClrMapping/>
  </p:clrMapOvr>
</p:sld>
</file>

<file path=ppt/slides/slide17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51033" name="Group 25"/>
          <p:cNvGraphicFramePr>
            <a:graphicFrameLocks noGrp="1"/>
          </p:cNvGraphicFramePr>
          <p:nvPr/>
        </p:nvGraphicFramePr>
        <p:xfrm>
          <a:off x="34925" y="115888"/>
          <a:ext cx="9074150" cy="6796405"/>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تكون معكم نعمة ورحمة وسلام من الله الآب ومن الرب يسوع المسيح ابن الآب بالحق والمحبة فرحت جدا لاني وجدت من اولادك بعضا سالكين في الحق كما اخذنا وصية من الآب.</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La grâce, la miséricorde et la paix seront avec nous de la part de Dieu le Père et de la part de Jésus–Christ, le Fils du Père, dans la vérité et l’amour. 4 Je me suis beaucoup réjoui de trouver de tes enfants qui marchent dans la vérité, selon le commandement que nous avons reçu du Père.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Grace, mercy, and peace will be with you from God the Father and from the Lord Jesus Christ, the Son of the Father, in truth and love. 4 I rejoiced greatly that I have found some of your children walking in truth, as we received commandment from the Father.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12357" name="Group 37"/>
          <p:cNvGraphicFramePr>
            <a:graphicFrameLocks noGrp="1"/>
          </p:cNvGraphicFramePr>
          <p:nvPr/>
        </p:nvGraphicFramePr>
        <p:xfrm>
          <a:off x="34925" y="115888"/>
          <a:ext cx="9074150" cy="6049963"/>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والآن اطلب منك يا كيرية لا كاني اكتب اليك وصية جديدة بل التي كانت عندنا من البدء ان يحب بعضنا بعضا.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Et maintenant, Kyria ce que je t’écris ainsi n’est pas un commandement nouveau, mais seulement celui que nous avons eu dès le commencement  je te demande que nous nous aimions les uns les autres.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And now I plead with you, lady, not as though I wrote a new commandment to you, but that which we have had from the beginning: that we love one another.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17455" name="Group 15"/>
          <p:cNvGraphicFramePr>
            <a:graphicFrameLocks noGrp="1"/>
          </p:cNvGraphicFramePr>
          <p:nvPr/>
        </p:nvGraphicFramePr>
        <p:xfrm>
          <a:off x="34925" y="115888"/>
          <a:ext cx="9074150" cy="6049963"/>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وهذه هي المحبة ان نسلك بحسب وصاياه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هذه هي الوصية كما سمعتم من البدء ان تسلكوا فيها.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Et l’amour consiste à marcher selon ses commandements. C’est là le commandement dans lequel vous devez marcher, comme vous l’avez appris dès le commencement.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This is love, that we walk according to His commandments. This is the commandment, that as you have heard from the beginning, you should walk in 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13364" name="Group 20"/>
          <p:cNvGraphicFramePr>
            <a:graphicFrameLocks noGrp="1"/>
          </p:cNvGraphicFramePr>
          <p:nvPr/>
        </p:nvGraphicFramePr>
        <p:xfrm>
          <a:off x="34925" y="115888"/>
          <a:ext cx="9074150" cy="644271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لانه قد دخل الى العالم مضلّون كثيرون لا يعترفون بيسوع المسيح آتيا في الجسد.هذا هو المضلّ والضد للمسيح. انظروا الى انفسكم لئلا نضيّع ما عملناه بل ننال اجرا تاما.</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Car dans le monde sont entrés plusieurs séducteurs, qui ne confessent pas Jésus–Christ venu dans la chair. Voilà le séducteur et l’antichrist. 8  Prenez garde à vous–mêmes, afin de ne pas perdre le fruit de notre travail, mais de recevoir une pleine récompense.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For many deceivers have gone out into the world who do not confess Jesus Christ as coming in the flesh. This is a deceiver and an antichrist. 8 Look to yourselves, that we do not lose those things we worked for, but that we may receive a full reward.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826"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174182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1741828"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1741829"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17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55136" name="Group 32"/>
          <p:cNvGraphicFramePr>
            <a:graphicFrameLocks noGrp="1"/>
          </p:cNvGraphicFramePr>
          <p:nvPr/>
        </p:nvGraphicFramePr>
        <p:xfrm>
          <a:off x="34925" y="115888"/>
          <a:ext cx="9109075" cy="6676898"/>
        </p:xfrm>
        <a:graphic>
          <a:graphicData uri="http://schemas.openxmlformats.org/drawingml/2006/table">
            <a:tbl>
              <a:tblPr rtl="1"/>
              <a:tblGrid>
                <a:gridCol w="428466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الإبركسيس فصل من أعمال آبائنا الرسل الأطهار</a:t>
                      </a:r>
                      <a:r>
                        <a:rPr kumimoji="0" lang="ar-EG" sz="2800" b="0" i="0" u="sng" strike="noStrike" cap="none" normalizeH="0" baseline="0">
                          <a:ln>
                            <a:noFill/>
                          </a:ln>
                          <a:solidFill>
                            <a:srgbClr val="FF9933"/>
                          </a:solidFill>
                          <a:effectLst/>
                          <a:latin typeface="Arial" charset="0"/>
                          <a:cs typeface="Arial" charset="0"/>
                        </a:rPr>
                        <a:t> (</a:t>
                      </a:r>
                      <a:r>
                        <a:rPr kumimoji="0" lang="en-US" sz="2800" b="0" i="0" u="sng" strike="noStrike" cap="none" normalizeH="0" baseline="0">
                          <a:ln>
                            <a:noFill/>
                          </a:ln>
                          <a:solidFill>
                            <a:srgbClr val="FF9933"/>
                          </a:solidFill>
                          <a:effectLst/>
                          <a:latin typeface="Arial" charset="0"/>
                          <a:cs typeface="Arial" charset="0"/>
                        </a:rPr>
                        <a:t>14:19-23</a:t>
                      </a:r>
                      <a:r>
                        <a:rPr kumimoji="0" lang="ar-EG" sz="2800" b="0" i="0" u="sng" strike="noStrike" cap="none" normalizeH="0" baseline="0">
                          <a:ln>
                            <a:noFill/>
                          </a:ln>
                          <a:solidFill>
                            <a:srgbClr val="FF9900"/>
                          </a:solidFill>
                          <a:effectLst/>
                          <a:latin typeface="Arial" charset="0"/>
                          <a:cs typeface="Arial" charset="0"/>
                        </a:rPr>
                        <a:t> </a:t>
                      </a:r>
                      <a:r>
                        <a:rPr kumimoji="0" lang="ar-SA" sz="2800" b="0" i="0" u="sng" strike="noStrike" cap="none" normalizeH="0" baseline="0">
                          <a:ln>
                            <a:noFill/>
                          </a:ln>
                          <a:solidFill>
                            <a:srgbClr val="FF9900"/>
                          </a:solidFill>
                          <a:effectLst/>
                          <a:latin typeface="Arial" charset="0"/>
                          <a:cs typeface="Arial" charset="0"/>
                        </a:rPr>
                        <a:t>)</a:t>
                      </a:r>
                      <a:endParaRPr kumimoji="0" lang="ar-EG" sz="28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أتى يهود من انطاكية وايقونيه واقنعوا الجموع فرجموا بولس وجروه خارج المدينة ظانين انه قد مات. ولكن اذ احاط به التلاميذ قام ودخل المدينة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14:19-23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Puis survinrent d’Antioche et d’Iconium des Juifs qui gagnèrent les foules, lapidèrent Paul et le traînèrent hors de la ville, pensant qu’il était mort. 20 Mais les disciples l’entourèrent ; il se leva et rentra dans la ville.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14:19-23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Then Jews from Antioch and Iconium came there; and having persuaded the multitudes, they stoned Paul and dragged him out of the city, supposing him to be dead. 20 However, when the disciples gathered around him, he rose up and went into the city.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44a</a:t>
            </a:r>
          </a:p>
        </p:txBody>
      </p:sp>
    </p:spTree>
  </p:cSld>
  <p:clrMapOvr>
    <a:masterClrMapping/>
  </p:clrMapOvr>
</p:sld>
</file>

<file path=ppt/slides/slide17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56152" name="Group 24"/>
          <p:cNvGraphicFramePr>
            <a:graphicFrameLocks noGrp="1"/>
          </p:cNvGraphicFramePr>
          <p:nvPr/>
        </p:nvGraphicFramePr>
        <p:xfrm>
          <a:off x="34925" y="44450"/>
          <a:ext cx="9074150" cy="6766560"/>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الغد خرج مع برنابا الى دربة. فبشرا في تلك المدينة وتلمذا كثيرين.ثم رجعا الى لسترة وايقونية وانطاكية  يشددان انفس التلاميذ ويعظانهم ان يثبتوا في الايمان</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Le lendemain, il partit pour Derbe avec Barnabas.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Après avoir évangélisé cette ville et fait un assez grand nombre de disciples, ils retournèrent à Lystre, à Iconium et à Antioche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ils affermissaient l’âme des disciples, les exhortaient à demeurer dans la foi, et disaient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 next day he departed with Barnabas to Derbe. 21 And when they had preached the gospel to that city and made many disciples, they returned to Lystra, Iconium, and Antioch, 22 strengthening the souls of the disciples, exhorting them to continue in the faith, and saying,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14389" name="Group 21"/>
          <p:cNvGraphicFramePr>
            <a:graphicFrameLocks noGrp="1"/>
          </p:cNvGraphicFramePr>
          <p:nvPr/>
        </p:nvGraphicFramePr>
        <p:xfrm>
          <a:off x="34925" y="44450"/>
          <a:ext cx="9074150" cy="6010656"/>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وانه بضيقات كثيرة ينبغي ان ندخل ملكوت الله وانتخبا لهم قسوسا في كل كنيسة ثم صلّيا باصوام واستودعاهم للرب الذي كانوا قد آمنوا به.</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C’est par beaucoup de tribulations qu’il nous faut entrer dans le royaume de Dieu. 23  Ils firent nommer pour eux des anciens dans chaque Église, et, après avoir prié et jeûné, ils les recommandèrent au Seigneur en qui ils avaient cru.</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We must through many tribulations enter the kingdom of God. 23 So when they had appointed elders in every church, and prayed with fasting, they commended them to the Lord in whom they had believed.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5922"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7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7970"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7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60258" name="Group 34"/>
          <p:cNvGraphicFramePr>
            <a:graphicFrameLocks noGrp="1"/>
          </p:cNvGraphicFramePr>
          <p:nvPr/>
        </p:nvGraphicFramePr>
        <p:xfrm>
          <a:off x="34925" y="44450"/>
          <a:ext cx="9145588" cy="6339904"/>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ar-EG" sz="3600" b="0" i="0" u="sng" strike="noStrike" cap="none" normalizeH="0" baseline="0">
                          <a:ln>
                            <a:noFill/>
                          </a:ln>
                          <a:solidFill>
                            <a:srgbClr val="FF9933"/>
                          </a:solidFill>
                          <a:effectLst/>
                          <a:latin typeface="Arial" charset="0"/>
                          <a:cs typeface="Times New Roman" pitchFamily="18"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82:8, 6</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قم يا الله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دن الارض.لانك انت تمتلك كل الامم انا قلت انكم آلهة وبنو العلي كلكم.</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82:8, 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Lève–toi, ô Dieu, juge la terre ! Car tu as un héritage dans toutes les nations.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J’avais dit : Vous êtes des dieux, Vous êtes tous des fils du Très–Haut.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82:8, 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Arise, O God, judge the earth; For You shall inherit all nations.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I said, You are gods, And all of you are children of the Most High.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44pg</a:t>
            </a:r>
          </a:p>
        </p:txBody>
      </p:sp>
    </p:spTree>
  </p:cSld>
  <p:clrMapOvr>
    <a:masterClrMapping/>
  </p:clrMapOvr>
</p:sld>
</file>

<file path=ppt/slides/slide17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61276" name="Group 28"/>
          <p:cNvGraphicFramePr>
            <a:graphicFrameLocks noGrp="1"/>
          </p:cNvGraphicFramePr>
          <p:nvPr/>
        </p:nvGraphicFramePr>
        <p:xfrm>
          <a:off x="34925" y="44450"/>
          <a:ext cx="9145588" cy="6121401"/>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sng" strike="noStrike" cap="none" normalizeH="0" baseline="0" dirty="0">
                          <a:ln>
                            <a:noFill/>
                          </a:ln>
                          <a:solidFill>
                            <a:srgbClr val="FF9933"/>
                          </a:solidFill>
                          <a:effectLst/>
                          <a:latin typeface="Arial" charset="0"/>
                          <a:cs typeface="Arial" charset="0"/>
                        </a:rPr>
                        <a:t>يوحنا ( 15 : 1 – 8 )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انا الكرمة الحقيقية وابي الكرّام. كل غصن فيّ لا يأتي بثمر ينزعه.</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وكل ما يأتي بثمر ينقيه ليأتي بثمر اكثر.</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15:1-8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Moi, je suis le vrai cep, et mon Père est le vigneron. 2 Tout sarment qui est en moi et qui ne porte pas de fruit, il le retranche ; et tout sarment qui porte du fruit, il l’émonde afin qu’il porte encore plus de fruit.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15:1-8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15:1 I am the true vine, and My Father is the vinedresser. 2 Every branch in Me that does not bear fruit He takes away; and every branch that bears fruit He prunes, that it may bear more fruit.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44g</a:t>
            </a:r>
          </a:p>
        </p:txBody>
      </p:sp>
    </p:spTree>
  </p:cSld>
  <p:clrMapOvr>
    <a:masterClrMapping/>
  </p:clrMapOvr>
</p:sld>
</file>

<file path=ppt/slides/slide17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62304" name="Group 32"/>
          <p:cNvGraphicFramePr>
            <a:graphicFrameLocks noGrp="1"/>
          </p:cNvGraphicFramePr>
          <p:nvPr/>
        </p:nvGraphicFramePr>
        <p:xfrm>
          <a:off x="34925" y="115888"/>
          <a:ext cx="9074150" cy="6339840"/>
        </p:xfrm>
        <a:graphic>
          <a:graphicData uri="http://schemas.openxmlformats.org/drawingml/2006/table">
            <a:tbl>
              <a:tblPr rtl="1"/>
              <a:tblGrid>
                <a:gridCol w="5113337">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انتم الآن انقياء لسبب الكلام الذي كلمتكم به. اثبتوا فيّ وانا فيكم.كما ان الغصن لا يقدر ان يأتي بثمر من ذاته ان لم يثبت في الكرمة كذلك انتم ايضا ان لم تثبتوا فيّ.  انا الكرمة وانتم الاغصان.</a:t>
                      </a:r>
                      <a:r>
                        <a:rPr kumimoji="0" lang="en-US"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Déjà, vous êtes émondés, à cause de la parole que je vous ai annoncée. 4 Demeurez en moi, comme moi en vous. De même que le sarment ne peut de lui–même porter du fruit, s’il ne demeure sur le cep, de même vous non plus, si vous ne demeurez en moi. 5 Moi, je suis le cep ; vous, les sarments.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You are already clean because of the word which I have spoken to you. 4 Abide in Me, and I in you. As the branch cannot bear fruit of itself, unless it abides in the vine, neither can you, unless you abide in Me. 5 I am the vine, you are the branches.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15419" name="Group 27"/>
          <p:cNvGraphicFramePr>
            <a:graphicFrameLocks noGrp="1"/>
          </p:cNvGraphicFramePr>
          <p:nvPr/>
        </p:nvGraphicFramePr>
        <p:xfrm>
          <a:off x="34925" y="115888"/>
          <a:ext cx="9074150" cy="6585585"/>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يثبت فيّ وانا فيه هذا يأتي بثمر كثير.لانكم بدوني لا تقدرون ان تفعلوا شيئا.ان كان احد لا يثبت فيّ يطرح خارجا كالغصن فيجف ويجمعونه ويطرحونه في النار فيحترق.</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Celui qui demeure en moi, comme moi en lui, porte beaucoup de fruit, car sans moi, vous ne pouvez rien faire. 6  Si quelqu’un ne demeure pas en moi, il est jeté dehors comme le sarment, et il sèche ; puis l’on ramasse les sarments, on les jette au feu et ils brûlent.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He who abides in Me, and I in him, bears much fruit; for without Me you can do nothing. 6 If anyone does not abide in Me, he is cast out as a branch and is withered; and they gather them and throw them into the fire, and they are burned.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63316" name="Group 20"/>
          <p:cNvGraphicFramePr>
            <a:graphicFrameLocks noGrp="1"/>
          </p:cNvGraphicFramePr>
          <p:nvPr/>
        </p:nvGraphicFramePr>
        <p:xfrm>
          <a:off x="34925" y="44450"/>
          <a:ext cx="9145588" cy="5883720"/>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ثبتم فيّ وثبت كلامي فيكم تطلبون ما تريدون فيكون لكم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بهذا يتمجد ابي ان تأتوا بثمر كثير فتكونون تلاميذي.</a:t>
                      </a:r>
                      <a:r>
                        <a:rPr kumimoji="0" lang="en-US"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Si vous demeurez en moi et que mes paroles demeurent en vous, demandez tout ce que vous voudrez, et cela vous sera accordé. 8 Mon Père est glorifié en ceci : que vous portiez beaucoup de fruit, et vous serez mes disciples,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If you abide in Me, and My words abide in you, you will ask what you desire, and it shall be done for you. 8 By this My Father is glorified, that you bear much fruit; so you will be My disciples.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4114"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1754116"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65346" name="Group 2"/>
          <p:cNvGraphicFramePr>
            <a:graphicFrameLocks noGrp="1"/>
          </p:cNvGraphicFramePr>
          <p:nvPr/>
        </p:nvGraphicFramePr>
        <p:xfrm>
          <a:off x="539750" y="404813"/>
          <a:ext cx="8424863" cy="578510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Tuesday of the Seventh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الثلاثاء من الإسبوع السابع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r>
                        <a:rPr kumimoji="0" lang="fr-FR" sz="4000" b="0" i="0" u="none" strike="noStrike" cap="none" normalizeH="0" baseline="0">
                          <a:ln>
                            <a:noFill/>
                          </a:ln>
                          <a:solidFill>
                            <a:srgbClr val="FF9900"/>
                          </a:solidFill>
                          <a:effectLst/>
                          <a:latin typeface="Arial" charset="0"/>
                          <a:cs typeface="Arial" charset="0"/>
                        </a:rPr>
                        <a:t>Mardi de la septième semaine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7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6162"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1756163"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17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67411" name="Group 19"/>
          <p:cNvGraphicFramePr>
            <a:graphicFrameLocks noGrp="1"/>
          </p:cNvGraphicFramePr>
          <p:nvPr/>
        </p:nvGraphicFramePr>
        <p:xfrm>
          <a:off x="34925" y="44450"/>
          <a:ext cx="9145588" cy="6194426"/>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عشية</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48:1</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عظيم هو الرب وحميد جدا في مدينة الهنا جبل قدسه.</a:t>
                      </a:r>
                      <a:r>
                        <a:rPr kumimoji="0" lang="en-US" sz="3600" b="1" i="0" u="none" strike="noStrike" cap="none" normalizeH="0" baseline="0" dirty="0">
                          <a:ln>
                            <a:noFill/>
                          </a:ln>
                          <a:solidFill>
                            <a:schemeClr val="bg1"/>
                          </a:solidFill>
                          <a:effectLst/>
                          <a:latin typeface="Arial" charset="0"/>
                          <a:cs typeface="Arial" charset="0"/>
                        </a:rPr>
                        <a:t> </a:t>
                      </a:r>
                      <a:r>
                        <a:rPr kumimoji="0" lang="ar-SA" sz="3600" b="1" i="0" u="none" strike="noStrike" cap="none" normalizeH="0" baseline="0" dirty="0">
                          <a:ln>
                            <a:noFill/>
                          </a:ln>
                          <a:solidFill>
                            <a:schemeClr val="bg1"/>
                          </a:solidFill>
                          <a:effectLst/>
                          <a:latin typeface="Arial" charset="0"/>
                          <a:cs typeface="Arial" charset="0"/>
                        </a:rPr>
                        <a:t>هللويا</a:t>
                      </a:r>
                      <a:endParaRPr kumimoji="0" lang="ar-EG" sz="3600" b="1"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48:1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a:t>
                      </a:r>
                      <a:r>
                        <a:rPr kumimoji="0" lang="ar-EG" sz="2800" b="0" i="0" u="none" strike="noStrike" cap="none" normalizeH="0" baseline="0" dirty="0">
                          <a:ln>
                            <a:noFill/>
                          </a:ln>
                          <a:solidFill>
                            <a:schemeClr val="bg1"/>
                          </a:solidFill>
                          <a:effectLst/>
                          <a:latin typeface="Arial" charset="0"/>
                          <a:cs typeface="Arial" charset="0"/>
                        </a:rPr>
                        <a:t> </a:t>
                      </a:r>
                      <a:r>
                        <a:rPr kumimoji="0" lang="fr-FR" sz="2800" b="0" i="0" u="none" strike="noStrike" cap="none" normalizeH="0" baseline="0" dirty="0">
                          <a:ln>
                            <a:noFill/>
                          </a:ln>
                          <a:solidFill>
                            <a:schemeClr val="bg1"/>
                          </a:solidFill>
                          <a:effectLst/>
                          <a:latin typeface="Arial" charset="0"/>
                          <a:cs typeface="Arial" charset="0"/>
                        </a:rPr>
                        <a:t>Il est grand, le Seigneur, il est comblé de louanges, dans la ville de notre Dieu, sa montagne sainte,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48:1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48:1 Great is the Lord, and greatly to be praised In the city of our God, In His holy mountain.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45pv</a:t>
            </a:r>
          </a:p>
        </p:txBody>
      </p:sp>
    </p:spTree>
  </p:cSld>
  <p:clrMapOvr>
    <a:masterClrMapping/>
  </p:clrMapOvr>
</p:sld>
</file>

<file path=ppt/slides/slide17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68447" name="Group 31"/>
          <p:cNvGraphicFramePr>
            <a:graphicFrameLocks noGrp="1"/>
          </p:cNvGraphicFramePr>
          <p:nvPr/>
        </p:nvGraphicFramePr>
        <p:xfrm>
          <a:off x="34925" y="44450"/>
          <a:ext cx="9074150" cy="6624638"/>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مرقس ( 9 : 14 – 29 )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ولما جاء الى التلاميذ رأى جمعا كثيرا حولهم وكتبة يحاورونهم. وللوقت كل الجمع لما رأوه تحيّروا وركضوا وسلموا عليه.</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Marc 9:14-29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14 En venant vers les disciples, ils virent autour d'eux une grande foule et des scribes qui discutaient avec eux. 15 Dès qu'elle vit Jésus, toute la foule fut remuée et l'on accourait pour le saluer.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9:14-29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And when He came to the disciples, He saw a great multitude around them, and scribes disputing with them. 15 Immediately, when they saw Him, all the people were greatly amazed, and running to Him, greeted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45v</a:t>
            </a:r>
          </a:p>
        </p:txBody>
      </p:sp>
    </p:spTree>
  </p:cSld>
  <p:clrMapOvr>
    <a:masterClrMapping/>
  </p:clrMapOvr>
</p:sld>
</file>

<file path=ppt/slides/slide17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69473" name="Group 33"/>
          <p:cNvGraphicFramePr>
            <a:graphicFrameLocks noGrp="1"/>
          </p:cNvGraphicFramePr>
          <p:nvPr/>
        </p:nvGraphicFramePr>
        <p:xfrm>
          <a:off x="34925" y="44450"/>
          <a:ext cx="9145588" cy="6441123"/>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فسأل الكتبة بماذا تحاورونهم. فاجاب واحد من الجمع وقال يا معلّم قد قدمت اليك ابني به روح اخرس. وحيثما ادركه يمزقه فيزبد ويصرّ باسنانه وييبس.</a:t>
                      </a:r>
                      <a:r>
                        <a:rPr kumimoji="0" lang="en-US"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16 </a:t>
                      </a:r>
                      <a:r>
                        <a:rPr kumimoji="0" lang="fr-FR" sz="2800" b="0" i="0" u="none" strike="noStrike" cap="none" normalizeH="0" baseline="0">
                          <a:ln>
                            <a:noFill/>
                          </a:ln>
                          <a:solidFill>
                            <a:schemeClr val="bg1"/>
                          </a:solidFill>
                          <a:effectLst/>
                          <a:latin typeface="Arial" charset="0"/>
                          <a:cs typeface="Arial" charset="0"/>
                        </a:rPr>
                        <a:t>Il leur demanda: "De quoi discutez-vous avec eux?" Quelqu'un dans la foule lui répondit: "Maître, je t'ai amené mon fils: il a un esprit muet. 18 L'esprit s'empare de lui n'importe où, il le jette à terre et l'enfant écume, grince des dents et devient raide. </a:t>
                      </a:r>
                      <a:endParaRPr kumimoji="0" lang="en-US" sz="2800" b="0" i="0" u="none" strike="noStrike" cap="none" normalizeH="0" baseline="0">
                        <a:ln>
                          <a:noFill/>
                        </a:ln>
                        <a:solidFill>
                          <a:schemeClr val="bg1"/>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And He asked the scribes, What are you discussing with them? 17 Then one of the crowd answered and said, Teacher, I brought You my son, who has a mute spirit. 18 And wherever it seizes him, it throws him down; he foams at the mouth, gnashes his teeth, and becomes rigid.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35360" name="Group 32"/>
          <p:cNvGraphicFramePr>
            <a:graphicFrameLocks noGrp="1"/>
          </p:cNvGraphicFramePr>
          <p:nvPr/>
        </p:nvGraphicFramePr>
        <p:xfrm>
          <a:off x="34925" y="44450"/>
          <a:ext cx="9145588" cy="6697663"/>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فقلت لتلاميذك ان يخرجوه فلم يقدروا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فاجاب وقال لهم ايها الجيل غير المؤمن الى متى اكون معكم.الى متى احتملكم.قدموه اليّ.</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J'ai dit à tes disciples de le chasser, et ils n'en ont pas eu la force. 19 Prenant la parole, Jésus leur dit: "Génération incrédule, jusqu'à quand serai-je auprès de vous? Jusqu'à quand aurai-je à vous supporter? Amenez-le-moi."</a:t>
                      </a:r>
                      <a:endParaRPr kumimoji="0" lang="en-US" sz="2800" b="0" i="0" u="none" strike="noStrike" cap="none" normalizeH="0" baseline="0">
                        <a:ln>
                          <a:noFill/>
                        </a:ln>
                        <a:solidFill>
                          <a:schemeClr val="bg1"/>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So I spoke to Your disciples, that they should cast it out, but they could not. 19 He answered him and said, O faithless generation, how long shall I be with you? How long shall I bear with you? Bring him to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36381" name="Group 29"/>
          <p:cNvGraphicFramePr>
            <a:graphicFrameLocks noGrp="1"/>
          </p:cNvGraphicFramePr>
          <p:nvPr/>
        </p:nvGraphicFramePr>
        <p:xfrm>
          <a:off x="34925" y="44450"/>
          <a:ext cx="9145588" cy="6657023"/>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فقدموه اليه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فلما رآه للوقت صرعه الروح فوقع على الارض يتمرغ ويزبد.فسأل اباه كم من الزمان منذ اصابه هذا.فقال منذ صباه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20 </a:t>
                      </a:r>
                      <a:r>
                        <a:rPr kumimoji="0" lang="fr-FR" sz="2800" b="0" i="0" u="none" strike="noStrike" cap="none" normalizeH="0" baseline="0">
                          <a:ln>
                            <a:noFill/>
                          </a:ln>
                          <a:solidFill>
                            <a:schemeClr val="bg1"/>
                          </a:solidFill>
                          <a:effectLst/>
                          <a:latin typeface="Arial" charset="0"/>
                          <a:cs typeface="Arial" charset="0"/>
                        </a:rPr>
                        <a:t>Ils le lui amenèrent. Dès qu'il vit Jésus, l'esprit se mit à agiter l'enfant de convulsions; celui-ci tombant par terre, se roulait en écumant. Jésus demanda au père: "Depuis combien de temps cela lui arrive-t-il?" Il dit: "Depuis son enfance. </a:t>
                      </a:r>
                      <a:endParaRPr kumimoji="0" lang="en-US" sz="2800" b="0" i="0" u="none" strike="noStrike" cap="none" normalizeH="0" baseline="0">
                        <a:ln>
                          <a:noFill/>
                        </a:ln>
                        <a:solidFill>
                          <a:schemeClr val="bg1"/>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Then they brought him to Him. And when he saw Him, immediately the spirit convulsed him, and he fell on the ground and wallowed, foaming at the mouth. 21 So He asked his father, How long has this been happening to him? And he said, From childhood.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37400" name="Group 24"/>
          <p:cNvGraphicFramePr>
            <a:graphicFrameLocks noGrp="1"/>
          </p:cNvGraphicFramePr>
          <p:nvPr/>
        </p:nvGraphicFramePr>
        <p:xfrm>
          <a:off x="34925" y="44450"/>
          <a:ext cx="9145588" cy="6697663"/>
        </p:xfrm>
        <a:graphic>
          <a:graphicData uri="http://schemas.openxmlformats.org/drawingml/2006/table">
            <a:tbl>
              <a:tblPr rtl="1"/>
              <a:tblGrid>
                <a:gridCol w="4248150">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وكثيرا ما ألقاه في النار وفي الماء ليهلكه.لكن ان كنت تستطيع شيئا فتحنن علينا واعنّا. فقال له يسوع ان كنت تستطيع ان تؤمن.كل شيء مستطاع للمؤمن.</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22 </a:t>
                      </a:r>
                      <a:r>
                        <a:rPr kumimoji="0" lang="fr-FR" sz="2800" b="0" i="0" u="none" strike="noStrike" cap="none" normalizeH="0" baseline="0">
                          <a:ln>
                            <a:noFill/>
                          </a:ln>
                          <a:solidFill>
                            <a:schemeClr val="bg1"/>
                          </a:solidFill>
                          <a:effectLst/>
                          <a:latin typeface="Arial" charset="0"/>
                          <a:cs typeface="Arial" charset="0"/>
                        </a:rPr>
                        <a:t>Souvent l'esprit l'a jeté dans le feu ou dans l'eau pour le faire périr. Mais si tu peux quelque chose, viens à notre secours, par pitié pour nous." Jésus lui dit: "Si tu peux!... Tout est possible à celui qui croit."</a:t>
                      </a:r>
                      <a:endParaRPr kumimoji="0" lang="en-US" sz="2800" b="0" i="0" u="none" strike="noStrike" cap="none" normalizeH="0" baseline="0">
                        <a:ln>
                          <a:noFill/>
                        </a:ln>
                        <a:solidFill>
                          <a:schemeClr val="bg1"/>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And often he has thrown him both into the fire and into the water to destroy him. But if You can do anything, have compassion on us and help us. 23 Jesus said to him, If you can believe, all things are possible to him who believes.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38432" name="Group 32"/>
          <p:cNvGraphicFramePr>
            <a:graphicFrameLocks noGrp="1"/>
          </p:cNvGraphicFramePr>
          <p:nvPr/>
        </p:nvGraphicFramePr>
        <p:xfrm>
          <a:off x="34925" y="44450"/>
          <a:ext cx="9001125" cy="6657023"/>
        </p:xfrm>
        <a:graphic>
          <a:graphicData uri="http://schemas.openxmlformats.org/drawingml/2006/table">
            <a:tbl>
              <a:tblPr rtl="1"/>
              <a:tblGrid>
                <a:gridCol w="4032250">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فللوقت صرخ ابو الولد بدموع وقال اؤمن يا سيد فاعن عدم ايماني.</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رأى يسوع ان الجمع يتراكضون انتهر الروح النجس قائلا له ايها الروح الاخرس الاصم انا آمرك.اخرج منه ولا تدخله ايضا.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24 </a:t>
                      </a:r>
                      <a:r>
                        <a:rPr kumimoji="0" lang="fr-FR" sz="2800" b="0" i="0" u="none" strike="noStrike" cap="none" normalizeH="0" baseline="0">
                          <a:ln>
                            <a:noFill/>
                          </a:ln>
                          <a:solidFill>
                            <a:schemeClr val="bg1"/>
                          </a:solidFill>
                          <a:effectLst/>
                          <a:latin typeface="Arial" charset="0"/>
                          <a:cs typeface="Arial" charset="0"/>
                        </a:rPr>
                        <a:t>Aussitôt le père de l'enfant s'écria. "Je crois! Viens au secours de mon manque de foi!" Jésus, voyant la foule s'attrouper, menaça l'esprit impur: "Esprit sourd et muet, je te l'ordonne, sors de cet enfant et n'y entre plus!"</a:t>
                      </a:r>
                      <a:endParaRPr kumimoji="0" lang="en-US" sz="2800" b="0" i="0" u="none" strike="noStrike" cap="none" normalizeH="0" baseline="0">
                        <a:ln>
                          <a:noFill/>
                        </a:ln>
                        <a:solidFill>
                          <a:schemeClr val="bg1"/>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Immediately the father of the child cried out and said with tears, Lord, I believe; help my unbelief! 25 When Jesus saw that the people came running together, He rebuked the unclean spirit, saying to it, Deaf and dumb spirit, I command you, come out of him and enter him no more!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39462" name="Group 38"/>
          <p:cNvGraphicFramePr>
            <a:graphicFrameLocks noGrp="1"/>
          </p:cNvGraphicFramePr>
          <p:nvPr/>
        </p:nvGraphicFramePr>
        <p:xfrm>
          <a:off x="34925" y="-26988"/>
          <a:ext cx="9145588" cy="6915912"/>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فصرخ وصرعه شديدا وخرج.فصار كميت حتى قال كثيرون انه مات.فامسكه يسوع بيده واقامه فقام. ولما دخل بيتا سأله تلاميذه على انفراد لماذا لم نقدر نحن ان نخرجه.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Avec des cris et de violentes convulsions, l'esprit sortit. L'enfant devint comme mort, si bien que tous disaient: "Il est mort."  Mais Jésus, en lui prenant la main, le fit lever et il se mit debout. 28 Quand Jésus fut rentré à la maison, ses disciples lui demandèrent en particulier: "Et nous, pourquoi n'avons-nous pas pu chasser cet esprit?"</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Then the spirit cried out, convulsed him greatly, and came out of him. And he became as one dead, so that many said, He is dead. 27 But Jesus took him by the hand and lifted him up, and he arose. 28 And when He had come into the house, His disciples asked Him privately, Why could we not cast it out?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70481" name="Group 17"/>
          <p:cNvGraphicFramePr>
            <a:graphicFrameLocks noGrp="1"/>
          </p:cNvGraphicFramePr>
          <p:nvPr/>
        </p:nvGraphicFramePr>
        <p:xfrm>
          <a:off x="34925" y="44450"/>
          <a:ext cx="9145588" cy="6337301"/>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لهم هذا الجنس لا يمكن ان يخرج بشيء الا بالصلاة والصوم</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CA" sz="2800" b="0" i="0" u="none" strike="noStrike" cap="none" normalizeH="0" baseline="0">
                          <a:ln>
                            <a:noFill/>
                          </a:ln>
                          <a:solidFill>
                            <a:schemeClr val="bg1"/>
                          </a:solidFill>
                          <a:effectLst/>
                          <a:latin typeface="Arial" charset="0"/>
                          <a:cs typeface="Arial" charset="0"/>
                        </a:rPr>
                        <a:t>29 </a:t>
                      </a:r>
                      <a:r>
                        <a:rPr kumimoji="0" lang="fr-FR" sz="2800" b="0" i="0" u="none" strike="noStrike" cap="none" normalizeH="0" baseline="0">
                          <a:ln>
                            <a:noFill/>
                          </a:ln>
                          <a:solidFill>
                            <a:schemeClr val="bg1"/>
                          </a:solidFill>
                          <a:effectLst/>
                          <a:latin typeface="Arial" charset="0"/>
                          <a:cs typeface="Arial" charset="0"/>
                        </a:rPr>
                        <a:t>Il leur dit: "Ce genre d'esprit, rien ne peut le faire sortir, que la prière et le jeûne"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r>
                        <a:rPr kumimoji="0" lang="fr-FR" sz="2800" b="0" i="0" u="none" strike="noStrike" cap="none" normalizeH="0" baseline="0">
                          <a:ln>
                            <a:noFill/>
                          </a:ln>
                          <a:solidFill>
                            <a:schemeClr val="bg1"/>
                          </a:solidFill>
                          <a:effectLst/>
                          <a:latin typeface="Arial" charset="0"/>
                          <a:cs typeface="Times New Roman" pitchFamily="18" charset="0"/>
                        </a:rPr>
                        <a:t> </a:t>
                      </a:r>
                      <a:endParaRPr kumimoji="0" lang="en-US" sz="2800" b="0" i="0" u="none" strike="noStrike" cap="none" normalizeH="0" baseline="0">
                        <a:ln>
                          <a:noFill/>
                        </a:ln>
                        <a:solidFill>
                          <a:schemeClr val="bg1"/>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So He said to them, This kind can come out by nothing but prayer and fasting.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765382"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7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6402"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1766403"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17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72533" name="Group 21"/>
          <p:cNvGraphicFramePr>
            <a:graphicFrameLocks noGrp="1"/>
          </p:cNvGraphicFramePr>
          <p:nvPr/>
        </p:nvGraphicFramePr>
        <p:xfrm>
          <a:off x="34925" y="44450"/>
          <a:ext cx="9145588" cy="6049963"/>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(138:1</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a:ln>
                            <a:noFill/>
                          </a:ln>
                          <a:solidFill>
                            <a:schemeClr val="bg1"/>
                          </a:solidFill>
                          <a:effectLst/>
                          <a:latin typeface="Arial" charset="0"/>
                          <a:cs typeface="Arial" charset="0"/>
                        </a:rPr>
                        <a:t>احمدك من كل قلبي</a:t>
                      </a:r>
                      <a:r>
                        <a:rPr kumimoji="0" lang="ar-EG" sz="3600" b="0" i="0" u="none" strike="noStrike" cap="none" normalizeH="0" baseline="0">
                          <a:ln>
                            <a:noFill/>
                          </a:ln>
                          <a:solidFill>
                            <a:schemeClr val="bg1"/>
                          </a:solidFill>
                          <a:effectLst/>
                          <a:latin typeface="Arial" charset="0"/>
                          <a:cs typeface="Arial" charset="0"/>
                        </a:rPr>
                        <a:t>.</a:t>
                      </a:r>
                      <a:r>
                        <a:rPr kumimoji="0" lang="ar-SA" sz="3600" b="0" i="0" u="none" strike="noStrike" cap="none" normalizeH="0" baseline="0">
                          <a:ln>
                            <a:noFill/>
                          </a:ln>
                          <a:solidFill>
                            <a:schemeClr val="bg1"/>
                          </a:solidFill>
                          <a:effectLst/>
                          <a:latin typeface="Arial" charset="0"/>
                          <a:cs typeface="Arial" charset="0"/>
                        </a:rPr>
                        <a:t>قدام الآلهة ارنم لك</a:t>
                      </a:r>
                      <a:r>
                        <a:rPr kumimoji="0" lang="ar-EG" sz="3600" b="0" i="0" u="none" strike="noStrike" cap="none" normalizeH="0" baseline="0">
                          <a:ln>
                            <a:noFill/>
                          </a:ln>
                          <a:solidFill>
                            <a:schemeClr val="bg1"/>
                          </a:solidFill>
                          <a:effectLst/>
                          <a:latin typeface="Arial" charset="0"/>
                          <a:cs typeface="Arial" charset="0"/>
                        </a:rPr>
                        <a:t>.</a:t>
                      </a:r>
                      <a:r>
                        <a:rPr kumimoji="0" lang="en-US" sz="3600" b="0" i="0" u="none" strike="noStrike" cap="none" normalizeH="0" baseline="0">
                          <a:ln>
                            <a:noFill/>
                          </a:ln>
                          <a:solidFill>
                            <a:schemeClr val="bg1"/>
                          </a:solidFill>
                          <a:effectLst/>
                          <a:latin typeface="Arial" charset="0"/>
                          <a:cs typeface="Arial" charset="0"/>
                        </a:rPr>
                        <a:t> </a:t>
                      </a:r>
                      <a:r>
                        <a:rPr kumimoji="0" lang="ar-SA" sz="3600" b="0"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EG" sz="3600" b="1" i="0" u="none" strike="noStrike" cap="none" normalizeH="0" baseline="0">
                          <a:ln>
                            <a:noFill/>
                          </a:ln>
                          <a:solidFill>
                            <a:schemeClr val="bg1"/>
                          </a:solidFill>
                          <a:effectLst/>
                          <a:latin typeface="Arial" charset="0"/>
                          <a:cs typeface="Arial" charset="0"/>
                        </a:rPr>
                        <a:t>.</a:t>
                      </a:r>
                      <a:r>
                        <a:rPr kumimoji="0" lang="ar-EG" sz="36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138:1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Je te rends grâce Seigneur, de tout mon coeur, car tu as entendu les paroles de ma bouche,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138:1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138:1 I will praise You with my whole heart; Before the gods I will sing praises to You.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45pm</a:t>
            </a:r>
          </a:p>
        </p:txBody>
      </p:sp>
    </p:spTree>
  </p:cSld>
  <p:clrMapOvr>
    <a:masterClrMapping/>
  </p:clrMapOvr>
</p:sld>
</file>

<file path=ppt/slides/slide17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73565" name="Group 29"/>
          <p:cNvGraphicFramePr>
            <a:graphicFrameLocks noGrp="1"/>
          </p:cNvGraphicFramePr>
          <p:nvPr/>
        </p:nvGraphicFramePr>
        <p:xfrm>
          <a:off x="0" y="44450"/>
          <a:ext cx="9145588" cy="6809169"/>
        </p:xfrm>
        <a:graphic>
          <a:graphicData uri="http://schemas.openxmlformats.org/drawingml/2006/table">
            <a:tbl>
              <a:tblPr rtl="1"/>
              <a:tblGrid>
                <a:gridCol w="4286250">
                  <a:extLst>
                    <a:ext uri="{9D8B030D-6E8A-4147-A177-3AD203B41FA5}">
                      <a16:colId xmlns:a16="http://schemas.microsoft.com/office/drawing/2014/main" val="20000"/>
                    </a:ext>
                  </a:extLst>
                </a:gridCol>
                <a:gridCol w="4859338">
                  <a:extLst>
                    <a:ext uri="{9D8B030D-6E8A-4147-A177-3AD203B41FA5}">
                      <a16:colId xmlns:a16="http://schemas.microsoft.com/office/drawing/2014/main" val="20001"/>
                    </a:ext>
                  </a:extLst>
                </a:gridCol>
              </a:tblGrid>
              <a:tr h="175577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لوقا ( 6 : 12 – 16 )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تلك الايام خرج الى الجبل ليصلّي.وقضى الليل كله في الصلاة لله. ولما كان النهار دعا تلاميذه واختار منهم اثني عشر الذين سماهم ايضا رسلا.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Luke 6:12-16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a:t>
                      </a:r>
                      <a:r>
                        <a:rPr kumimoji="0" lang="fr-FR" sz="2800" b="0" i="0" u="none" strike="noStrike" cap="none" normalizeH="0" baseline="0">
                          <a:ln>
                            <a:noFill/>
                          </a:ln>
                          <a:solidFill>
                            <a:schemeClr val="bg1"/>
                          </a:solidFill>
                          <a:effectLst/>
                          <a:latin typeface="Arial" charset="0"/>
                          <a:cs typeface="Arial" charset="0"/>
                        </a:rPr>
                        <a:t>En ces jours-là, Jésus s'en alla dans la montagne pour prier et il passa la nuit à prier Dieu; 13 puis, le jour venu, il appela ses disciples et en choisit douze, auxquels il donna le nom d'apôtres: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6:12-16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Now it came to pass in those days that He went out to the mountain to pray, and continued all night in prayer to God. 13 And when it was day, He called His disciples to Himself; and from them He chose twelve whom He also named apostles: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45m</a:t>
            </a:r>
          </a:p>
        </p:txBody>
      </p:sp>
    </p:spTree>
  </p:cSld>
  <p:clrMapOvr>
    <a:masterClrMapping/>
  </p:clrMapOvr>
</p:sld>
</file>

<file path=ppt/slides/slide17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75610" name="Group 26"/>
          <p:cNvGraphicFramePr>
            <a:graphicFrameLocks noGrp="1"/>
          </p:cNvGraphicFramePr>
          <p:nvPr/>
        </p:nvGraphicFramePr>
        <p:xfrm>
          <a:off x="34925" y="44450"/>
          <a:ext cx="9145588" cy="6608064"/>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سمعان الذي سماه ايضا بطرس واندراوس اخاه.يعقوب ويوحنا.فيلبس وبرثولماوس. متّى وتوما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يعقوب بن حلفى وسمعان الذي يدعى الغيور.</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يهوذا اخا يعقوب ويهوذا الاسخريوطي الذي صار مسلما ايضا.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EG" sz="2400" b="1" i="0" u="none" strike="noStrike" cap="none" normalizeH="0" baseline="0">
                          <a:ln>
                            <a:noFill/>
                          </a:ln>
                          <a:solidFill>
                            <a:srgbClr val="FF9900"/>
                          </a:solidFill>
                          <a:effectLst/>
                          <a:latin typeface="Arial" charset="0"/>
                          <a:cs typeface="Arial" charset="0"/>
                        </a:rPr>
                        <a:t>( والمجد للـه دائماً )</a:t>
                      </a:r>
                      <a:endParaRPr kumimoji="0" lang="en-CA" sz="24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Simon, auquel il donna le nom de Pierre, André son frère, Jacques, Jean, Philippe, Barthélemy, 15 Matthieu, Thomas, Jacques fils d'Alphée, Simon qu'on appelait le zélote, Judas fils de Jacques et Judas Iscariote qui devint traître. </a:t>
                      </a:r>
                      <a:r>
                        <a:rPr kumimoji="0" lang="fr-CA" sz="2000" b="1" i="0" u="none" strike="noStrike" cap="none" normalizeH="0" baseline="0">
                          <a:ln>
                            <a:noFill/>
                          </a:ln>
                          <a:solidFill>
                            <a:srgbClr val="FF9900"/>
                          </a:solidFill>
                          <a:effectLst/>
                          <a:latin typeface="Arial" charset="0"/>
                          <a:cs typeface="Arial" charset="0"/>
                        </a:rPr>
                        <a:t>(Gloire à Dieu éternellement.)</a:t>
                      </a:r>
                      <a:r>
                        <a:rPr kumimoji="0" lang="fr-FR" sz="3200" b="0" i="0" u="none" strike="noStrike" cap="none" normalizeH="0" baseline="0">
                          <a:ln>
                            <a:noFill/>
                          </a:ln>
                          <a:solidFill>
                            <a:srgbClr val="FF9900"/>
                          </a:solidFill>
                          <a:effectLst/>
                          <a:latin typeface="Arial" charset="0"/>
                          <a:cs typeface="Times New Roman" pitchFamily="18" charset="0"/>
                        </a:rPr>
                        <a:t> </a:t>
                      </a:r>
                      <a:endParaRPr kumimoji="0" lang="en-US" sz="3200" b="0" i="0" u="none" strike="noStrike" cap="none" normalizeH="0" baseline="0">
                        <a:ln>
                          <a:noFill/>
                        </a:ln>
                        <a:solidFill>
                          <a:srgbClr val="FF9900"/>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14 Simon, whom He also named Peter, and Andrew his brother; James and John; Philip and Bartholomew; 15 Matthew and Thomas; James the son of </a:t>
                      </a:r>
                      <a:r>
                        <a:rPr kumimoji="0" lang="en-US" sz="2800" b="0" i="0" u="none" strike="noStrike" cap="none" normalizeH="0" baseline="0" dirty="0" err="1">
                          <a:ln>
                            <a:noFill/>
                          </a:ln>
                          <a:solidFill>
                            <a:schemeClr val="bg1"/>
                          </a:solidFill>
                          <a:effectLst/>
                          <a:latin typeface="Arial" charset="0"/>
                          <a:cs typeface="Arial" charset="0"/>
                        </a:rPr>
                        <a:t>Alphaeus</a:t>
                      </a:r>
                      <a:r>
                        <a:rPr kumimoji="0" lang="en-US" sz="2800" b="0" i="0" u="none" strike="noStrike" cap="none" normalizeH="0" baseline="0" dirty="0">
                          <a:ln>
                            <a:noFill/>
                          </a:ln>
                          <a:solidFill>
                            <a:schemeClr val="bg1"/>
                          </a:solidFill>
                          <a:effectLst/>
                          <a:latin typeface="Arial" charset="0"/>
                          <a:cs typeface="Arial" charset="0"/>
                        </a:rPr>
                        <a:t>, and Simon called the Zealot; 16 Judas the son of James, and Judas Iscariot who also became a traitor.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769478"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7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0498"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1770499"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1770500"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1770501"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17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78698" name="Group 42"/>
          <p:cNvGraphicFramePr>
            <a:graphicFrameLocks noGrp="1"/>
          </p:cNvGraphicFramePr>
          <p:nvPr/>
        </p:nvGraphicFramePr>
        <p:xfrm>
          <a:off x="34925" y="44450"/>
          <a:ext cx="9001125" cy="6678168"/>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 الى أهل </a:t>
                      </a:r>
                      <a:r>
                        <a:rPr kumimoji="0" lang="ar-EG" sz="3200" b="0" i="0" u="sng" strike="noStrike" cap="none" normalizeH="0" baseline="0">
                          <a:ln>
                            <a:noFill/>
                          </a:ln>
                          <a:solidFill>
                            <a:srgbClr val="FF9933"/>
                          </a:solidFill>
                          <a:effectLst/>
                          <a:latin typeface="Arial" charset="0"/>
                          <a:cs typeface="Arial" charset="0"/>
                        </a:rPr>
                        <a:t>رومية (</a:t>
                      </a:r>
                      <a:r>
                        <a:rPr kumimoji="0" lang="fr-FR" sz="2800" b="0" i="0" u="sng" strike="noStrike" cap="none" normalizeH="0" baseline="0">
                          <a:ln>
                            <a:noFill/>
                          </a:ln>
                          <a:solidFill>
                            <a:srgbClr val="FF9933"/>
                          </a:solidFill>
                          <a:effectLst/>
                          <a:latin typeface="Arial" charset="0"/>
                          <a:cs typeface="Arial" charset="0"/>
                        </a:rPr>
                        <a:t>8:22 - 27 </a:t>
                      </a:r>
                      <a:r>
                        <a:rPr kumimoji="0" lang="ar-SA" sz="3200" b="0" i="0" u="sng" strike="noStrike" cap="none" normalizeH="0" baseline="0">
                          <a:ln>
                            <a:noFill/>
                          </a:ln>
                          <a:solidFill>
                            <a:srgbClr val="FF9933"/>
                          </a:solidFill>
                          <a:effectLst/>
                          <a:latin typeface="Arial" charset="0"/>
                          <a:cs typeface="Arial" charset="0"/>
                        </a:rPr>
                        <a:t>)</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فاننا نعلم ان كل الخليقة تئن وتتمخض معا الى الآن.  وليس هكذا فقط بل نحن الذين لنا باكورة الروح نحن انفسنا ايضا نئن في انفسنا متوقعين التبني</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Arial" charset="0"/>
                        </a:rPr>
                        <a:t>Romains 8:22 - 27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Nous le savons en effet: la création tout entière gémit maintenant encore dans les douleurs de l'enfantement. Elle n'est pas la seule: nous aussi, qui possédons les prémices de l'Esprit, nous gémissons intérieurement, attendant l'adoption,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Romans  8:22-27</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For we know that the whole creation groans and labors with birth pangs together until now. 23 Not only that, but we also who have the firstfruits of the Spirit, even we ourselves groan within ourselves, eagerly waiting for the adoption,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45p</a:t>
            </a:r>
          </a:p>
        </p:txBody>
      </p:sp>
    </p:spTree>
  </p:cSld>
  <p:clrMapOvr>
    <a:masterClrMapping/>
  </p:clrMapOvr>
</p:sld>
</file>

<file path=ppt/slides/slide17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79704" name="Group 24"/>
          <p:cNvGraphicFramePr>
            <a:graphicFrameLocks noGrp="1"/>
          </p:cNvGraphicFramePr>
          <p:nvPr/>
        </p:nvGraphicFramePr>
        <p:xfrm>
          <a:off x="34925" y="44450"/>
          <a:ext cx="9145588" cy="6303328"/>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فداء اجسادنا.لاننا بالرجاء خلصنا.ولكن الرجاء المنظور ليس رجاء.لان ما ينظره احد كيف يرجوه ايضا. ولكن ان كنا نرجو ما لسنا ننظره فاننا نتوقعه بالصبر.</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la délivrance pour notre corps. Car nous avons été sauvés, mais c'est en espérance. Or, voir ce qu'on espère n'est plus espérer: ce que l'on voit, comment l'espérer encore? Mais espérer ce que nous ne voyons pas, c'est attendre avec persévérance.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 redemption of our body. 24 For we were saved in this hope, but hope that is seen is not hope; for why does one still hope for what he sees? 25 But if we hope for what we do not see, we eagerly wait for it with perseverance.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40472" name="Group 24"/>
          <p:cNvGraphicFramePr>
            <a:graphicFrameLocks noGrp="1"/>
          </p:cNvGraphicFramePr>
          <p:nvPr/>
        </p:nvGraphicFramePr>
        <p:xfrm>
          <a:off x="34925" y="44450"/>
          <a:ext cx="9145588" cy="6194426"/>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وكذلك الروح ايضا يعين ضعفاتنا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لاننا لسنا نعلم ما نصلّي لاجله كما ينبغي ولكن الروح نفسه يشفع فينا بأنّات لا ينطق بها.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De même, l'Esprit aussi vient en aide à notre faiblesse, car nous ne savons pas prier comme il faut, mais l'Esprit lui-même intercède pour nous en gémissements inexprimables,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Likewise the Spirit also helps in our weaknesses. For we do not know what we should pray for as we ought, but the Spirit Himself makes intercession for us with groanings which cannot be uttered.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41490" name="Group 18"/>
          <p:cNvGraphicFramePr>
            <a:graphicFrameLocks noGrp="1"/>
          </p:cNvGraphicFramePr>
          <p:nvPr/>
        </p:nvGraphicFramePr>
        <p:xfrm>
          <a:off x="34925" y="44450"/>
          <a:ext cx="9145588" cy="6194426"/>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الذي يفحص القلوب يعلم ما هو اهتمام الروح.لانه بحسب مشيئة الله يشفع في القديسين.</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et celui qui scrute les coeurs sait quelle est l'intention de l'Esprit: c'est selon Dieu en effet que l'Esprit intercède pour les saints.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Now He who searches the hearts knows what the mind of the Spirit is, because He makes intercession for the saints according to the will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7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6642"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177664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1776644"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17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83805" name="Group 29"/>
          <p:cNvGraphicFramePr>
            <a:graphicFrameLocks noGrp="1"/>
          </p:cNvGraphicFramePr>
          <p:nvPr/>
        </p:nvGraphicFramePr>
        <p:xfrm>
          <a:off x="34925" y="44450"/>
          <a:ext cx="9074150" cy="6521069"/>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  </a:t>
                      </a:r>
                      <a:r>
                        <a:rPr kumimoji="0" lang="ar-EG" sz="3600" b="0" i="0" u="sng" strike="noStrike" cap="none" normalizeH="0" baseline="0">
                          <a:ln>
                            <a:noFill/>
                          </a:ln>
                          <a:solidFill>
                            <a:srgbClr val="FF9933"/>
                          </a:solidFill>
                          <a:effectLst/>
                          <a:latin typeface="Arial" charset="0"/>
                          <a:cs typeface="Arial" charset="0"/>
                        </a:rPr>
                        <a:t>يوحنا الثانية ( </a:t>
                      </a:r>
                      <a:r>
                        <a:rPr kumimoji="0" lang="en-US" sz="3600" b="0" i="0" u="sng" strike="noStrike" cap="none" normalizeH="0" baseline="0">
                          <a:ln>
                            <a:noFill/>
                          </a:ln>
                          <a:solidFill>
                            <a:srgbClr val="FF9933"/>
                          </a:solidFill>
                          <a:effectLst/>
                          <a:latin typeface="Arial" charset="0"/>
                          <a:cs typeface="Arial" charset="0"/>
                        </a:rPr>
                        <a:t>1 : 8 - 13</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انظروا الى انفسكم لئلا نضيّع ما عملناه بل ننال اجرا تاما. كل من تعدى ولم يثبت في تعليم المسيح فليس له الله.</a:t>
                      </a:r>
                      <a:r>
                        <a:rPr kumimoji="0" lang="en-US"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2 Jean </a:t>
                      </a:r>
                      <a:r>
                        <a:rPr kumimoji="0" lang="en-CA" sz="3200" b="0" i="0" u="sng" strike="noStrike" cap="none" normalizeH="0" baseline="0">
                          <a:ln>
                            <a:noFill/>
                          </a:ln>
                          <a:solidFill>
                            <a:srgbClr val="FF9933"/>
                          </a:solidFill>
                          <a:effectLst/>
                          <a:latin typeface="Arial" charset="0"/>
                          <a:cs typeface="Times New Roman" pitchFamily="18" charset="0"/>
                        </a:rPr>
                        <a:t>1:</a:t>
                      </a:r>
                      <a:r>
                        <a:rPr kumimoji="0" lang="fr-FR" sz="3200" b="0" i="0" u="sng" strike="noStrike" cap="none" normalizeH="0" baseline="0">
                          <a:ln>
                            <a:noFill/>
                          </a:ln>
                          <a:solidFill>
                            <a:srgbClr val="FF9933"/>
                          </a:solidFill>
                          <a:effectLst/>
                          <a:latin typeface="Arial" charset="0"/>
                          <a:cs typeface="Times New Roman" pitchFamily="18" charset="0"/>
                        </a:rPr>
                        <a:t> 8:13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Prenez garde à vous-mêmes, afin de ne pas perdre le fruit de vos oeuvres, mais de recevoir pleine récompense. Quiconque va trop avant et ne demeure pas dans la doctrine du Christ, n'a pas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2 John 1:8-13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Look to yourselves, that we do not lose those things we worked for, but that we may receive a full reward. 9 Whoever transgresses and does not abide in the doctrine of Christ does not have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45c</a:t>
            </a:r>
          </a:p>
        </p:txBody>
      </p:sp>
    </p:spTree>
  </p:cSld>
  <p:clrMapOvr>
    <a:masterClrMapping/>
  </p:clrMapOvr>
</p:sld>
</file>

<file path=ppt/slides/slide17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84829" name="Group 29"/>
          <p:cNvGraphicFramePr>
            <a:graphicFrameLocks noGrp="1"/>
          </p:cNvGraphicFramePr>
          <p:nvPr/>
        </p:nvGraphicFramePr>
        <p:xfrm>
          <a:off x="34925" y="44450"/>
          <a:ext cx="9074150" cy="6014403"/>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ومن يثبت في تعليم المسيح فهذا له الآب والابن جميعا. ان كان احد يأتيكم ولا يجيء بهذا التعليم فلا تقبلوه في البيت ولا تقولوا له سلام.  لان من يسلم عليه يشترك في اعماله الشريرة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Celui qui demeure dans la doctrine, il a, lui, et le Père et le Fils. 10 Si quelqu'un vient à vous sans être porteur de cette doctrine, ne l'accueillez pas chez vous et ne lui souhaitez pas la bienvenue. Qui lui souhaite la bienvenue communie à ses oeuvres mauvaises.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He who abides in the doctrine of Christ has both the Father and the Son. 10 If anyone comes to you and does not bring this doctrine, do not receive him into your house nor greet him; 11 for he who greets him shares in his evil deeds.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42516" name="Group 20"/>
          <p:cNvGraphicFramePr>
            <a:graphicFrameLocks noGrp="1"/>
          </p:cNvGraphicFramePr>
          <p:nvPr/>
        </p:nvGraphicFramePr>
        <p:xfrm>
          <a:off x="34925" y="44450"/>
          <a:ext cx="9074150" cy="6099747"/>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اذ كان لي كثير لاكتب اليكم لم ارد ان يكون بورق وحبر لاني ارجو ان آتي اليكم واتكلم فما لفم لكي يكون فرحنا كاملا.  يسلم عليك اولاد اختك المختارة آمين</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J'ai bien des choses à vous écrire, pourtant je n'ai pas voulu le faire avec du papier et de l'encre. Car j'espère me rendre chez vous et vous parler de vive voix, afin que notre joie soit complète. Te saluent les enfants de ta Soeur l'élue</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Having many things to write to you, I did not wish to do so with paper and ink; but I hope to come to you and speak face to face, that our joy may be full. 13 The children of your elect sister greet you. Amen.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073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sp>
        <p:nvSpPr>
          <p:cNvPr id="1780739" name="Text Box 3">
            <a:hlinkClick r:id="rId2" action="ppaction://hlinkpres?slideindex=179&amp;slidetitle=Slide 179"/>
          </p:cNvPr>
          <p:cNvSpPr txBox="1">
            <a:spLocks noChangeArrowheads="1"/>
          </p:cNvSpPr>
          <p:nvPr/>
        </p:nvSpPr>
        <p:spPr bwMode="auto">
          <a:xfrm>
            <a:off x="5487988" y="5413375"/>
            <a:ext cx="3476625" cy="1328738"/>
          </a:xfrm>
          <a:prstGeom prst="rect">
            <a:avLst/>
          </a:prstGeom>
          <a:solidFill>
            <a:schemeClr val="accent1"/>
          </a:solidFill>
          <a:ln w="57150" cmpd="thickThin">
            <a:solidFill>
              <a:schemeClr val="tx1"/>
            </a:solidFill>
            <a:miter lim="800000"/>
            <a:headEnd/>
            <a:tailEnd/>
          </a:ln>
        </p:spPr>
        <p:txBody>
          <a:bodyPr>
            <a:spAutoFit/>
          </a:bodyPr>
          <a:lstStyle/>
          <a:p>
            <a:pPr algn="ctr" rtl="0">
              <a:lnSpc>
                <a:spcPct val="90000"/>
              </a:lnSpc>
            </a:pPr>
            <a:r>
              <a:rPr lang="en-CA" sz="2000" b="1"/>
              <a:t>Back to Liturgy File</a:t>
            </a:r>
          </a:p>
          <a:p>
            <a:pPr algn="ctr" rtl="0">
              <a:lnSpc>
                <a:spcPct val="90000"/>
              </a:lnSpc>
            </a:pPr>
            <a:r>
              <a:rPr lang="en-CA" b="1"/>
              <a:t>(Praxis Response)</a:t>
            </a:r>
          </a:p>
          <a:p>
            <a:pPr algn="ctr" rtl="0">
              <a:lnSpc>
                <a:spcPct val="90000"/>
              </a:lnSpc>
            </a:pPr>
            <a:r>
              <a:rPr lang="ar-EG" sz="2400" b="1"/>
              <a:t>رجوعاً الى ملف القداس</a:t>
            </a:r>
          </a:p>
          <a:p>
            <a:pPr algn="ctr" rtl="0">
              <a:lnSpc>
                <a:spcPct val="90000"/>
              </a:lnSpc>
            </a:pPr>
            <a:r>
              <a:rPr lang="ar-EG" sz="2400" b="1"/>
              <a:t>(مرد الأبركسيس)</a:t>
            </a:r>
            <a:endParaRPr lang="en-CA" sz="2400" b="1"/>
          </a:p>
        </p:txBody>
      </p:sp>
      <p:pic>
        <p:nvPicPr>
          <p:cNvPr id="7885828" name="Picture 4" descr="pointing"/>
          <p:cNvPicPr>
            <a:picLocks noChangeAspect="1" noChangeArrowheads="1"/>
          </p:cNvPicPr>
          <p:nvPr/>
        </p:nvPicPr>
        <p:blipFill>
          <a:blip r:embed="rId3" cstate="print"/>
          <a:srcRect/>
          <a:stretch>
            <a:fillRect/>
          </a:stretch>
        </p:blipFill>
        <p:spPr bwMode="auto">
          <a:xfrm>
            <a:off x="4140200" y="5805488"/>
            <a:ext cx="1238250" cy="628650"/>
          </a:xfrm>
          <a:prstGeom prst="rect">
            <a:avLst/>
          </a:prstGeom>
          <a:noFill/>
          <a:ln w="9525">
            <a:noFill/>
            <a:miter lim="800000"/>
            <a:headEnd/>
            <a:tailEnd/>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885828"/>
                                        </p:tgtEl>
                                        <p:attrNameLst>
                                          <p:attrName>style.visibility</p:attrName>
                                        </p:attrNameLst>
                                      </p:cBhvr>
                                      <p:to>
                                        <p:strVal val="visible"/>
                                      </p:to>
                                    </p:set>
                                    <p:anim calcmode="lin" valueType="num">
                                      <p:cBhvr additive="base">
                                        <p:cTn id="7" dur="500" fill="hold"/>
                                        <p:tgtEl>
                                          <p:spTgt spid="7885828"/>
                                        </p:tgtEl>
                                        <p:attrNameLst>
                                          <p:attrName>ppt_x</p:attrName>
                                        </p:attrNameLst>
                                      </p:cBhvr>
                                      <p:tavLst>
                                        <p:tav tm="0">
                                          <p:val>
                                            <p:strVal val="0-#ppt_w/2"/>
                                          </p:val>
                                        </p:tav>
                                        <p:tav tm="100000">
                                          <p:val>
                                            <p:strVal val="#ppt_x"/>
                                          </p:val>
                                        </p:tav>
                                      </p:tavLst>
                                    </p:anim>
                                    <p:anim calcmode="lin" valueType="num">
                                      <p:cBhvr additive="base">
                                        <p:cTn id="8" dur="500" fill="hold"/>
                                        <p:tgtEl>
                                          <p:spTgt spid="78858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62"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178176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1781764"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1781765"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17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88922" name="Group 26"/>
          <p:cNvGraphicFramePr>
            <a:graphicFrameLocks noGrp="1"/>
          </p:cNvGraphicFramePr>
          <p:nvPr/>
        </p:nvGraphicFramePr>
        <p:xfrm>
          <a:off x="107950" y="115888"/>
          <a:ext cx="9036050" cy="6492875"/>
        </p:xfrm>
        <a:graphic>
          <a:graphicData uri="http://schemas.openxmlformats.org/drawingml/2006/table">
            <a:tbl>
              <a:tblPr rtl="1"/>
              <a:tblGrid>
                <a:gridCol w="3995737">
                  <a:extLst>
                    <a:ext uri="{9D8B030D-6E8A-4147-A177-3AD203B41FA5}">
                      <a16:colId xmlns:a16="http://schemas.microsoft.com/office/drawing/2014/main" val="20000"/>
                    </a:ext>
                  </a:extLst>
                </a:gridCol>
                <a:gridCol w="50403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2800" b="0" i="0" u="sng" strike="noStrike" cap="none" normalizeH="0" baseline="0">
                          <a:ln>
                            <a:noFill/>
                          </a:ln>
                          <a:solidFill>
                            <a:srgbClr val="FF9900"/>
                          </a:solidFill>
                          <a:effectLst/>
                          <a:latin typeface="Arial" charset="0"/>
                          <a:cs typeface="Arial" charset="0"/>
                        </a:rPr>
                        <a:t>الأطهار</a:t>
                      </a:r>
                      <a:r>
                        <a:rPr kumimoji="0" lang="ar-EG" sz="2800" b="0" i="0" u="sng" strike="noStrike" cap="none" normalizeH="0" baseline="0">
                          <a:ln>
                            <a:noFill/>
                          </a:ln>
                          <a:solidFill>
                            <a:srgbClr val="FF9900"/>
                          </a:solidFill>
                          <a:effectLst/>
                          <a:latin typeface="Arial" charset="0"/>
                          <a:cs typeface="Arial" charset="0"/>
                        </a:rPr>
                        <a:t> (</a:t>
                      </a:r>
                      <a:r>
                        <a:rPr kumimoji="0" lang="en-US" sz="2800" b="0" i="0" u="sng" strike="noStrike" cap="none" normalizeH="0" baseline="0">
                          <a:ln>
                            <a:noFill/>
                          </a:ln>
                          <a:solidFill>
                            <a:srgbClr val="FF9900"/>
                          </a:solidFill>
                          <a:effectLst/>
                          <a:latin typeface="Arial" charset="0"/>
                          <a:cs typeface="Arial" charset="0"/>
                        </a:rPr>
                        <a:t>14:20-23</a:t>
                      </a:r>
                      <a:r>
                        <a:rPr kumimoji="0" lang="ar-SA" sz="2800" b="0" i="0" u="sng" strike="noStrike" cap="none" normalizeH="0" baseline="0">
                          <a:ln>
                            <a:noFill/>
                          </a:ln>
                          <a:solidFill>
                            <a:srgbClr val="FF9933"/>
                          </a:solidFill>
                          <a:effectLst/>
                          <a:latin typeface="Arial" charset="0"/>
                          <a:cs typeface="Arial" charset="0"/>
                        </a:rPr>
                        <a:t>)</a:t>
                      </a:r>
                      <a:endParaRPr kumimoji="0" lang="ar-EG"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ولكن اذ احاط به التلاميذ قام ودخل المدينة وفي الغد خرج مع برنابا الى دربة. فبشرا في تلك المدينة وتلمذا كثيرين.</a:t>
                      </a:r>
                      <a:r>
                        <a:rPr kumimoji="0" lang="en-US"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14:20-23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Le lendemain, avec Barnabas, il partit pour Derbé. Après avoir annoncé la Bonne Nouvelle dans cette ville et y avoir fait d'assez nombreux disciples,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14:20-23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However, when the disciples gathered around him, he rose up and went into the city. And the next day he departed with Barnabas to Derbe. 21 And when they had preached the gospel to that city and made many disciples,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45a</a:t>
            </a:r>
          </a:p>
        </p:txBody>
      </p:sp>
    </p:spTree>
  </p:cSld>
  <p:clrMapOvr>
    <a:masterClrMapping/>
  </p:clrMapOvr>
</p:sld>
</file>

<file path=ppt/slides/slide17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89948" name="Group 28"/>
          <p:cNvGraphicFramePr>
            <a:graphicFrameLocks noGrp="1"/>
          </p:cNvGraphicFramePr>
          <p:nvPr/>
        </p:nvGraphicFramePr>
        <p:xfrm>
          <a:off x="34925" y="44450"/>
          <a:ext cx="9074150" cy="5762626"/>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رجعا الى لسترة وايقونية وانطاكية يشددان انفس التلاميذ ويعظانهم ان يثبتوا في الايمان وانه بضيقات كثيرة ينبغي ان ندخل ملكوت الله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ils repassèrent par Lystre, Iconium et Antioche.22 Ils y affermissaient le coeur des disciples et les engageaient à persévérer dans la foi: "Il nous faut, disaient-ils, passer par beaucoup de détresses, pour entrer dans le Royaume de Dieu"</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they returned to Lystra, Iconium, and Antioch, 22 strengthening the souls of the disciples, exhorting them to continue in the faith, and saying, We must through many tribulations enter the kingdom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43537" name="Group 17"/>
          <p:cNvGraphicFramePr>
            <a:graphicFrameLocks noGrp="1"/>
          </p:cNvGraphicFramePr>
          <p:nvPr/>
        </p:nvGraphicFramePr>
        <p:xfrm>
          <a:off x="34925" y="44450"/>
          <a:ext cx="9074150" cy="5901754"/>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وانتخبا لهم قسوسا في كل كنيسة ثم صلّيا باصوام واستودعاهم للرب الذي كانوا قد آمنوا به.</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Ils firent nommer pour eux des anciens dans chaque Église, et, après avoir prié et jeûné, ils les recommandèrent au Seigneur en qui ils avaient cru.</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So when they had appointed elders in every church, and prayed with fasting, they commended them to the Lord in whom they had believed.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5858"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7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7906"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7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94042" name="Group 26"/>
          <p:cNvGraphicFramePr>
            <a:graphicFrameLocks noGrp="1"/>
          </p:cNvGraphicFramePr>
          <p:nvPr/>
        </p:nvGraphicFramePr>
        <p:xfrm>
          <a:off x="34925" y="44450"/>
          <a:ext cx="9145588" cy="6338888"/>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13:6, 5</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اغني للرب لانه احسن اليّ</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اما انا فعلى رحمتك توكلت.يبتهج قلبي بخلاصك.</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13:6, 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Que je chante à Dieu pour le bien qu'il m'a fait.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Pour moi, en ton amour je me confie, Seigneur. Que mon cœur exulte en ton salut,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13:6, 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I will sing to the Lord, Because He has dealt bountifully with me.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But I have trusted in Your mercy; My heart shall rejoice in Your salvation. 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45pg</a:t>
            </a:r>
          </a:p>
        </p:txBody>
      </p:sp>
    </p:spTree>
  </p:cSld>
  <p:clrMapOvr>
    <a:masterClrMapping/>
  </p:clrMapOvr>
</p:sld>
</file>

<file path=ppt/slides/slide17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95075" name="Group 35"/>
          <p:cNvGraphicFramePr>
            <a:graphicFrameLocks noGrp="1"/>
          </p:cNvGraphicFramePr>
          <p:nvPr/>
        </p:nvGraphicFramePr>
        <p:xfrm>
          <a:off x="34925" y="44450"/>
          <a:ext cx="9145588" cy="6587427"/>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sng" strike="noStrike" cap="none" normalizeH="0" baseline="0">
                          <a:ln>
                            <a:noFill/>
                          </a:ln>
                          <a:solidFill>
                            <a:srgbClr val="FF9933"/>
                          </a:solidFill>
                          <a:effectLst/>
                          <a:latin typeface="Arial" charset="0"/>
                          <a:cs typeface="Arial" charset="0"/>
                        </a:rPr>
                        <a:t>يوحنا ( 15 : 9 – 15 )</a:t>
                      </a:r>
                      <a:endParaRPr kumimoji="0" lang="en-US"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كما احبني الآب كذلك احببتكم انا.اثبتوا في محبتي. ان حفظتم وصاياي تثبتون في محبتي كما اني انا قد حفظت وصايا ابي واثبت في محبته.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Arial" charset="0"/>
                        </a:rPr>
                        <a:t>Jean 15:9 - 15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Comme le Père m'a aimé, moi aussi je vous ai aimés; demeurez dans mon amour. Si vous observez mes commandements, vous demeurerez dans mon amour, comme, en observant les commandements de mon Père, je demeure dans son amour.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15:9-15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As the Father loved Me, I also have loved you; abide in My love. 10 If you keep My commandments, you will abide in My love, just as I have kept My Father's commandments and abide in His love.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45g</a:t>
            </a:r>
          </a:p>
        </p:txBody>
      </p:sp>
    </p:spTree>
  </p:cSld>
  <p:clrMapOvr>
    <a:masterClrMapping/>
  </p:clrMapOvr>
</p:sld>
</file>

<file path=ppt/slides/slide17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96095" name="Group 31"/>
          <p:cNvGraphicFramePr>
            <a:graphicFrameLocks noGrp="1"/>
          </p:cNvGraphicFramePr>
          <p:nvPr/>
        </p:nvGraphicFramePr>
        <p:xfrm>
          <a:off x="34925" y="44450"/>
          <a:ext cx="9145588" cy="6230303"/>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كلمتكم بهذا لكي يثبت فرحي فيكم ويكمل فرحكم هذه هي وصيتي ان تحبوا بعضكم بعضا كما احببتكم. ليس لاحد حب اعظم من هذا ان يضع احد نفسه لاجل احبائه.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Je vous ai dit cela pour que ma joie soit en vous et que votre joie soit parfaite. Voici mon commandement: aimez-vous les uns les autres comme je vous ai aimés. Nul n'a d'amour plus grand que celui qui se dessaisit de sa vie pour ceux qu'il aime.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These things I have spoken to you, that My joy may remain in you, and that your joy may be full. 12 This is My commandment, that you love one another as I have loved you. 13 Greater love has no one than this, than to lay down one's life for his friends.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97114" name="Group 26"/>
          <p:cNvGraphicFramePr>
            <a:graphicFrameLocks noGrp="1"/>
          </p:cNvGraphicFramePr>
          <p:nvPr/>
        </p:nvGraphicFramePr>
        <p:xfrm>
          <a:off x="34894" y="44450"/>
          <a:ext cx="8966231" cy="6251448"/>
        </p:xfrm>
        <a:graphic>
          <a:graphicData uri="http://schemas.openxmlformats.org/drawingml/2006/table">
            <a:tbl>
              <a:tblPr rtl="1"/>
              <a:tblGrid>
                <a:gridCol w="3897574">
                  <a:extLst>
                    <a:ext uri="{9D8B030D-6E8A-4147-A177-3AD203B41FA5}">
                      <a16:colId xmlns:a16="http://schemas.microsoft.com/office/drawing/2014/main" val="20000"/>
                    </a:ext>
                  </a:extLst>
                </a:gridCol>
                <a:gridCol w="5068657">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انتم احبائي ان فعلتم ما اوصيكم به. لا اعود اسميكم عبيدا لان العبد لا يعلم ما يعمل سيده.لكني قد سميتكم احباء لاني أعلمتكم بكل ما سمعته من ابي.</a:t>
                      </a:r>
                      <a:r>
                        <a:rPr kumimoji="0" lang="en-US" sz="3200" b="0" i="0" u="none" strike="noStrike" cap="none" normalizeH="0" baseline="0" dirty="0">
                          <a:ln>
                            <a:noFill/>
                          </a:ln>
                          <a:solidFill>
                            <a:schemeClr val="bg1"/>
                          </a:solidFill>
                          <a:effectLst/>
                          <a:latin typeface="Arial" charset="0"/>
                          <a:cs typeface="Arial" charset="0"/>
                        </a:rPr>
                        <a:t> </a:t>
                      </a:r>
                      <a:r>
                        <a:rPr kumimoji="0" lang="ar-EG" sz="3600" b="0" i="0" u="none" strike="noStrike" cap="none" normalizeH="0" baseline="0" dirty="0">
                          <a:ln>
                            <a:noFill/>
                          </a:ln>
                          <a:solidFill>
                            <a:srgbClr val="FF9933"/>
                          </a:solidFill>
                          <a:effectLst/>
                          <a:latin typeface="Arial" charset="0"/>
                          <a:cs typeface="Arial" charset="0"/>
                        </a:rPr>
                        <a:t>(والمجد للـه دائماً)</a:t>
                      </a:r>
                      <a:endParaRPr kumimoji="0" lang="en-CA" sz="36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14 Vous êtes mes amis si vous faites ce que je vous commande. 15 Je ne vous appelle plus serviteurs, car le serviteur reste dans l'ignorance de ce que fait son maître.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1" i="0" u="none" strike="noStrike" cap="none" normalizeH="0" baseline="0" dirty="0">
                          <a:ln>
                            <a:noFill/>
                          </a:ln>
                          <a:solidFill>
                            <a:srgbClr val="FF9900"/>
                          </a:solidFill>
                          <a:effectLst/>
                          <a:latin typeface="Arial" charset="0"/>
                          <a:cs typeface="Arial" charset="0"/>
                        </a:rPr>
                        <a:t>(Gloire à Dieu éternellement.)</a:t>
                      </a:r>
                      <a:endParaRPr kumimoji="0" lang="ar-EG" sz="21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14 You are My friends if you do whatever I command you. 15 No longer do I call you servants, for a servant does not know what his master is doing; but I have called you friends, for all things that I heard from My Father I have made known to you. </a:t>
                      </a:r>
                      <a:endParaRPr kumimoji="0" lang="ar-EG"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3026"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1793028"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99151" name="Group 15"/>
          <p:cNvGraphicFramePr>
            <a:graphicFrameLocks noGrp="1"/>
          </p:cNvGraphicFramePr>
          <p:nvPr/>
        </p:nvGraphicFramePr>
        <p:xfrm>
          <a:off x="539750" y="404813"/>
          <a:ext cx="8424863" cy="6041136"/>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Wednesday of the Seventh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الأربعاء من الإسبوع السابع من الخماسين المقدسة</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ar-EG" sz="1800" b="0" i="0" u="none" strike="noStrike" cap="none" normalizeH="0" baseline="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Mercredi de la septième semaine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7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5074"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1795075"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17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01200" name="Group 16"/>
          <p:cNvGraphicFramePr>
            <a:graphicFrameLocks noGrp="1"/>
          </p:cNvGraphicFramePr>
          <p:nvPr/>
        </p:nvGraphicFramePr>
        <p:xfrm>
          <a:off x="34925" y="44450"/>
          <a:ext cx="9145588" cy="6194426"/>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a:t>
                      </a:r>
                      <a:r>
                        <a:rPr kumimoji="0" lang="ar-SA" sz="3600" b="0" i="0" u="sng" strike="noStrike" cap="none" normalizeH="0" baseline="0" dirty="0">
                          <a:ln>
                            <a:noFill/>
                          </a:ln>
                          <a:solidFill>
                            <a:srgbClr val="FF9933"/>
                          </a:solidFill>
                          <a:effectLst/>
                          <a:latin typeface="Arial" charset="0"/>
                          <a:cs typeface="Arial" charset="0"/>
                        </a:rPr>
                        <a:t>عشية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119:130</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bg1"/>
                          </a:solidFill>
                          <a:effectLst/>
                          <a:latin typeface="Arial" charset="0"/>
                          <a:cs typeface="Arial" charset="0"/>
                        </a:rPr>
                        <a:t>فتح كلامك ينير يعقل الجهال </a:t>
                      </a:r>
                      <a:r>
                        <a:rPr kumimoji="0" lang="ar-EG" sz="3600" b="0" i="0" u="none" strike="noStrike" cap="none" normalizeH="0" baseline="0" dirty="0">
                          <a:ln>
                            <a:noFill/>
                          </a:ln>
                          <a:solidFill>
                            <a:schemeClr val="bg1"/>
                          </a:solidFill>
                          <a:effectLst/>
                          <a:latin typeface="Arial" charset="0"/>
                          <a:cs typeface="Arial" charset="0"/>
                        </a:rPr>
                        <a:t>.</a:t>
                      </a:r>
                      <a:r>
                        <a:rPr kumimoji="0" lang="ar-SA" sz="3600" b="0" i="0" u="none" strike="noStrike" cap="none" normalizeH="0" baseline="0" dirty="0">
                          <a:ln>
                            <a:noFill/>
                          </a:ln>
                          <a:solidFill>
                            <a:schemeClr val="bg1"/>
                          </a:solidFill>
                          <a:effectLst/>
                          <a:latin typeface="Arial" charset="0"/>
                          <a:cs typeface="Arial" charset="0"/>
                        </a:rPr>
                        <a:t>هللويا.</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dirty="0">
                          <a:ln>
                            <a:noFill/>
                          </a:ln>
                          <a:solidFill>
                            <a:srgbClr val="FF9933"/>
                          </a:solidFill>
                          <a:effectLst/>
                          <a:latin typeface="Arial" charset="0"/>
                          <a:cs typeface="Times New Roman" pitchFamily="18" charset="0"/>
                        </a:rPr>
                        <a:t>Psaume </a:t>
                      </a:r>
                      <a:r>
                        <a:rPr kumimoji="0" lang="en-US" sz="3200" b="0" i="0" u="sng" strike="noStrike" cap="none" normalizeH="0" baseline="0" dirty="0">
                          <a:ln>
                            <a:noFill/>
                          </a:ln>
                          <a:solidFill>
                            <a:srgbClr val="FF9933"/>
                          </a:solidFill>
                          <a:effectLst/>
                          <a:latin typeface="Arial" charset="0"/>
                          <a:cs typeface="Times New Roman" pitchFamily="18" charset="0"/>
                        </a:rPr>
                        <a:t>119:130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130 La révélation de tes paroles éclaire, Elle donne de l’intelligence aux simples.</a:t>
                      </a:r>
                      <a:endParaRPr kumimoji="0" lang="ar-EG"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bg1"/>
                          </a:solidFill>
                          <a:effectLst/>
                          <a:latin typeface="Arial" charset="0"/>
                          <a:cs typeface="Arial" charset="0"/>
                        </a:rPr>
                        <a:t> </a:t>
                      </a:r>
                      <a:r>
                        <a:rPr kumimoji="0" lang="fr-FR" sz="2800" b="0" i="0" u="none" strike="noStrike" cap="none" normalizeH="0" baseline="0" dirty="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119:130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130 The entrance of Your words gives light; It gives understanding to the simple.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46pv</a:t>
            </a:r>
          </a:p>
        </p:txBody>
      </p:sp>
    </p:spTree>
  </p:cSld>
  <p:clrMapOvr>
    <a:masterClrMapping/>
  </p:clrMapOvr>
</p:sld>
</file>

<file path=ppt/slides/slide17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02237" name="Group 29"/>
          <p:cNvGraphicFramePr>
            <a:graphicFrameLocks noGrp="1"/>
          </p:cNvGraphicFramePr>
          <p:nvPr/>
        </p:nvGraphicFramePr>
        <p:xfrm>
          <a:off x="34925" y="44450"/>
          <a:ext cx="9145588" cy="6480176"/>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لوقا ( 7 : 18 - 23)</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فاخبر يوحنا تلاميذه بهذا كله. فدعا يوحنا اثنين من تلاميذه وارسل الى يسوع قائلا انت هو الآتي ام ننتظر آخر.</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7:18-23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a:t>
                      </a:r>
                      <a:r>
                        <a:rPr kumimoji="0" lang="fr-FR" sz="2800" b="0" i="0" u="none" strike="noStrike" cap="none" normalizeH="0" baseline="0">
                          <a:ln>
                            <a:noFill/>
                          </a:ln>
                          <a:solidFill>
                            <a:schemeClr val="bg1"/>
                          </a:solidFill>
                          <a:effectLst/>
                          <a:latin typeface="Arial" charset="0"/>
                          <a:cs typeface="Arial" charset="0"/>
                        </a:rPr>
                        <a:t>Les disciples de Jean rapportèrent tous ces faits à leur maître; et lui, s'adressant à deux de ses disciples, les envoya vers le Seigneur pour lui demander: "Es-tu Celui qui vient ou devons-nous en attendre un autre?"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7:18-23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Then the disciples of John reported to him concerning all these things. 19 And John, calling two of his disciples to him, sent them to Jesus, saying, Are You the Coming One, or do we look for another?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46v</a:t>
            </a:r>
          </a:p>
        </p:txBody>
      </p:sp>
    </p:spTree>
  </p:cSld>
  <p:clrMapOvr>
    <a:masterClrMapping/>
  </p:clrMapOvr>
</p:sld>
</file>

<file path=ppt/slides/slide17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03270" name="Group 38"/>
          <p:cNvGraphicFramePr>
            <a:graphicFrameLocks noGrp="1"/>
          </p:cNvGraphicFramePr>
          <p:nvPr/>
        </p:nvGraphicFramePr>
        <p:xfrm>
          <a:off x="34925" y="44450"/>
          <a:ext cx="9074150" cy="6874320"/>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جاء اليه الرجلان قالا يوحنا المعمدان قد ارسلنا اليك قائلا انت هو الآتي ام ننتظر آخر.وفي تلك الساعة شفى كثيرين من امراض وادواء وارواح شريرة ووهب البصر لعميان كثيرين. فاجاب يسوع وقال لهما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Arrivés auprès de Jésus, ces hommes lui dirent: "Jean le Baptiste nous a envoyés vers toi pour te demander: "Es-tu Celui qui vient", ou devons-nous en attendre un autre?"  21 A ce moment-là Jésus guérit beaucoup de gens de maladies, d'infirmités et d'esprits mauvais et il donna la vue à beaucoup d'aveugles. 22 Puis il répondit aux envoyés: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When the men had come to Him, they said, John the Baptist has sent us to You, saying, `Are You the Coming One, or do we look for another?' 21 And that very hour He cured many of infirmities, afflictions, and evil spirits; and to many blind He gave sight. 22 Jesus answered and said to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04289" name="Group 33"/>
          <p:cNvGraphicFramePr>
            <a:graphicFrameLocks noGrp="1"/>
          </p:cNvGraphicFramePr>
          <p:nvPr/>
        </p:nvGraphicFramePr>
        <p:xfrm>
          <a:off x="34925" y="0"/>
          <a:ext cx="9001125" cy="6839712"/>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0019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اذهبا واخبرا يوحنا بما رأيتما وسمعتما.ان العمي يبصرون والعرج يمشون والبرص يطهرون والصم يسمعون والموتى يقومون والمساكين يبشرون. وطوبى لمن لا يعثر فيّ</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Allez rapporter à Jean ce que vous avez vu et entendu: les aveugles retrouvent la vue, les boiteux marchent droit, les lépreux sont purifiés et les sourds entendent, les morts ressuscitent, la Bonne Nouvelle est annoncée aux pauvres, et heureux celui qui ne tombera pas à cause de moi.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Go and tell John the things you have seen and heard: that the blind see, the lame walk, the lepers are cleansed, the deaf hear, the dead are raised, the poor have the gospel preached to them. 23 And blessed is he who is not offended because of 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79917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7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0194"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1800195"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17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06306" name="Group 2"/>
          <p:cNvGraphicFramePr>
            <a:graphicFrameLocks noGrp="1"/>
          </p:cNvGraphicFramePr>
          <p:nvPr/>
        </p:nvGraphicFramePr>
        <p:xfrm>
          <a:off x="34925" y="44450"/>
          <a:ext cx="9145588" cy="6194426"/>
        </p:xfrm>
        <a:graphic>
          <a:graphicData uri="http://schemas.openxmlformats.org/drawingml/2006/table">
            <a:tbl>
              <a:tblPr rtl="1"/>
              <a:tblGrid>
                <a:gridCol w="4784951">
                  <a:extLst>
                    <a:ext uri="{9D8B030D-6E8A-4147-A177-3AD203B41FA5}">
                      <a16:colId xmlns:a16="http://schemas.microsoft.com/office/drawing/2014/main" val="20000"/>
                    </a:ext>
                  </a:extLst>
                </a:gridCol>
                <a:gridCol w="4360637">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12:6</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كلام الرب كلام نقي كفضة مصفّاه في بوطة في الارض ممحوصة سبع مرات</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00"/>
                          </a:solidFill>
                          <a:effectLst/>
                          <a:latin typeface="Arial" charset="0"/>
                          <a:cs typeface="Times New Roman" pitchFamily="18" charset="0"/>
                        </a:rPr>
                        <a:t>Psaume</a:t>
                      </a:r>
                      <a:r>
                        <a:rPr kumimoji="0" lang="en-US" sz="3600" b="0" i="0" u="sng" strike="noStrike" cap="none" normalizeH="0" baseline="0" dirty="0">
                          <a:ln>
                            <a:noFill/>
                          </a:ln>
                          <a:solidFill>
                            <a:srgbClr val="FF9900"/>
                          </a:solidFill>
                          <a:effectLst/>
                          <a:latin typeface="Arial" charset="0"/>
                          <a:cs typeface="Times New Roman" pitchFamily="18" charset="0"/>
                        </a:rPr>
                        <a:t>12:6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6 Les paroles de l’Éternel sont des paroles pures ; Un argent éprouvé au creuset de la terre, Et sept fois épuré.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12:6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 The words of the Lord are pure words, Like silver tried in a furnace of earth, Purified seven times.</a:t>
                      </a:r>
                      <a:endParaRPr kumimoji="0" lang="ar-EG"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46pm</a:t>
            </a:r>
          </a:p>
        </p:txBody>
      </p:sp>
    </p:spTree>
  </p:cSld>
  <p:clrMapOvr>
    <a:masterClrMapping/>
  </p:clrMapOvr>
</p:sld>
</file>

<file path=ppt/slides/slide17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07363" name="Group 35"/>
          <p:cNvGraphicFramePr>
            <a:graphicFrameLocks noGrp="1"/>
          </p:cNvGraphicFramePr>
          <p:nvPr/>
        </p:nvGraphicFramePr>
        <p:xfrm>
          <a:off x="34925" y="44450"/>
          <a:ext cx="9145588" cy="6711633"/>
        </p:xfrm>
        <a:graphic>
          <a:graphicData uri="http://schemas.openxmlformats.org/drawingml/2006/table">
            <a:tbl>
              <a:tblPr rtl="1"/>
              <a:tblGrid>
                <a:gridCol w="4329341">
                  <a:extLst>
                    <a:ext uri="{9D8B030D-6E8A-4147-A177-3AD203B41FA5}">
                      <a16:colId xmlns:a16="http://schemas.microsoft.com/office/drawing/2014/main" val="20000"/>
                    </a:ext>
                  </a:extLst>
                </a:gridCol>
                <a:gridCol w="4816247">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لوقا  ( 7 : 24 – 28 )</a:t>
                      </a:r>
                    </a:p>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مضى رسولا يوحنا ابتدأ يقول للجموع عن يوحنا.ماذا خرجتم الى البرية لتنظروا.أقصبة تحركها الريح. بل ماذا خرجتم لتنظروا أانسانا لابسا ثيابا ناعمة.</a:t>
                      </a:r>
                      <a:r>
                        <a:rPr kumimoji="0" lang="en-US" sz="3200" b="0" i="0" u="none" strike="noStrike" cap="none" normalizeH="0" baseline="0">
                          <a:ln>
                            <a:noFill/>
                          </a:ln>
                          <a:solidFill>
                            <a:schemeClr val="bg1"/>
                          </a:solidFill>
                          <a:effectLst/>
                          <a:latin typeface="Arial" charset="0"/>
                          <a:cs typeface="Arial" charset="0"/>
                        </a:rPr>
                        <a:t>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Luc 7:24-28</a:t>
                      </a:r>
                      <a:endParaRPr kumimoji="0" lang="fr-FR" sz="3200" b="0" i="0" u="sng" strike="noStrike" cap="none" normalizeH="0" baseline="0" dirty="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700" b="0" i="0" u="none" strike="noStrike" kern="1200" cap="none" normalizeH="0" baseline="0" dirty="0">
                          <a:ln>
                            <a:noFill/>
                          </a:ln>
                          <a:solidFill>
                            <a:schemeClr val="bg1"/>
                          </a:solidFill>
                          <a:effectLst/>
                          <a:latin typeface="Arial" charset="0"/>
                          <a:ea typeface="+mn-ea"/>
                          <a:cs typeface="Times New Roman" pitchFamily="18" charset="0"/>
                        </a:rPr>
                        <a:t>24 Quand les envoyés de Jean furent partis, Jésus se mit à parler de lui aux foules: "Qu'êtes-vous allés regarder au désert? Un roseau agité par le vent? 25 Alors, qu'êtes-vous allés voir? Un homme vêtu d'habits élégants?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Luke 7:24-28</a:t>
                      </a:r>
                      <a:r>
                        <a:rPr kumimoji="0" lang="en-US" sz="2800" b="0" i="0" u="none" strike="noStrike" cap="none" normalizeH="0" baseline="0" dirty="0">
                          <a:ln>
                            <a:noFill/>
                          </a:ln>
                          <a:solidFill>
                            <a:schemeClr val="bg1"/>
                          </a:solidFill>
                          <a:effectLst/>
                          <a:latin typeface="Arial" charset="0"/>
                          <a:cs typeface="Times New Roman" pitchFamily="18" charset="0"/>
                        </a:rPr>
                        <a:t> </a:t>
                      </a:r>
                      <a:endParaRPr kumimoji="0" lang="ar-EG" sz="2800" b="0" i="0" u="none" strike="noStrike" cap="none" normalizeH="0" baseline="0" dirty="0">
                        <a:ln>
                          <a:noFill/>
                        </a:ln>
                        <a:solidFill>
                          <a:schemeClr val="bg1"/>
                        </a:solidFill>
                        <a:effectLst/>
                        <a:latin typeface="Arial" charset="0"/>
                        <a:cs typeface="Times New Roman"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Times New Roman" pitchFamily="18" charset="0"/>
                        </a:rPr>
                        <a:t>24 When the messengers of John had departed, He began to speak to the multitudes concerning John: What did you go out into the wilderness to see? A reed shaken by the wind? 25 But what did you go out to see? A man clothed in soft garments?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46m</a:t>
            </a:r>
          </a:p>
        </p:txBody>
      </p:sp>
    </p:spTree>
  </p:cSld>
  <p:clrMapOvr>
    <a:masterClrMapping/>
  </p:clrMapOvr>
</p:sld>
</file>

<file path=ppt/slides/slide17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08385" name="Group 33"/>
          <p:cNvGraphicFramePr>
            <a:graphicFrameLocks noGrp="1"/>
          </p:cNvGraphicFramePr>
          <p:nvPr/>
        </p:nvGraphicFramePr>
        <p:xfrm>
          <a:off x="34925" y="44450"/>
          <a:ext cx="9074150" cy="676656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هوذا الذين في اللباس الفاخر والتنعم هم في قصور الملوك. بل ماذا خرجتم لتنظروا.أنبيا.نعم اقول لكم وافضل من نبي. هذا هو الذي كتب عنه ها انا ارسل امام وجهك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ceux qui sont vêtus d'habits somptueux et qui vivent dans le luxe se trouvent dans les palais des rois. Alors, qu'êtes-vous allés voir? Un prophète? Oui, je vous le déclare, et plus qu'un prophète. 27 C'est celui dont-il est écrit: Voici, j'envoie mon messager en avant de toi;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Indeed those who are gorgeously appareled and live in luxury are in kings' courts. 26 But what did you go out to see? A prophet? Yes, I say to you, and more than a prophet. 27 This is he of whom it is written: `Behold, I send My messenger before Your face,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09409" name="Group 33"/>
          <p:cNvGraphicFramePr>
            <a:graphicFrameLocks noGrp="1"/>
          </p:cNvGraphicFramePr>
          <p:nvPr/>
        </p:nvGraphicFramePr>
        <p:xfrm>
          <a:off x="34925" y="115888"/>
          <a:ext cx="9001125" cy="5804218"/>
        </p:xfrm>
        <a:graphic>
          <a:graphicData uri="http://schemas.openxmlformats.org/drawingml/2006/table">
            <a:tbl>
              <a:tblPr rtl="1"/>
              <a:tblGrid>
                <a:gridCol w="4537754">
                  <a:extLst>
                    <a:ext uri="{9D8B030D-6E8A-4147-A177-3AD203B41FA5}">
                      <a16:colId xmlns:a16="http://schemas.microsoft.com/office/drawing/2014/main" val="20000"/>
                    </a:ext>
                  </a:extLst>
                </a:gridCol>
                <a:gridCol w="4463371">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ملاكي الذي يهيئ طريقك قدامك. لاني اقول لكم انه بين المولودين من النساء ليس نبي اعظم من يوحنا المعمدان.ولكن الاصغر في ملكوت الله اعظم منه.</a:t>
                      </a:r>
                      <a:r>
                        <a:rPr kumimoji="0" lang="en-US"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préparera ton chemin devant toi. 28 Je vous le déclare, parmi ceux qui sont nés d'une femme, aucun n'est plus grand que Jean; et cependant le plus petit dans le Royaume de Dieu est plus grand que lui.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Times New Roman" pitchFamily="18" charset="0"/>
                        </a:rPr>
                        <a:t>Who will prepare Your way before You.' 28 For I say to you, among those born of women there is not a greater prophet than John the Baptist; but he who is least in the kingdom of God is greater than he. </a:t>
                      </a:r>
                      <a:endParaRPr kumimoji="0" lang="en-US"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80429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7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5314"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1805315"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1805316"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1805317"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17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12478" name="Group 30"/>
          <p:cNvGraphicFramePr>
            <a:graphicFrameLocks noGrp="1"/>
          </p:cNvGraphicFramePr>
          <p:nvPr/>
        </p:nvGraphicFramePr>
        <p:xfrm>
          <a:off x="34925" y="44450"/>
          <a:ext cx="9145588" cy="6629146"/>
        </p:xfrm>
        <a:graphic>
          <a:graphicData uri="http://schemas.openxmlformats.org/drawingml/2006/table">
            <a:tbl>
              <a:tblPr rtl="1"/>
              <a:tblGrid>
                <a:gridCol w="4255637">
                  <a:extLst>
                    <a:ext uri="{9D8B030D-6E8A-4147-A177-3AD203B41FA5}">
                      <a16:colId xmlns:a16="http://schemas.microsoft.com/office/drawing/2014/main" val="20000"/>
                    </a:ext>
                  </a:extLst>
                </a:gridCol>
                <a:gridCol w="4889951">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رسالة بولس الرسول إلى أهل </a:t>
                      </a:r>
                      <a:r>
                        <a:rPr kumimoji="0" lang="ar-EG" sz="3200" b="0" i="0" u="sng" strike="noStrike" cap="none" normalizeH="0" baseline="0" dirty="0">
                          <a:ln>
                            <a:noFill/>
                          </a:ln>
                          <a:solidFill>
                            <a:srgbClr val="FF9933"/>
                          </a:solidFill>
                          <a:effectLst/>
                          <a:latin typeface="Arial" charset="0"/>
                          <a:cs typeface="Arial" charset="0"/>
                        </a:rPr>
                        <a:t>رومية ( 8 : 28 – 39 )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ونحن نعلم ان كل الاشياء تعمل معا للخير للذين يحبون الله الذين هم مدعوون حسب قصده. لان الذين سبق فعرفهم سبق فعيّنهم ليكونوا مشابهين صورة ابنه</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Romains 8:28 - 39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Nous savons d'autre part que tout concourt au bien de ceux qui aiment Dieu, qui sont appelés selon son dessein. Ceux que d'avance il a connus, il les a aussi prédestinés à être conformes à l'image de son Fils,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Romans 8:28-39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And we know that all things work together for good to those who love God, to those who are the called according to His purpose. 29 For whom He foreknew, He also predestined to be conformed to the image of His Son,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46p</a:t>
            </a:r>
          </a:p>
        </p:txBody>
      </p:sp>
    </p:spTree>
  </p:cSld>
  <p:clrMapOvr>
    <a:masterClrMapping/>
  </p:clrMapOvr>
</p:sld>
</file>

<file path=ppt/slides/slide17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13502" name="Group 30"/>
          <p:cNvGraphicFramePr>
            <a:graphicFrameLocks noGrp="1"/>
          </p:cNvGraphicFramePr>
          <p:nvPr/>
        </p:nvGraphicFramePr>
        <p:xfrm>
          <a:off x="34925" y="44450"/>
          <a:ext cx="9145588" cy="6014403"/>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ليكون هو بكرا بين اخوة كثيرين. والذين سبق فعيّنهم فهؤلاء دعاهم ايضا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والذين دعاهم فهؤلاء بررهم ايضا.والذين بررهم فهؤلاء مجدهم ايضا. فماذا نقول لهذا</a:t>
                      </a:r>
                      <a:r>
                        <a:rPr kumimoji="0" lang="ar-EG" sz="3200" b="0" i="0" u="none" strike="noStrike" cap="none" normalizeH="0" baseline="0">
                          <a:ln>
                            <a:noFill/>
                          </a:ln>
                          <a:solidFill>
                            <a:schemeClr val="bg1"/>
                          </a:solidFill>
                          <a:effectLst/>
                          <a:latin typeface="Arial" charset="0"/>
                          <a:cs typeface="Arial" charset="0"/>
                        </a:rPr>
                        <a:t>.</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afin que celui-ci soit le premier-né d'une multitude de frères; ceux qu'il a prédestinés, il les a aussi appelés; ceux qu'il a appelés, il les a aussi justifiés; et ceux qu'il a justifiés, il les a aussi glorifiés. 31 Que dire de plus?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that He might be the firstborn among many brethren. 30 Moreover whom He predestined, these He also called; whom He called, these He also justified; and whom He justified, these He also glorified. 31 What then shall we say to these things?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44571" name="Group 27"/>
          <p:cNvGraphicFramePr>
            <a:graphicFrameLocks noGrp="1"/>
          </p:cNvGraphicFramePr>
          <p:nvPr/>
        </p:nvGraphicFramePr>
        <p:xfrm>
          <a:off x="34925" y="44450"/>
          <a:ext cx="9145588" cy="5905501"/>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كان الله معنا فمن علينا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الذي لم يشفق على ابنه بل بذله لاجلنا اجمعين كيف لا يهبنا ايضا معه كل شيء. من سيشتكي على مختاري الله.الله هو الذي يبرر</a:t>
                      </a:r>
                      <a:r>
                        <a:rPr kumimoji="0" lang="ar-EG" sz="3200" b="0" i="0" u="none" strike="noStrike" cap="none" normalizeH="0" baseline="0">
                          <a:ln>
                            <a:noFill/>
                          </a:ln>
                          <a:solidFill>
                            <a:schemeClr val="bg1"/>
                          </a:solidFill>
                          <a:effectLst/>
                          <a:latin typeface="Arial" charset="0"/>
                          <a:cs typeface="Arial" charset="0"/>
                        </a:rPr>
                        <a:t>.</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Si Dieu est pour nous, qui sera contre nous? Lui qui n'a pas épargné son propre Fils, mais l'a livré pour nous tous, comment, avec son Fils, ne nous donnerait-il pas tout? Qui accusera les élus de Dieu? Dieu justifie!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If God is for us, who can be against us? 32 He who did not spare His own Son, but delivered Him up for us all, how shall He not with Him also freely give us all things? 33 Who shall bring a charge against God's elect? It is God who justifies.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45593" name="Group 25"/>
          <p:cNvGraphicFramePr>
            <a:graphicFrameLocks noGrp="1"/>
          </p:cNvGraphicFramePr>
          <p:nvPr/>
        </p:nvGraphicFramePr>
        <p:xfrm>
          <a:off x="34925" y="44450"/>
          <a:ext cx="9145588" cy="5160963"/>
        </p:xfrm>
        <a:graphic>
          <a:graphicData uri="http://schemas.openxmlformats.org/drawingml/2006/table">
            <a:tbl>
              <a:tblPr rtl="1"/>
              <a:tblGrid>
                <a:gridCol w="4248150">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هو الذي يدين</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المسيح هو الذي مات بل بالحري قام ايضا الذي هو ايضا عن يمين الله الذي ايضا يشفع فينا من سيفصلنا عن محبة المسيح.</a:t>
                      </a: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520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Qui condamnera? Jésus Christ est mort, bien plus il est ressuscité, lui qui est à la droite de Dieu et qui intercède pour nous! Qui nous séparera de l'amour du Christ?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Who is he who condemns? It is Christ who died, and furthermore is also risen, who is even at the right hand of God, who also makes intercession for us. 35 Who shall separate us from the love of Christ?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46614" name="Group 22"/>
          <p:cNvGraphicFramePr>
            <a:graphicFrameLocks noGrp="1"/>
          </p:cNvGraphicFramePr>
          <p:nvPr/>
        </p:nvGraphicFramePr>
        <p:xfrm>
          <a:off x="34925" y="44450"/>
          <a:ext cx="9145588" cy="6867843"/>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أشدّة ام ضيق ام اضطهاد ام جوع ام عري ام خطر ام سيف. كما هو مكتوب اننا من اجلك نمات كل النهار</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قد حسبنا مثل غنم للذبح. ولكننا في هذه جميعها يعظم انتصارنا بالذي احبنا</a:t>
                      </a:r>
                      <a:r>
                        <a:rPr kumimoji="0" lang="ar-EG" sz="3200" b="0" i="0" u="none" strike="noStrike" cap="none" normalizeH="0" baseline="0">
                          <a:ln>
                            <a:noFill/>
                          </a:ln>
                          <a:solidFill>
                            <a:schemeClr val="bg1"/>
                          </a:solidFill>
                          <a:effectLst/>
                          <a:latin typeface="Arial" charset="0"/>
                          <a:cs typeface="Arial" charset="0"/>
                        </a:rPr>
                        <a:t>.</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520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La détresse, l'angoisse, la persécution, la faim, le dénuement, le danger, le glaive? selon qu'il est écrit: A cause de toi nous sommes mis à mort tout le long du jour, nous avons été considérés comme des bêtes de boucherie. Mais en tout cela, nous sommes plus que vainqueurs par Celui qui nous a aimés.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Shall tribulation, or distress, or persecution, or famine, or nakedness, or peril, or sword? 36 As it is written: For Your sake we are killed all day long; We are accounted as sheep for the slaughter. 37 Yet in all these things we are more than conquerors through Him who loved 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47641" name="Group 25"/>
          <p:cNvGraphicFramePr>
            <a:graphicFrameLocks noGrp="1"/>
          </p:cNvGraphicFramePr>
          <p:nvPr/>
        </p:nvGraphicFramePr>
        <p:xfrm>
          <a:off x="34925" y="44450"/>
          <a:ext cx="9145588" cy="676656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فاني متيقن انه لا موت ولا حياة ولا ملائكة ولا رؤساء ولا قوات ولا امور حاضرة ولا مستقبلة ولا علو ولا عمق ولا خليقة اخرى تقدر ان تفصلنا عن محبة الله التي في المسيح يسوع ربنا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520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38 Oui, j'en ai l'assurance: ni la mort, ni la vie, ni les anges ni les dominations, ni le présent ni l'avenir, ni les puissances, ni les forces des hauteurs ni celles des profondeurs, ni aucune autre créature, rien ne pourra nous séparer de l'amour de Dieu manifesté en Jésus Christ, notre Seigneur.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38 For I am persuaded that neither death nor life, nor angels nor principalities nor powers, nor things present nor things to come, 39 nor height nor depth, nor any other created thing, shall be able to separate us from the love of God which is in Christ Jesus our Lord.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8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3506"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181350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1813508"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18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17612" name="Group 44"/>
          <p:cNvGraphicFramePr>
            <a:graphicFrameLocks noGrp="1"/>
          </p:cNvGraphicFramePr>
          <p:nvPr/>
        </p:nvGraphicFramePr>
        <p:xfrm>
          <a:off x="34925" y="44450"/>
          <a:ext cx="9074150" cy="6547930"/>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  </a:t>
                      </a:r>
                      <a:r>
                        <a:rPr kumimoji="0" lang="ar-EG" sz="3600" b="0" i="0" u="sng" strike="noStrike" cap="none" normalizeH="0" baseline="0">
                          <a:ln>
                            <a:noFill/>
                          </a:ln>
                          <a:solidFill>
                            <a:srgbClr val="FF9933"/>
                          </a:solidFill>
                          <a:effectLst/>
                          <a:latin typeface="Arial" charset="0"/>
                          <a:cs typeface="Arial" charset="0"/>
                        </a:rPr>
                        <a:t>يوحنا الثالثة ( 1 : 1 – 8 )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الشيخ الى غايس الحبيب الذي انا احبه بالحق ايها الحبيب في كل شيء اروم ان تكون ناجحا وصحيحا كما ان نفسك ناجحة.</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3 Jean  1 - 8</a:t>
                      </a:r>
                      <a:endParaRPr kumimoji="0" lang="fr-FR"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L’ancien, à Gaïus, le bien–aimé, que j’aime dans la vérité. 2 Bien–aimé, je souhaite que tu prospères à tous égards et que tu sois en bonne santé, comme prospère ton âme.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3 John 1:1-8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THE ELDER, To the beloved Gaius, whom I love in truth: 2 Beloved, I pray that you may prosper in all things and be in health, just as your soul prospers.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46c</a:t>
            </a:r>
          </a:p>
        </p:txBody>
      </p:sp>
    </p:spTree>
  </p:cSld>
  <p:clrMapOvr>
    <a:masterClrMapping/>
  </p:clrMapOvr>
</p:sld>
</file>

<file path=ppt/slides/slide18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49680" name="Group 16"/>
          <p:cNvGraphicFramePr>
            <a:graphicFrameLocks noGrp="1"/>
          </p:cNvGraphicFramePr>
          <p:nvPr/>
        </p:nvGraphicFramePr>
        <p:xfrm>
          <a:off x="34925" y="44450"/>
          <a:ext cx="9074150" cy="6121401"/>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لاني فرحت جدا اذ حضر اخوة وشهدوا بالحق الذي فيك كما انك تسلك بالحق.</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Je me suis beaucoup réjoui, lorsque des frères sont arrivés et ont rendu témoignage de la vérité qui est en toi, et de la manière dont tu marches dans la vérité.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For I rejoiced greatly when brethren came and testified of the truth that is in you, just as you walk in the truth.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18624" name="Group 32"/>
          <p:cNvGraphicFramePr>
            <a:graphicFrameLocks noGrp="1"/>
          </p:cNvGraphicFramePr>
          <p:nvPr/>
        </p:nvGraphicFramePr>
        <p:xfrm>
          <a:off x="34925" y="44450"/>
          <a:ext cx="9074150" cy="6121401"/>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ليس لي فرح اعظم من هذا ان اسمع عن اولادي انهم يسلكون بالحق</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ايها الحبيب انت تفعل بالامانة كل ما تصنعه الى الاخوة والى الغرباء</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الذين شهدوا بمحبتك امام الكنيسة</a:t>
                      </a:r>
                      <a:r>
                        <a:rPr kumimoji="0" lang="ar-EG" sz="3200" b="0" i="0" u="none" strike="noStrike" cap="none" normalizeH="0" baseline="0">
                          <a:ln>
                            <a:noFill/>
                          </a:ln>
                          <a:solidFill>
                            <a:schemeClr val="bg1"/>
                          </a:solidFill>
                          <a:effectLst/>
                          <a:latin typeface="Arial" charset="0"/>
                          <a:cs typeface="Arial" charset="0"/>
                        </a:rPr>
                        <a:t>. </a:t>
                      </a:r>
                      <a:endParaRPr kumimoji="0" lang="en-CA" sz="36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Je n’ai pas de plus grande joie que d’entendre dire de mes enfants qu’ils marchent dans la vérité.5 Bien–aimé, tu agis fidèlement dans ce que tu fais pour les frères, même étrangers ;6 ils ont rendu témoignage de ton amour devant l’Église.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I have no greater joy than to hear that my children walk in truth. 5 Beloved, you do faithfully whatever you do for the brethren and for strangers, 6 who have borne witness of your love before the church.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48663" name="Group 23"/>
          <p:cNvGraphicFramePr>
            <a:graphicFrameLocks noGrp="1"/>
          </p:cNvGraphicFramePr>
          <p:nvPr/>
        </p:nvGraphicFramePr>
        <p:xfrm>
          <a:off x="34925" y="44450"/>
          <a:ext cx="9074150" cy="6303328"/>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الذين تفعل حسنا اذا شيعتهم كما يحق للّه</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لانهم من اجل اسمه خرجوا وهم لا يأخذون شيئا من الامم. فنحن ينبغي لنا ان نقبل امثال هؤلاء لكي نكون عاملين معهم بالحق</a:t>
                      </a:r>
                      <a:endParaRPr kumimoji="0" lang="en-CA" sz="36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Tu feras bien de pourvoir à leur voyage d’une manière digne de Dieu.7 Car c’est pour le Nom (du Seigneur) qu’ils sont partis, sans rien recevoir des païens. 8  Nous devons donc accueillir de tels hommes, afin d’être ouvriers avec eux pour la vérité.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If you send them forward on their journey in a manner worthy of God, you will do well, 7 because they went forth for His name's sake, taking nothing from the Gentiles. 8 We therefore ought to receive such, that we may become fellow workers for the truth.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9650"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181965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1819652"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1819653"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18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22718" name="Group 30"/>
          <p:cNvGraphicFramePr>
            <a:graphicFrameLocks noGrp="1"/>
          </p:cNvGraphicFramePr>
          <p:nvPr/>
        </p:nvGraphicFramePr>
        <p:xfrm>
          <a:off x="107950" y="115888"/>
          <a:ext cx="9072563" cy="6832346"/>
        </p:xfrm>
        <a:graphic>
          <a:graphicData uri="http://schemas.openxmlformats.org/drawingml/2006/table">
            <a:tbl>
              <a:tblPr rtl="1"/>
              <a:tblGrid>
                <a:gridCol w="4176713">
                  <a:extLst>
                    <a:ext uri="{9D8B030D-6E8A-4147-A177-3AD203B41FA5}">
                      <a16:colId xmlns:a16="http://schemas.microsoft.com/office/drawing/2014/main" val="20000"/>
                    </a:ext>
                  </a:extLst>
                </a:gridCol>
                <a:gridCol w="4895850">
                  <a:extLst>
                    <a:ext uri="{9D8B030D-6E8A-4147-A177-3AD203B41FA5}">
                      <a16:colId xmlns:a16="http://schemas.microsoft.com/office/drawing/2014/main" val="20001"/>
                    </a:ext>
                  </a:extLst>
                </a:gridCol>
              </a:tblGrid>
              <a:tr h="201771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الإبركسيس فصل من أعمال آبائنا الرسل الأطهار</a:t>
                      </a:r>
                      <a:r>
                        <a:rPr kumimoji="0" lang="ar-EG" sz="3200" b="0" i="0" u="sng" strike="noStrike" cap="none" normalizeH="0" baseline="0">
                          <a:ln>
                            <a:noFill/>
                          </a:ln>
                          <a:solidFill>
                            <a:srgbClr val="FF9900"/>
                          </a:solidFill>
                          <a:effectLst/>
                          <a:latin typeface="Arial" charset="0"/>
                          <a:cs typeface="Arial" charset="0"/>
                        </a:rPr>
                        <a:t> (</a:t>
                      </a:r>
                      <a:r>
                        <a:rPr kumimoji="0" lang="en-US" sz="3200" b="0" i="0" u="sng" strike="noStrike" cap="none" normalizeH="0" baseline="0">
                          <a:ln>
                            <a:noFill/>
                          </a:ln>
                          <a:solidFill>
                            <a:srgbClr val="FF9900"/>
                          </a:solidFill>
                          <a:effectLst/>
                          <a:latin typeface="Arial" charset="0"/>
                          <a:cs typeface="Arial" charset="0"/>
                        </a:rPr>
                        <a:t>15:4-9</a:t>
                      </a:r>
                      <a:r>
                        <a:rPr kumimoji="0" lang="ar-SA" sz="3200" b="0" i="0" u="sng" strike="noStrike" cap="none" normalizeH="0" baseline="0">
                          <a:ln>
                            <a:noFill/>
                          </a:ln>
                          <a:solidFill>
                            <a:srgbClr val="FF9900"/>
                          </a:solidFill>
                          <a:effectLst/>
                          <a:latin typeface="Arial" charset="0"/>
                          <a:cs typeface="Arial" charset="0"/>
                        </a:rPr>
                        <a:t>)</a:t>
                      </a:r>
                      <a:endParaRPr kumimoji="0" lang="ar-EG"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حضروا الى اورشليم قبلتهم الكنيسة والرسل والمشايخ فاخبروهم بكل ما صنع الله معهم.ولكن قام اناس من الذين كانوا قد آمنوا من مذهب الفريسيين وقالوا</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15:4-9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a:t>
                      </a:r>
                      <a:r>
                        <a:rPr kumimoji="0" lang="fr-FR" sz="2800" b="0" i="0" u="none" strike="noStrike" cap="none" normalizeH="0" baseline="0">
                          <a:ln>
                            <a:noFill/>
                          </a:ln>
                          <a:solidFill>
                            <a:schemeClr val="bg1"/>
                          </a:solidFill>
                          <a:effectLst/>
                          <a:latin typeface="Arial" charset="0"/>
                          <a:cs typeface="Arial" charset="0"/>
                        </a:rPr>
                        <a:t>Arrivés à Jérusalem, ils furent accueillis par l'Église, les apôtres et les anciens, et ils les mirent au courant de tout ce que Dieu avait réalisé avec eux. Des fidèles issus du pharisaïsme intervinrent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15:4-9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And when they had come to Jerusalem, they were received by the church and the apostles and the elders; and they reported all things that God had done with them. 5 But some of the sect of the Pharisees who believed rose up, saying,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46a</a:t>
            </a:r>
          </a:p>
        </p:txBody>
      </p:sp>
    </p:spTree>
  </p:cSld>
  <p:clrMapOvr>
    <a:masterClrMapping/>
  </p:clrMapOvr>
</p:sld>
</file>

<file path=ppt/slides/slide18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23745" name="Group 33"/>
          <p:cNvGraphicFramePr>
            <a:graphicFrameLocks noGrp="1"/>
          </p:cNvGraphicFramePr>
          <p:nvPr/>
        </p:nvGraphicFramePr>
        <p:xfrm>
          <a:off x="34925" y="44450"/>
          <a:ext cx="9074150" cy="6408738"/>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انه ينبغي ان يختنوا ويوصوا بان يحفظوا ناموس موسى فاجتمع الرسل والمشايخ لينظروا في هذا الامر</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فبعدما حصلت مباحثة كثيرة قام بطرس وقال لهم</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alors pour soutenir qu'il fallait circoncire les païens et leur prescrire d'observer la loi de Moïse. 6 Les apôtres et les anciens se réunirent pour examiner cette affaire.7 Comme la discussion était devenue vive, Pierre intervint pour déclarer: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It is necessary to circumcise them, and to command them to keep the law of Moses. 6 Now the apostles and elders came together to consider this matter. 7 And when there had been much dispute, Peter rose up and said to them:</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50720" name="Group 32"/>
          <p:cNvGraphicFramePr>
            <a:graphicFrameLocks noGrp="1"/>
          </p:cNvGraphicFramePr>
          <p:nvPr/>
        </p:nvGraphicFramePr>
        <p:xfrm>
          <a:off x="34925" y="44450"/>
          <a:ext cx="9074150" cy="6867843"/>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ايها الرجال الاخوة انتم تعلمون انه منذ ايام قديمة اختار الله بيننا انه بفمي يسمع الامم كلمة الانجيل ويؤمنون.والله العارف القلوب شهد لهم معطيا لهم الروح القدس كما لنا ايضا.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"Vous le savez, frères, c'est par un choix de Dieu que, dès les premiers jours et chez vous, les nations païennes ont entendu de ma bouche la parole de l'Évangile et sont devenues croyantes. 8 Dieu, qui connaît les coeurs, leur a rendu témoignage, quand il leur a donné, comme à nous, l'Esprit Saint.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Men and brethren, you know that a good while ago God chose among us, that by my mouth the Gentiles should hear the word of the gospel and believe. 8 So God, who knows the heart, acknowledged them by giving them the Holy Spirit, just as He did to 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51726" name="Group 14"/>
          <p:cNvGraphicFramePr>
            <a:graphicFrameLocks noGrp="1"/>
          </p:cNvGraphicFramePr>
          <p:nvPr/>
        </p:nvGraphicFramePr>
        <p:xfrm>
          <a:off x="34925" y="44450"/>
          <a:ext cx="9074150" cy="640873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 يميّز بيننا وبينهم بشيء اذ طهر بالايمان قلوبهم.</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Sans faire la moindre différence entre elles et nous, c'est par la foi qu'il a purifié leurs coeurs.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and made no distinction between us and them, purifying their hearts by faith.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4770"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8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6818"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8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27829" name="Group 21"/>
          <p:cNvGraphicFramePr>
            <a:graphicFrameLocks noGrp="1"/>
          </p:cNvGraphicFramePr>
          <p:nvPr/>
        </p:nvGraphicFramePr>
        <p:xfrm>
          <a:off x="34925" y="44450"/>
          <a:ext cx="9145588" cy="6254560"/>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ar-EG" sz="3600" b="0" i="0" u="sng" strike="noStrike" cap="none" normalizeH="0" baseline="0">
                          <a:ln>
                            <a:noFill/>
                          </a:ln>
                          <a:solidFill>
                            <a:srgbClr val="FF9933"/>
                          </a:solidFill>
                          <a:effectLst/>
                          <a:latin typeface="Arial" charset="0"/>
                          <a:cs typeface="Times New Roman" pitchFamily="18"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89:52, 49</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مبارك الرب الى الدهر.آمين فآمين</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اين مراحمك الأول يا رب التي حلفت بها لداود بامانتك.  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 89:52, 49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52 Béni soit le Seigneur pour toujours, Amen, Amen.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49 Seigneur, où sont tes bontés  d'autrefois? Tu avais juré à David sur ta  fidélité</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89:52, 49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52 Blessed be the Lord forevermore! Amen and Amen.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49 Lord, where are Your former lovingkindnesses, Which You swore to David in Your truth?.</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46pg</a:t>
            </a:r>
          </a:p>
        </p:txBody>
      </p:sp>
    </p:spTree>
  </p:cSld>
  <p:clrMapOvr>
    <a:masterClrMapping/>
  </p:clrMapOvr>
</p:sld>
</file>

<file path=ppt/slides/slide18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28860" name="Group 28"/>
          <p:cNvGraphicFramePr>
            <a:graphicFrameLocks noGrp="1"/>
          </p:cNvGraphicFramePr>
          <p:nvPr/>
        </p:nvGraphicFramePr>
        <p:xfrm>
          <a:off x="34925" y="44450"/>
          <a:ext cx="9145588" cy="673608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sng" strike="noStrike" cap="none" normalizeH="0" baseline="0">
                          <a:ln>
                            <a:noFill/>
                          </a:ln>
                          <a:solidFill>
                            <a:srgbClr val="FF9933"/>
                          </a:solidFill>
                          <a:effectLst/>
                          <a:latin typeface="Arial" charset="0"/>
                          <a:cs typeface="Arial" charset="0"/>
                        </a:rPr>
                        <a:t>يوحنا ( 15 : 12 – 16 )</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هذه هي وصيتي ان تحبوا بعضكم بعضا كما احببتكم. ليس لاحد حب اعظم من هذا ان يضع احد نفسه لاجل احبائه. انتم احبائي ان فعلتم ما اوصيكم به.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15:12-16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Voici mon commandement: aimez-vous les uns les autres comme je vous ai aimés. Nul n'a d'amour plus grand que celui qui se dessaisit de sa vie pour ceux qu'il aime. Vous êtes mes amis si vous faites ce que je vous commande. </a:t>
                      </a:r>
                      <a:endParaRPr kumimoji="0" lang="fr-FR"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15:12-16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This is My commandment, that you love one another as I have loved you. 13 Greater love has no one than this, than to lay down one's life for his friends. 14 You are My friends if you do whatever I command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46g</a:t>
            </a:r>
          </a:p>
        </p:txBody>
      </p:sp>
    </p:spTree>
  </p:cSld>
  <p:clrMapOvr>
    <a:masterClrMapping/>
  </p:clrMapOvr>
</p:sld>
</file>

<file path=ppt/slides/slide18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29880" name="Group 24"/>
          <p:cNvGraphicFramePr>
            <a:graphicFrameLocks noGrp="1"/>
          </p:cNvGraphicFramePr>
          <p:nvPr/>
        </p:nvGraphicFramePr>
        <p:xfrm>
          <a:off x="34925" y="44450"/>
          <a:ext cx="9145588" cy="5905501"/>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اعود اسميكم عبيدا لان العبد لا يعلم ما يعمل سيده.لكني قد سميتكم احباء لاني أعلمتكم بكل ما سمعته من ابي.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Je ne vous appelle plus serviteurs, car le serviteur reste dans l'ignorance de ce que fait son maître; je vous appelle amis, parce que tout ce que j'ai entendu auprès de mon Père, je vous l'ai fait connaître.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No longer do I call you servants, for a servant does not know what his master is doing; but I have called you friends, for all things that I heard from My Father I have made known to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30899" name="Group 19"/>
          <p:cNvGraphicFramePr>
            <a:graphicFrameLocks noGrp="1"/>
          </p:cNvGraphicFramePr>
          <p:nvPr/>
        </p:nvGraphicFramePr>
        <p:xfrm>
          <a:off x="34925" y="44450"/>
          <a:ext cx="9145588" cy="6376480"/>
        </p:xfrm>
        <a:graphic>
          <a:graphicData uri="http://schemas.openxmlformats.org/drawingml/2006/table">
            <a:tbl>
              <a:tblPr rtl="1"/>
              <a:tblGrid>
                <a:gridCol w="5113338">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ليس انتم اخترتموني بل انا اخترتكم واقمتكم لتذهبوا وتأتوا بثمر ويدوم ثمركم.لكي يعطيكم الآب كل ما طلبتم باسمي.</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a:ln>
                            <a:noFill/>
                          </a:ln>
                          <a:solidFill>
                            <a:schemeClr val="bg1"/>
                          </a:solidFill>
                          <a:effectLst/>
                          <a:latin typeface="Arial" charset="0"/>
                          <a:cs typeface="Arial" charset="0"/>
                        </a:rPr>
                        <a:t>16 </a:t>
                      </a:r>
                      <a:r>
                        <a:rPr kumimoji="0" lang="fr-FR" sz="2800" b="0" i="0" u="none" strike="noStrike" cap="none" normalizeH="0" baseline="0">
                          <a:ln>
                            <a:noFill/>
                          </a:ln>
                          <a:solidFill>
                            <a:schemeClr val="bg1"/>
                          </a:solidFill>
                          <a:effectLst/>
                          <a:latin typeface="Arial" charset="0"/>
                          <a:cs typeface="Arial" charset="0"/>
                        </a:rPr>
                        <a:t>Ce n'est pas vous qui m'avez choisi, c'est moi qui vous ai choisis et institués pour que vous alliez, que vous portiez du fruit et que votre fruit demeure: si bien que tout ce que vous demanderez au Père en mon nom, il vous l'accordera.</a:t>
                      </a:r>
                      <a:r>
                        <a:rPr kumimoji="0" lang="fr-FR" sz="3200" b="0" i="0" u="sng" strike="noStrike" cap="none" normalizeH="0" baseline="0">
                          <a:ln>
                            <a:noFill/>
                          </a:ln>
                          <a:solidFill>
                            <a:srgbClr val="FF9933"/>
                          </a:solidFill>
                          <a:effectLst/>
                          <a:latin typeface="Arial" charset="0"/>
                          <a:cs typeface="Arial" charset="0"/>
                        </a:rPr>
                        <a:t> </a:t>
                      </a:r>
                      <a:r>
                        <a:rPr kumimoji="0" lang="en-US" sz="2800" b="0" i="0" u="none" strike="noStrike" cap="none" normalizeH="0" baseline="0">
                          <a:ln>
                            <a:noFill/>
                          </a:ln>
                          <a:solidFill>
                            <a:srgbClr val="FF9933"/>
                          </a:solidFill>
                          <a:effectLst/>
                          <a:latin typeface="Arial" charset="0"/>
                          <a:cs typeface="Arial" charset="0"/>
                        </a:rPr>
                        <a:t> </a:t>
                      </a:r>
                      <a:endParaRPr kumimoji="0" lang="fr-FR"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You did not choose Me, but I chose you and appointed you that you should go and bear fruit, and that your fruit should remain, that whatever you ask the Father in My name He may give you.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1938"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1831940"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32938" name="Group 10"/>
          <p:cNvGraphicFramePr>
            <a:graphicFrameLocks noGrp="1"/>
          </p:cNvGraphicFramePr>
          <p:nvPr/>
        </p:nvGraphicFramePr>
        <p:xfrm>
          <a:off x="539750" y="260350"/>
          <a:ext cx="8424863" cy="639470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879725">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Thursday of the seventh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الخميس من الإسبوع السابع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Jeudi de la septième semaine du DE LA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8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3986"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1833987"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18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35001" name="Group 25"/>
          <p:cNvGraphicFramePr>
            <a:graphicFrameLocks noGrp="1"/>
          </p:cNvGraphicFramePr>
          <p:nvPr/>
        </p:nvGraphicFramePr>
        <p:xfrm>
          <a:off x="34925" y="44450"/>
          <a:ext cx="9145588" cy="6254560"/>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عشية</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132:4-5</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600" b="0" i="0" u="none" strike="noStrike" cap="none" normalizeH="0" baseline="0">
                          <a:ln>
                            <a:noFill/>
                          </a:ln>
                          <a:solidFill>
                            <a:schemeClr val="bg1"/>
                          </a:solidFill>
                          <a:effectLst/>
                          <a:latin typeface="Arial" charset="0"/>
                          <a:cs typeface="Arial" charset="0"/>
                        </a:rPr>
                        <a:t>لا اعطي وسنا لعينيّ ولا نوما لاجفاني او اجد مقاما للرب مسكنا لعزيز يعقوب.</a:t>
                      </a:r>
                      <a:r>
                        <a:rPr kumimoji="0" lang="en-US" sz="3600" b="1"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EG" sz="3600" b="1" i="0" u="none" strike="noStrike" cap="none" normalizeH="0" baseline="0">
                          <a:ln>
                            <a:noFill/>
                          </a:ln>
                          <a:solidFill>
                            <a:schemeClr val="bg1"/>
                          </a:solidFill>
                          <a:effectLst/>
                          <a:latin typeface="Arial" charset="0"/>
                          <a:cs typeface="Arial" charset="0"/>
                        </a:rPr>
                        <a:t>.</a:t>
                      </a:r>
                      <a:r>
                        <a:rPr kumimoji="0" lang="ar-EG" sz="36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132:4-5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a:t>
                      </a:r>
                      <a:r>
                        <a:rPr kumimoji="0" lang="fr-FR" sz="2800" b="0" i="0" u="none" strike="noStrike" cap="none" normalizeH="0" baseline="0">
                          <a:ln>
                            <a:noFill/>
                          </a:ln>
                          <a:solidFill>
                            <a:schemeClr val="bg1"/>
                          </a:solidFill>
                          <a:effectLst/>
                          <a:latin typeface="Arial" charset="0"/>
                          <a:cs typeface="Arial" charset="0"/>
                        </a:rPr>
                        <a:t>Jamais je ne laisserai mes yeux se fermer ni mes paupières céder au sommeil,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avant d'avoir trouvé une place pour le Seigneur, une demeure pour le Dieu de Jacob,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132:4-5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I will not give sleep to my eyes Or slumber to my eyelids,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Until I find a place for the Lord, A dwelling place for the Mighty One of Jacob.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47pv</a:t>
            </a:r>
          </a:p>
        </p:txBody>
      </p:sp>
    </p:spTree>
  </p:cSld>
  <p:clrMapOvr>
    <a:masterClrMapping/>
  </p:clrMapOvr>
</p:sld>
</file>

<file path=ppt/slides/slide18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36028" name="Group 28"/>
          <p:cNvGraphicFramePr>
            <a:graphicFrameLocks noGrp="1"/>
          </p:cNvGraphicFramePr>
          <p:nvPr/>
        </p:nvGraphicFramePr>
        <p:xfrm>
          <a:off x="34925" y="44450"/>
          <a:ext cx="9145588" cy="6480176"/>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لوقا ( 8 : 22 – 25 )</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 وفي احد الايام دخل سفينة هو وتلاميذه.فقال لهم لنعبر الى عبر البحيرة.</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فاقلعوا.وفيما هم سائرون نام.</a:t>
                      </a:r>
                      <a:r>
                        <a:rPr kumimoji="0" lang="en-US" sz="3200" b="0" i="0" u="none" strike="noStrike" cap="none" normalizeH="0" baseline="0" dirty="0">
                          <a:ln>
                            <a:noFill/>
                          </a:ln>
                          <a:solidFill>
                            <a:schemeClr val="bg1"/>
                          </a:solidFill>
                          <a:effectLst/>
                          <a:latin typeface="Arial" charset="0"/>
                          <a:cs typeface="Arial" charset="0"/>
                        </a:rPr>
                        <a:t>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Luke 8:22-25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Or, un jour il monta en barque avec ses disciples; il leur dit: "Passons sur l'autre rive du lac", et ils gagnèrent le large. Pendant qu'ils naviguaient, Jésus s'endormit.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8:22-25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Now it happened, on a certain day, that He got into a boat with His disciples. And He said to them, Let us cross over to the other side of the lake. And they launched out. 23 But as they sailed He fell asleep.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47v</a:t>
            </a:r>
          </a:p>
        </p:txBody>
      </p:sp>
    </p:spTree>
  </p:cSld>
  <p:clrMapOvr>
    <a:masterClrMapping/>
  </p:clrMapOvr>
</p:sld>
</file>

<file path=ppt/slides/slide18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37057" name="Group 33"/>
          <p:cNvGraphicFramePr>
            <a:graphicFrameLocks noGrp="1"/>
          </p:cNvGraphicFramePr>
          <p:nvPr/>
        </p:nvGraphicFramePr>
        <p:xfrm>
          <a:off x="34925" y="44450"/>
          <a:ext cx="9074150" cy="676656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فنزل نوء ريح في البحيرة.</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وكانوا يمتلئون ماء وصاروا في خطر. فتقدموا وايقظوه قائلين يا معلّم يا معلّم اننا نهلك.فقام وانتهر الريح وتموّج الماء فانتهيا وصار هدوء.</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Un tourbillon de vent s'abattit sur le lac; la barque se remplissait et ils se trouvaient en danger.24 Ils s'approchèrent et le réveillèrent en disant: "Maître, maître, nous périssons!" Il se réveilla, menaça le vent et les vagues: ils s'apaisèrent et le calme se fit.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a windstorm came down on the lake, and they were filling with water, and were in jeopardy. 24 And they came to Him and awoke Him, saying, Master, Master, we are perishing! Then He arose and rebuked the wind and the raging of the water. And they ceased, and there was a calm.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38069" name="Group 21"/>
          <p:cNvGraphicFramePr>
            <a:graphicFrameLocks noGrp="1"/>
          </p:cNvGraphicFramePr>
          <p:nvPr/>
        </p:nvGraphicFramePr>
        <p:xfrm>
          <a:off x="34925" y="115888"/>
          <a:ext cx="9001125" cy="5691188"/>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قال لهم اين ايمانكم.فخافوا وتعجبوا قائلين فيما بينهم من هو هذا.فانه يأمر الرياح ايضا والماء فتطيعه</a:t>
                      </a:r>
                      <a:r>
                        <a:rPr kumimoji="0" lang="en-US"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Puis il leur dit: "Où est votre foi?" Saisis de crainte, ils s'émerveillèrent et ils se disaient entre eux: "Qui donc est-il, pour qu'il commande même aux vents et aux flots et qu'ils lui obéissent?"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But He said to them, Where is your faith? And they were afraid, and marveled, saying to one another, Who can this be? For He commands even the winds and water, and they obey Him!.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838086"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8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9106"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1839107"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18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40131" name="Group 35"/>
          <p:cNvGraphicFramePr>
            <a:graphicFrameLocks noGrp="1"/>
          </p:cNvGraphicFramePr>
          <p:nvPr/>
        </p:nvGraphicFramePr>
        <p:xfrm>
          <a:off x="34925" y="44450"/>
          <a:ext cx="9145588" cy="6449568"/>
        </p:xfrm>
        <a:graphic>
          <a:graphicData uri="http://schemas.openxmlformats.org/drawingml/2006/table">
            <a:tbl>
              <a:tblPr rtl="1"/>
              <a:tblGrid>
                <a:gridCol w="3816350">
                  <a:extLst>
                    <a:ext uri="{9D8B030D-6E8A-4147-A177-3AD203B41FA5}">
                      <a16:colId xmlns:a16="http://schemas.microsoft.com/office/drawing/2014/main" val="20000"/>
                    </a:ext>
                  </a:extLst>
                </a:gridCol>
                <a:gridCol w="53292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91:13-14</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على الاسد والصل تطأ</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الشبل والثعبان تدوس.لانه تعلق بي انجيه.</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ارفعه لانه عرف اسمي</a:t>
                      </a:r>
                      <a:r>
                        <a:rPr kumimoji="0" lang="ar-EG" sz="3200" b="0" i="0" u="none" strike="noStrike" cap="none" normalizeH="0" baseline="0" dirty="0">
                          <a:ln>
                            <a:noFill/>
                          </a:ln>
                          <a:solidFill>
                            <a:schemeClr val="bg1"/>
                          </a:solidFill>
                          <a:effectLst/>
                          <a:latin typeface="Arial" charset="0"/>
                          <a:cs typeface="Arial" charset="0"/>
                        </a:rPr>
                        <a:t>.</a:t>
                      </a:r>
                      <a:r>
                        <a:rPr kumimoji="0" lang="en-US" sz="3200" b="0" i="0" u="none" strike="noStrike" cap="none" normalizeH="0" baseline="0" dirty="0">
                          <a:ln>
                            <a:noFill/>
                          </a:ln>
                          <a:solidFill>
                            <a:schemeClr val="bg1"/>
                          </a:solidFill>
                          <a:effectLst/>
                          <a:latin typeface="Arial" charset="0"/>
                          <a:cs typeface="Arial" charset="0"/>
                        </a:rPr>
                        <a:t>    </a:t>
                      </a:r>
                      <a:r>
                        <a:rPr kumimoji="0" lang="ar-SA" sz="36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Psaume </a:t>
                      </a:r>
                      <a:r>
                        <a:rPr kumimoji="0" lang="en-US" sz="3200" b="0" i="0" u="sng" strike="noStrike" cap="none" normalizeH="0" baseline="0">
                          <a:ln>
                            <a:noFill/>
                          </a:ln>
                          <a:solidFill>
                            <a:srgbClr val="FF9933"/>
                          </a:solidFill>
                          <a:effectLst/>
                          <a:latin typeface="Arial" charset="0"/>
                          <a:cs typeface="Times New Roman" pitchFamily="18" charset="0"/>
                        </a:rPr>
                        <a:t>91:13-14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Tu marcheras sur le lion et la vipère, tu piétineras le tigre et le dragon.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Puisqu'il s'attache à moi, je le libère, Je le protégerai car il connaît mon nom,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91:13-14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You shall tread upon the lion and the cobra, The young lion and the serpent you shall trample underfoot.</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Because he has set his love upon Me, therefore I will deliver him; I will set him on high, because he has known My name. 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47pm</a:t>
            </a:r>
          </a:p>
        </p:txBody>
      </p:sp>
    </p:spTree>
  </p:cSld>
  <p:clrMapOvr>
    <a:masterClrMapping/>
  </p:clrMapOvr>
</p:sld>
</file>

<file path=ppt/slides/slide18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41144" name="Group 24"/>
          <p:cNvGraphicFramePr>
            <a:graphicFrameLocks noGrp="1"/>
          </p:cNvGraphicFramePr>
          <p:nvPr/>
        </p:nvGraphicFramePr>
        <p:xfrm>
          <a:off x="34925" y="44450"/>
          <a:ext cx="9074150" cy="6793992"/>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لوقا (</a:t>
                      </a:r>
                      <a:r>
                        <a:rPr kumimoji="0" lang="en-US" sz="3200" b="0" i="0" u="sng" strike="noStrike" cap="none" normalizeH="0" baseline="0">
                          <a:ln>
                            <a:noFill/>
                          </a:ln>
                          <a:solidFill>
                            <a:srgbClr val="FF9933"/>
                          </a:solidFill>
                          <a:effectLst/>
                          <a:latin typeface="Arial" charset="0"/>
                          <a:cs typeface="Times New Roman" pitchFamily="18" charset="0"/>
                        </a:rPr>
                        <a:t>8:1-3</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وعلى اثر ذلك كان يسير في مدينة وقرية يكرز ويبشر بملكوت الله ومعه الاثنا عشر وبعض النساء كنّ قد شفين من ارواح شريرة وامراض.</a:t>
                      </a:r>
                      <a:r>
                        <a:rPr kumimoji="0" lang="en-US"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Lu</a:t>
                      </a:r>
                      <a:r>
                        <a:rPr kumimoji="0" lang="en-US" sz="3200" b="0" i="0" u="sng" strike="noStrike" cap="none" normalizeH="0" baseline="0">
                          <a:ln>
                            <a:noFill/>
                          </a:ln>
                          <a:solidFill>
                            <a:srgbClr val="FF9933"/>
                          </a:solidFill>
                          <a:effectLst/>
                          <a:latin typeface="Arial" charset="0"/>
                          <a:cs typeface="Times New Roman" pitchFamily="18" charset="0"/>
                        </a:rPr>
                        <a:t>c</a:t>
                      </a:r>
                      <a:r>
                        <a:rPr kumimoji="0" lang="fr-FR" sz="3200" b="0" i="0" u="sng" strike="noStrike" cap="none" normalizeH="0" baseline="0">
                          <a:ln>
                            <a:noFill/>
                          </a:ln>
                          <a:solidFill>
                            <a:srgbClr val="FF9933"/>
                          </a:solidFill>
                          <a:effectLst/>
                          <a:latin typeface="Arial" charset="0"/>
                          <a:cs typeface="Times New Roman" pitchFamily="18" charset="0"/>
                        </a:rPr>
                        <a:t> </a:t>
                      </a:r>
                      <a:r>
                        <a:rPr kumimoji="0" lang="en-US" sz="3200" b="0" i="0" u="sng" strike="noStrike" cap="none" normalizeH="0" baseline="0">
                          <a:ln>
                            <a:noFill/>
                          </a:ln>
                          <a:solidFill>
                            <a:srgbClr val="FF9933"/>
                          </a:solidFill>
                          <a:effectLst/>
                          <a:latin typeface="Arial" charset="0"/>
                          <a:cs typeface="Times New Roman" pitchFamily="18" charset="0"/>
                        </a:rPr>
                        <a:t>8:1-3</a:t>
                      </a:r>
                      <a:endParaRPr kumimoji="0" lang="ar-EG" sz="32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Or, par la suite, Jésus faisait route à travers villes et villages; il proclamait et annonçait la bonne nouvelle du Règne de Dieu. Les Douze étaient avec lui, et aussi des femmes qui avaient été guéries d'esprits mauvais et de maladies: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8:1-3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8:1 Now it came to pass, afterward, that He went through every city and village, preaching and bringing the glad tidings of the kingdom of God. And the twelve were with Him, 2 and certain women who had been healed of evil spirits and infirmities--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47m</a:t>
            </a:r>
          </a:p>
        </p:txBody>
      </p:sp>
    </p:spTree>
  </p:cSld>
  <p:clrMapOvr>
    <a:masterClrMapping/>
  </p:clrMapOvr>
</p:sld>
</file>

<file path=ppt/slides/slide18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43190" name="Group 22"/>
          <p:cNvGraphicFramePr>
            <a:graphicFrameLocks noGrp="1"/>
          </p:cNvGraphicFramePr>
          <p:nvPr/>
        </p:nvGraphicFramePr>
        <p:xfrm>
          <a:off x="34925" y="115888"/>
          <a:ext cx="9001125" cy="6374194"/>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مريم التي تدعى المجدلية التي خرج منها سبعة شياطين ويونّا امرأة خوزي وكيل هيرودس وسوسنة وأخر كثيرات كنّ يخدمنه من اموالهنّ</a:t>
                      </a:r>
                      <a:r>
                        <a:rPr kumimoji="0" lang="en-US"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Marie, dite de Magdala, dont étaient sortis sept démons, Jeanne, femme de Chouza, intendant d'Hérode, Suzanne et beaucoup d'autres qui les aidaient de leurs biens.</a:t>
                      </a:r>
                      <a:r>
                        <a:rPr kumimoji="0" lang="fr-FR" sz="2800" b="0" i="0" u="none" strike="noStrike" cap="none" normalizeH="0" baseline="0">
                          <a:ln>
                            <a:noFill/>
                          </a:ln>
                          <a:solidFill>
                            <a:schemeClr val="bg1"/>
                          </a:solidFill>
                          <a:effectLst/>
                          <a:latin typeface="Arial" charset="0"/>
                          <a:cs typeface="Times New Roman" pitchFamily="18"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1" i="0" u="none" strike="noStrike" cap="none" normalizeH="0" baseline="0">
                          <a:ln>
                            <a:noFill/>
                          </a:ln>
                          <a:solidFill>
                            <a:srgbClr val="FF9900"/>
                          </a:solidFill>
                          <a:effectLst/>
                          <a:latin typeface="Arial" charset="0"/>
                          <a:cs typeface="Arial" charset="0"/>
                        </a:rPr>
                        <a:t>(Gloire à Dieu éternellement.)</a:t>
                      </a:r>
                      <a:endParaRPr kumimoji="0" lang="ar-EG" sz="20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Mary called Magdalene, out of whom had come seven demons, 3 and Joanna the wife of Chuza, Herod's steward, and Susanna, and many others who provided for Him from their substance.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842182"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8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02"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1843203"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1843204"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1843205"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18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46271" name="Group 31"/>
          <p:cNvGraphicFramePr>
            <a:graphicFrameLocks noGrp="1"/>
          </p:cNvGraphicFramePr>
          <p:nvPr/>
        </p:nvGraphicFramePr>
        <p:xfrm>
          <a:off x="34925" y="44450"/>
          <a:ext cx="9145588" cy="6505575"/>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 إلى أهل </a:t>
                      </a:r>
                      <a:r>
                        <a:rPr kumimoji="0" lang="ar-EG" sz="3200" b="0" i="0" u="sng" strike="noStrike" cap="none" normalizeH="0" baseline="0">
                          <a:ln>
                            <a:noFill/>
                          </a:ln>
                          <a:solidFill>
                            <a:srgbClr val="FF9933"/>
                          </a:solidFill>
                          <a:effectLst/>
                          <a:latin typeface="Arial" charset="0"/>
                          <a:cs typeface="Arial" charset="0"/>
                        </a:rPr>
                        <a:t>كورونثوس الأولى ( 14 : 5-11)</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اني اريد ان جميعكم تتكلمون بألسنة ولكن بالأولى ان تتنبأوا .لان من يتنبأ اعظم ممن يتكلم بألسنة الا اذا ترجم حتى تنال الكنيسة بنيانا.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Arial" charset="0"/>
                        </a:rPr>
                        <a:t>1 Corinthiens 14:5-11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Je souhaite que vous parliez tous en langues, mais je préfère que vous prophétisiez. Celui qui prophétise est supérieur à celui qui parle en langues, à moins que ce dernier n'en donne l'interprétation pour que l'assemblée soit édifiée.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1 Corinthians 14:5-11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I wish you all spoke with tongues, but even more that you prophesied; for he who prophesies is greater than he who speaks with tongues, unless indeed he interprets, that the church may receive edification.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47p</a:t>
            </a:r>
          </a:p>
        </p:txBody>
      </p:sp>
    </p:spTree>
  </p:cSld>
  <p:clrMapOvr>
    <a:masterClrMapping/>
  </p:clrMapOvr>
</p:sld>
</file>

<file path=ppt/slides/slide18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47295" name="Group 31"/>
          <p:cNvGraphicFramePr>
            <a:graphicFrameLocks noGrp="1"/>
          </p:cNvGraphicFramePr>
          <p:nvPr/>
        </p:nvGraphicFramePr>
        <p:xfrm>
          <a:off x="34925" y="44450"/>
          <a:ext cx="9145588" cy="6339840"/>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فالآن ايها الاخوة ان جئت اليكم متكلما بألسنة فماذا انفعكم ان لم اكلمكم اما باعلان او بعلم او بنبوة او بتعليم.الاشياء العادمة النفوس التي تعطي صوتا مزمار او قيثارة مع ذلك</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Supposez maintenant, frères, que je vienne vous voir et vous parle en langues: en quoi vous serai-je utile, si ma parole ne vous apporte ni révélation, ni connaissance, ni prophétie, ni enseignement? 7 Il en est ainsi des instruments de musique, comme la flûte ou la cithare;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But now, brethren, if I come to you speaking with tongues, what shall I profit you unless I speak to you either by revelation, by knowledge, by prophesying, or by teaching? 7 Even things without life, whether flute or harp, when they make a sound,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52766" name="Group 30"/>
          <p:cNvGraphicFramePr>
            <a:graphicFrameLocks noGrp="1"/>
          </p:cNvGraphicFramePr>
          <p:nvPr/>
        </p:nvGraphicFramePr>
        <p:xfrm>
          <a:off x="34925" y="44450"/>
          <a:ext cx="9145588" cy="6931152"/>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لم تعط فرقا للنغمات فكيف يعرف ما زمر او ما عزف به. فانه ان اعطى البوق ايضا صوتا غير واضح فمن يتهيأ للقتال.هكذا انتم ايضا ان لم تعطوا باللسان كلاما يفهم فكيف يعرف ما تكلم به.فانكم تكونون تتكلمون في الهواء.</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s'ils ne rendent pas des sons distincts, comment reconnaître ce que jouent la flûte ou la cithare? Et si la trompette ne rend pas un son clair, qui se préparera au combat? 9 Vous de même: si votre langue n'exprime pas des paroles intelligibles, comment comprendra-t-on ce que vous dites? Vous parlerez en l'air.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unless they make a distinction in the sounds, how will it be known what is piped or played? 8 For if the trumpet makes an uncertain sound, who will prepare himself for battle? 9 So likewise you, unless you utter by the tongue words easy to understand, how will it be known what is spoken? For you will be speaking into the air.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53781" name="Group 21"/>
          <p:cNvGraphicFramePr>
            <a:graphicFrameLocks noGrp="1"/>
          </p:cNvGraphicFramePr>
          <p:nvPr/>
        </p:nvGraphicFramePr>
        <p:xfrm>
          <a:off x="34925" y="44450"/>
          <a:ext cx="9145588" cy="6498336"/>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ربما تكون انواع لغات هذا عددها في العالم وليس شيء منها بلا معنى. فان كنت لا اعرف قوة اللغة اكون عند المتكلم اعجميا والمتكلم اعجميا عندي.</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Il y a je ne sais combien d'espèces de mots dans le monde, et aucun n'est sans signification.11 Or, si j'ignore la valeur du mot, je serai un barbare pour celui qui parle, et, celui qui parle sera pour moi un barbare.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There are, it may be, so many kinds of languages in the world, and none of them is without significance. 11 Therefore, if I do not know the meaning of the language, I shall be a foreigner to him who speaks, and he who speaks will be a foreigner to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8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9346"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184934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1849348"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18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51392" name="Group 32"/>
          <p:cNvGraphicFramePr>
            <a:graphicFrameLocks noGrp="1"/>
          </p:cNvGraphicFramePr>
          <p:nvPr/>
        </p:nvGraphicFramePr>
        <p:xfrm>
          <a:off x="34925" y="44450"/>
          <a:ext cx="9074150" cy="6793992"/>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a:t>
                      </a:r>
                      <a:r>
                        <a:rPr kumimoji="0" lang="ar-EG" sz="3600" b="0" i="0" u="sng" strike="noStrike" cap="none" normalizeH="0" baseline="0">
                          <a:ln>
                            <a:noFill/>
                          </a:ln>
                          <a:solidFill>
                            <a:srgbClr val="FF9933"/>
                          </a:solidFill>
                          <a:effectLst/>
                          <a:latin typeface="Arial" charset="0"/>
                          <a:cs typeface="Arial" charset="0"/>
                        </a:rPr>
                        <a:t>يوحنا </a:t>
                      </a:r>
                      <a:r>
                        <a:rPr kumimoji="0" lang="ar-SA" sz="3600" b="0" i="0" u="sng" strike="noStrike" cap="none" normalizeH="0" baseline="0">
                          <a:ln>
                            <a:noFill/>
                          </a:ln>
                          <a:solidFill>
                            <a:srgbClr val="FF9933"/>
                          </a:solidFill>
                          <a:effectLst/>
                          <a:latin typeface="Arial" charset="0"/>
                          <a:cs typeface="Arial" charset="0"/>
                        </a:rPr>
                        <a:t>الرسول</a:t>
                      </a:r>
                      <a:r>
                        <a:rPr kumimoji="0" lang="ar-EG" sz="3600" b="0" i="0" u="sng" strike="noStrike" cap="none" normalizeH="0" baseline="0">
                          <a:ln>
                            <a:noFill/>
                          </a:ln>
                          <a:solidFill>
                            <a:srgbClr val="FF9933"/>
                          </a:solidFill>
                          <a:effectLst/>
                          <a:latin typeface="Arial" charset="0"/>
                          <a:cs typeface="Arial" charset="0"/>
                        </a:rPr>
                        <a:t> الثالثة( 1: 10 - 15 </a:t>
                      </a:r>
                      <a:r>
                        <a:rPr kumimoji="0" lang="ar-SA" sz="3600" b="0" i="0" u="sng" strike="noStrike" cap="none" normalizeH="0" baseline="0">
                          <a:ln>
                            <a:noFill/>
                          </a:ln>
                          <a:solidFill>
                            <a:srgbClr val="FF9933"/>
                          </a:solidFill>
                          <a:effectLst/>
                          <a:latin typeface="Arial" charset="0"/>
                          <a:cs typeface="Arial" charset="0"/>
                        </a:rPr>
                        <a:t> )</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اجل ذلك اذا جئت فسأذكّره باعماله التي يعملها هاذرا علينا باقوال خبيثة.واذ هو غير مكتف بهذه لا يقبل الاخوة ويمنع ايضا الذين يريدون ويطردهم من الكنيسة.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3 Jean 10 - 15</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a:t>
                      </a:r>
                      <a:r>
                        <a:rPr kumimoji="0" lang="fr-FR" sz="2800" b="0" i="0" u="none" strike="noStrike" cap="none" normalizeH="0" baseline="0">
                          <a:ln>
                            <a:noFill/>
                          </a:ln>
                          <a:solidFill>
                            <a:schemeClr val="bg1"/>
                          </a:solidFill>
                          <a:effectLst/>
                          <a:latin typeface="Arial" charset="0"/>
                          <a:cs typeface="Arial" charset="0"/>
                        </a:rPr>
                        <a:t>Aussi, lorsque je viendrai, je dénoncerai ses procédés, lui qui se répand contre nous en paroles mauvaises: et non content de cela, il refuse lui-même de recevoir les frères, et ceux qui voudraient les recevoir, il les en empêche et les chasse de l'Église.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3 John 1:10-14</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Therefore, if I come, I will call to mind his deeds which he does, prating against us with malicious words. And not content with that, he himself does not receive the brethren, and forbids those who wish to, putting them out of the church.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47c</a:t>
            </a:r>
          </a:p>
        </p:txBody>
      </p:sp>
    </p:spTree>
  </p:cSld>
  <p:clrMapOvr>
    <a:masterClrMapping/>
  </p:clrMapOvr>
</p:sld>
</file>

<file path=ppt/slides/slide18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52418" name="Group 34"/>
          <p:cNvGraphicFramePr>
            <a:graphicFrameLocks noGrp="1"/>
          </p:cNvGraphicFramePr>
          <p:nvPr/>
        </p:nvGraphicFramePr>
        <p:xfrm>
          <a:off x="34925" y="44450"/>
          <a:ext cx="9074150" cy="6766560"/>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ايها الحبيب لا تتمثل بالشر بل بالخير لان من يصنع الخير هو من الله ومن يصنع الشر فلم يبصر الله  ديمتريوس مشهود له من الجميع ومن الحق نفسه ونحن ايضا نشهد وانتم تعلمون ان شهادتنا هي صادقة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79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Cher ami, ne prends pas exemple sur le mal mais sur le bien. Celui qui fait le bien est de Dieu, celui qui fait le mal ne voit pas Dieu. 12 Quant à Démétrius, tout le monde lui rend un bon témoignage. La vérité elle-même témoigne pour lui. Mais nous aussi, nous lui rendons témoignage, et tu sais que notre témoignage est vrai.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Beloved, do not imitate what is evil, but what is good. He who does good is of God, but he who does evil has not seen God. 12 Demetrius has a good testimony from all, and from the truth itself. And we also bear witness, and you know that our testimony is true.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54804" name="Group 20"/>
          <p:cNvGraphicFramePr>
            <a:graphicFrameLocks noGrp="1"/>
          </p:cNvGraphicFramePr>
          <p:nvPr/>
        </p:nvGraphicFramePr>
        <p:xfrm>
          <a:off x="34925" y="44450"/>
          <a:ext cx="9074150" cy="6551613"/>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لي كثير لاكتبه لكنني لست اريد ان اكتب اليك بحبر وقلم  ولكنني ارجو ان اراك عن قريب فنتكلم فما لفم</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79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J'aurais bien des choses à t'écrire, mais je ne veux pas le faire avec l'encre et la plume; car j'espère te revoir prochainement, et nous nous entretiendrons de vive voix. La paix soit avec toi! Les amis te saluent. Salue aussi les amis, chacun en particulier.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I had many things to write, but I do not wish to write to you with pen and ink; 14 but I hope to see you shortly, and we shall speak face to face. Peace to you. Our friends greet you. Greet the friends by name.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4466"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185446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1854468"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1854469"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18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56509" name="Group 29"/>
          <p:cNvGraphicFramePr>
            <a:graphicFrameLocks noGrp="1"/>
          </p:cNvGraphicFramePr>
          <p:nvPr/>
        </p:nvGraphicFramePr>
        <p:xfrm>
          <a:off x="34925" y="115888"/>
          <a:ext cx="9109075" cy="6620256"/>
        </p:xfrm>
        <a:graphic>
          <a:graphicData uri="http://schemas.openxmlformats.org/drawingml/2006/table">
            <a:tbl>
              <a:tblPr rtl="1"/>
              <a:tblGrid>
                <a:gridCol w="485933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الإبركسيس فصل من أعمال آبائنا الرسل الأطهار</a:t>
                      </a:r>
                      <a:r>
                        <a:rPr kumimoji="0" lang="ar-EG" sz="2800" b="0" i="0" u="sng" strike="noStrike" cap="none" normalizeH="0" baseline="0">
                          <a:ln>
                            <a:noFill/>
                          </a:ln>
                          <a:solidFill>
                            <a:srgbClr val="FF9933"/>
                          </a:solidFill>
                          <a:effectLst/>
                          <a:latin typeface="Arial" charset="0"/>
                          <a:cs typeface="Arial" charset="0"/>
                        </a:rPr>
                        <a:t> (</a:t>
                      </a:r>
                      <a:r>
                        <a:rPr kumimoji="0" lang="en-US" sz="2800" b="0" i="0" u="sng" strike="noStrike" cap="none" normalizeH="0" baseline="0">
                          <a:ln>
                            <a:noFill/>
                          </a:ln>
                          <a:solidFill>
                            <a:srgbClr val="FF9933"/>
                          </a:solidFill>
                          <a:effectLst/>
                          <a:latin typeface="Arial" charset="0"/>
                          <a:cs typeface="Arial" charset="0"/>
                        </a:rPr>
                        <a:t>15:7-12</a:t>
                      </a:r>
                      <a:r>
                        <a:rPr kumimoji="0" lang="ar-SA" sz="2800" b="0" i="0" u="sng" strike="noStrike" cap="none" normalizeH="0" baseline="0">
                          <a:ln>
                            <a:noFill/>
                          </a:ln>
                          <a:solidFill>
                            <a:srgbClr val="FF9933"/>
                          </a:solidFill>
                          <a:effectLst/>
                          <a:latin typeface="Arial" charset="0"/>
                          <a:cs typeface="Arial" charset="0"/>
                        </a:rPr>
                        <a:t>)</a:t>
                      </a:r>
                      <a:endParaRPr kumimoji="0" lang="ar-EG"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فبعدما حصلت مباحثة كثيرة قام بطرس وقال لهم ايها الرجال الاخوة انتم تعلمون انه منذ ايام قديمة اختار الله بيننا انه بفمي يسمع الامم كلمة الانجيل ويؤمنون.</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5608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15:7-12</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Comme la discussion était devenue vive, Pierre intervint pour déclarer: "Vous le savez, frères, c'est par un choix de Dieu que, dès les premiers jours et chez vous, les nations païennes ont entendu de ma bouche la parole de l'Évangile et sont devenues croyantes.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15:7-12</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And when there had been much dispute, Peter rose up and said to them: Men and brethren, you know that a good while ago God chose among us, that by my mouth the Gentiles should hear the word of the gospel and believe.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47a</a:t>
            </a:r>
          </a:p>
        </p:txBody>
      </p:sp>
    </p:spTree>
  </p:cSld>
  <p:clrMapOvr>
    <a:masterClrMapping/>
  </p:clrMapOvr>
</p:sld>
</file>

<file path=ppt/slides/slide18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57535" name="Group 31"/>
          <p:cNvGraphicFramePr>
            <a:graphicFrameLocks noGrp="1"/>
          </p:cNvGraphicFramePr>
          <p:nvPr/>
        </p:nvGraphicFramePr>
        <p:xfrm>
          <a:off x="34925" y="44450"/>
          <a:ext cx="9074150" cy="6624638"/>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والله العارف القلوب شهد لهم معطيا لهم الروح القدس كما لنا ايضا. ولم يميّز بيننا وبينهم بشيء اذ طهر بالايمان قلوبهم</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Dieu, qui connaît les coeurs, leur a rendu témoignage, quand il leur a donné, comme à nous, l'Esprit Saint. Sans faire la moindre différence entre elles et nous, c'est par la foi qu'il a purifié leurs coeurs.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So God, who knows the heart, acknowledged them by giving them the Holy Spirit, just as He did to us, 9 and made no distinction between us and them, purifying their hearts by faith.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57875" name="Group 19"/>
          <p:cNvGraphicFramePr>
            <a:graphicFrameLocks noGrp="1"/>
          </p:cNvGraphicFramePr>
          <p:nvPr/>
        </p:nvGraphicFramePr>
        <p:xfrm>
          <a:off x="34925" y="44450"/>
          <a:ext cx="9074150" cy="5359401"/>
        </p:xfrm>
        <a:graphic>
          <a:graphicData uri="http://schemas.openxmlformats.org/drawingml/2006/table">
            <a:tbl>
              <a:tblPr rtl="1"/>
              <a:tblGrid>
                <a:gridCol w="5184775">
                  <a:extLst>
                    <a:ext uri="{9D8B030D-6E8A-4147-A177-3AD203B41FA5}">
                      <a16:colId xmlns:a16="http://schemas.microsoft.com/office/drawing/2014/main" val="20000"/>
                    </a:ext>
                  </a:extLst>
                </a:gridCol>
                <a:gridCol w="38893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فالآن لماذا تجربون الله بوضع نير على عنق التلاميذ لم يستطع آباؤنا ولا نحن ان نحمله.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487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Dès lors, pourquoi provoquer Dieu en imposant à la nuque des disciples un joug que ni nos pères ni nous-mêmes n'avons été capables de porter? Encore une fois,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Now therefore, why do you test God by putting a yoke on the neck of the disciples which neither our fathers nor we were able to bear?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55837" name="Group 29"/>
          <p:cNvGraphicFramePr>
            <a:graphicFrameLocks noGrp="1"/>
          </p:cNvGraphicFramePr>
          <p:nvPr/>
        </p:nvGraphicFramePr>
        <p:xfrm>
          <a:off x="34925" y="44450"/>
          <a:ext cx="9074150" cy="6724968"/>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لكن بنعمة الرب يسوع المسيح نؤمن ان نخلص كما أولئك ايضا. فسكت الجمهور كله.وكانوا يسمعون برنابا وبولس يحدثان بجميع ما صنع الله من الآيات والعجائب في الامم بواسطتهم</a:t>
                      </a: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c'est par la grâce du Seigneur Jésus, nous le croyons, que nous avons été sauvés, exactement comme eux.12 Il y eut un silence dans toute l'assemblée, puis l'on écouta Barnabas et Paul raconter tous les signes et les prodiges que Dieu, par leur intermédiaire, avait accomplis chez les païens.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But we believe that through the grace of the Lord Jesus Christ we shall be saved in the same manner as they. 12 Then all the multitude kept silent and listened to Barnabas and Paul declaring how many miracles and wonders God had worked through them among the Gentiles.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9586"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8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1634"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8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61615" name="Group 15"/>
          <p:cNvGraphicFramePr>
            <a:graphicFrameLocks noGrp="1"/>
          </p:cNvGraphicFramePr>
          <p:nvPr/>
        </p:nvGraphicFramePr>
        <p:xfrm>
          <a:off x="107950" y="44450"/>
          <a:ext cx="9072563" cy="6194426"/>
        </p:xfrm>
        <a:graphic>
          <a:graphicData uri="http://schemas.openxmlformats.org/drawingml/2006/table">
            <a:tbl>
              <a:tblPr rtl="1"/>
              <a:tblGrid>
                <a:gridCol w="4392613">
                  <a:extLst>
                    <a:ext uri="{9D8B030D-6E8A-4147-A177-3AD203B41FA5}">
                      <a16:colId xmlns:a16="http://schemas.microsoft.com/office/drawing/2014/main" val="20000"/>
                    </a:ext>
                  </a:extLst>
                </a:gridCol>
                <a:gridCol w="46799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en-US" sz="3600" b="0" i="0" u="sng" strike="noStrike" cap="none" normalizeH="0" baseline="0">
                          <a:ln>
                            <a:noFill/>
                          </a:ln>
                          <a:solidFill>
                            <a:srgbClr val="FF9933"/>
                          </a:solidFill>
                          <a:effectLst/>
                          <a:latin typeface="Arial" charset="0"/>
                          <a:cs typeface="Times New Roman" pitchFamily="18" charset="0"/>
                        </a:rPr>
                        <a:t>31:16-17</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اضئ بوجهك على عبدك.خلصني برحمتك.  يا رب لا تدعني اخزى لاني دعوتك.</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31:16-17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Fais briller ta face sur ton serviteur, sauve-moi par ta fidélité.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Seigneur, que je ne sois pas déçu de t'avoir appelé,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31:16-17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Make Your face shine upon Your servant; Save me for Your mercies' sake. 17 Do not let me be ashamed, O Lord, for I have called upon You.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47pg</a:t>
            </a:r>
          </a:p>
        </p:txBody>
      </p:sp>
    </p:spTree>
  </p:cSld>
  <p:clrMapOvr>
    <a:masterClrMapping/>
  </p:clrMapOvr>
</p:sld>
</file>

<file path=ppt/slides/slide18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62662" name="Group 38"/>
          <p:cNvGraphicFramePr>
            <a:graphicFrameLocks noGrp="1"/>
          </p:cNvGraphicFramePr>
          <p:nvPr/>
        </p:nvGraphicFramePr>
        <p:xfrm>
          <a:off x="34925" y="44450"/>
          <a:ext cx="9109075" cy="6644640"/>
        </p:xfrm>
        <a:graphic>
          <a:graphicData uri="http://schemas.openxmlformats.org/drawingml/2006/table">
            <a:tbl>
              <a:tblPr rtl="1"/>
              <a:tblGrid>
                <a:gridCol w="4876304">
                  <a:extLst>
                    <a:ext uri="{9D8B030D-6E8A-4147-A177-3AD203B41FA5}">
                      <a16:colId xmlns:a16="http://schemas.microsoft.com/office/drawing/2014/main" val="20000"/>
                    </a:ext>
                  </a:extLst>
                </a:gridCol>
                <a:gridCol w="4232771">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sng" strike="noStrike" cap="none" normalizeH="0" baseline="0" dirty="0">
                          <a:ln>
                            <a:noFill/>
                          </a:ln>
                          <a:solidFill>
                            <a:srgbClr val="FF9933"/>
                          </a:solidFill>
                          <a:effectLst/>
                          <a:latin typeface="Arial" charset="0"/>
                          <a:cs typeface="Arial" charset="0"/>
                        </a:rPr>
                        <a:t>يوحنا ( 15 : 17 – 25 )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بهذا اوصيكم حتى تحبوا بعضكم بعضا  ان كان العالم يبغضكم فاعلموا انه قد ابغضني قبلكم.  لو كنتم من العالم لكان العالم يحب خاصته.</a:t>
                      </a:r>
                      <a:r>
                        <a:rPr kumimoji="0" lang="ar-EG"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Jean 15:17 – 25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17 Ce que je vous commande, c'est de vous aimer les uns les autres. Si le monde vous hait, sachez qu'il m'a haï le premier. Si vous étiez du monde, le monde aimerait ce qui lui appartiendrait; mais vous n'êtes pas du monde: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John 15:17-25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17 These things I command you, that you love one another. 18 If the world hates you, you know that it hated Me before it hated you. 19 If you were of the world, the world would love its own.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47g</a:t>
            </a:r>
          </a:p>
        </p:txBody>
      </p:sp>
    </p:spTree>
  </p:cSld>
  <p:clrMapOvr>
    <a:masterClrMapping/>
  </p:clrMapOvr>
</p:sld>
</file>

<file path=ppt/slides/slide18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63677" name="Group 29"/>
          <p:cNvGraphicFramePr>
            <a:graphicFrameLocks noGrp="1"/>
          </p:cNvGraphicFramePr>
          <p:nvPr/>
        </p:nvGraphicFramePr>
        <p:xfrm>
          <a:off x="34925" y="44450"/>
          <a:ext cx="9145588" cy="6900672"/>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لانكم لستم من العالم بل انا اخترتكم من العالم لذلك يبغضكم العالم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اذكروا الكلام الذي قلته لكم ليس عبد اعظم من سيده.ان كانوا قد اضطهدوني فسيضطهدونكم.وان كانوا قد حفظوا كلامي فسيحفظون كلامكم.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c'est moi qui vous ai mis à part du monde et voilà pourquoi le monde vous hait. 20 Souvenez-vous de la parole que je vous ai dite: "Le serviteur n'est pas plus grand que son maître; s'ils m'ont persécuté, ils vous persécuteront vous aussi; s'ils ont observé ma parole, ils observeront aussi la vôtre.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Yet because you are not of the world, but I chose you out of the world, therefore the world hates you. 20 Remember the word that I said to you, `A servant is not greater than his master.' If they persecuted Me, they will also persecute you. If they kept My word, they will keep yours also.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56857" name="Group 25"/>
          <p:cNvGraphicFramePr>
            <a:graphicFrameLocks noGrp="1"/>
          </p:cNvGraphicFramePr>
          <p:nvPr/>
        </p:nvGraphicFramePr>
        <p:xfrm>
          <a:off x="34925" y="44450"/>
          <a:ext cx="9145588" cy="6369685"/>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لكنهم انما يفعلون بكم هذا كله من اجل اسمي لانهم لا يعرفون الذي ارسلني.لو لم اكن قد جئت وكلمتهم لم تكن لهم خطية.واما الآن فليس لهم عذر في خطيتهم.الذي يبغضني يبغض ابي ايضا.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Tout cela, ils vous le feront à cause de mon nom, parce qu'ils ne connaissent pas Celui qui m'a envoyé. Si je n'étais pas venu, si je ne leur avais pas adressé la parole, ils n'auraient pas de péché; mais à présent leur péché est sans excuse. Celui qui me hait, hait aussi mon Père.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But all these things they will do to you for My name's sake, because they do not know Him who sent Me. 22 If I had not come and spoken to them, they would have no sin, but now they have no excuse for their sin. 23 He who hates Me hates My Father also.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64697" name="Group 25"/>
          <p:cNvGraphicFramePr>
            <a:graphicFrameLocks noGrp="1"/>
          </p:cNvGraphicFramePr>
          <p:nvPr/>
        </p:nvGraphicFramePr>
        <p:xfrm>
          <a:off x="34925" y="44450"/>
          <a:ext cx="9074150" cy="6555613"/>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لو لم اكن قد عملت بينهم اعمالا لم يعملها احد غيري لم تكن لهم خطية.واما الآن فقد رأوا وابغضوني انا وابي.  لكن لكي تتم الكلمة المكتوبة في ناموسهم انهم ابغضوني بلا سبب.</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Si ne j'avais pas fait au milieu d'eux ces oeuvres que nul autre n'a faites, ils n'auraient pas de péché; mais à présent qu'ils les ont vues, ils continuent à nous haïr et moi et mon Père; mais c'est pour que s'accomplisse la Parole qui est écrite dans leur Loi: "Ils m'ont haï sans raison".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If I had not done among them the works which no one else did, they would have no sin; but now they have seen and also hated both Me and My Father. 25 But this happened that the word might be fulfilled which is written in their law, `They hated Me without a cause.'</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7778"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1867780"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66731" name="Group 11"/>
          <p:cNvGraphicFramePr>
            <a:graphicFrameLocks noGrp="1"/>
          </p:cNvGraphicFramePr>
          <p:nvPr/>
        </p:nvGraphicFramePr>
        <p:xfrm>
          <a:off x="539750" y="404813"/>
          <a:ext cx="8424863" cy="4980432"/>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Friday of the seventh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الجمعة من الإسبوع السابع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Vendredi de la septième semaine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DE LA 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8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9826"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1869827"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18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68799" name="Group 31"/>
          <p:cNvGraphicFramePr>
            <a:graphicFrameLocks noGrp="1"/>
          </p:cNvGraphicFramePr>
          <p:nvPr/>
        </p:nvGraphicFramePr>
        <p:xfrm>
          <a:off x="34925" y="44450"/>
          <a:ext cx="9145588" cy="6194426"/>
        </p:xfrm>
        <a:graphic>
          <a:graphicData uri="http://schemas.openxmlformats.org/drawingml/2006/table">
            <a:tbl>
              <a:tblPr rtl="1"/>
              <a:tblGrid>
                <a:gridCol w="4903333">
                  <a:extLst>
                    <a:ext uri="{9D8B030D-6E8A-4147-A177-3AD203B41FA5}">
                      <a16:colId xmlns:a16="http://schemas.microsoft.com/office/drawing/2014/main" val="20000"/>
                    </a:ext>
                  </a:extLst>
                </a:gridCol>
                <a:gridCol w="424225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عشية</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42:8</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bg1"/>
                          </a:solidFill>
                          <a:effectLst/>
                          <a:latin typeface="Arial" charset="0"/>
                          <a:cs typeface="Arial" charset="0"/>
                        </a:rPr>
                        <a:t>بالنهار يوصي الرب رحمته وبالليل تسبيحه عندي صلاة لاله حياتي.</a:t>
                      </a:r>
                      <a:r>
                        <a:rPr kumimoji="0" lang="en-US" sz="3600" b="0" i="0" u="none" strike="noStrike" cap="none" normalizeH="0" baseline="0" dirty="0">
                          <a:ln>
                            <a:noFill/>
                          </a:ln>
                          <a:solidFill>
                            <a:schemeClr val="bg1"/>
                          </a:solidFill>
                          <a:effectLst/>
                          <a:latin typeface="Arial" charset="0"/>
                          <a:cs typeface="Arial" charset="0"/>
                        </a:rPr>
                        <a:t>     </a:t>
                      </a:r>
                      <a:r>
                        <a:rPr kumimoji="0" lang="ar-SA" sz="36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42:8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a:t>
                      </a:r>
                      <a:r>
                        <a:rPr kumimoji="0" lang="fr-FR" sz="2800" b="0" i="0" u="none" strike="noStrike" cap="none" normalizeH="0" baseline="0">
                          <a:ln>
                            <a:noFill/>
                          </a:ln>
                          <a:solidFill>
                            <a:schemeClr val="bg1"/>
                          </a:solidFill>
                          <a:effectLst/>
                          <a:latin typeface="Arial" charset="0"/>
                          <a:cs typeface="Arial" charset="0"/>
                        </a:rPr>
                        <a:t>Le jour, l’Éternel m’accorde sa bienveillance ; La nuit, son cantique m’accompagne. C’est une prière au Dieu de ma vie.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42:8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8 The Lord will command His loving-kindness in the daytime, And in the night His song shall be with 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endParaRPr kumimoji="0" lang="ar-EG"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 </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48pv</a:t>
            </a:r>
          </a:p>
        </p:txBody>
      </p:sp>
    </p:spTree>
  </p:cSld>
  <p:clrMapOvr>
    <a:masterClrMapping/>
  </p:clrMapOvr>
</p:sld>
</file>

<file path=ppt/slides/slide18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69826" name="Group 34"/>
          <p:cNvGraphicFramePr>
            <a:graphicFrameLocks noGrp="1"/>
          </p:cNvGraphicFramePr>
          <p:nvPr/>
        </p:nvGraphicFramePr>
        <p:xfrm>
          <a:off x="34925" y="44450"/>
          <a:ext cx="9109075" cy="6809169"/>
        </p:xfrm>
        <a:graphic>
          <a:graphicData uri="http://schemas.openxmlformats.org/drawingml/2006/table">
            <a:tbl>
              <a:tblPr rtl="1"/>
              <a:tblGrid>
                <a:gridCol w="4733999">
                  <a:extLst>
                    <a:ext uri="{9D8B030D-6E8A-4147-A177-3AD203B41FA5}">
                      <a16:colId xmlns:a16="http://schemas.microsoft.com/office/drawing/2014/main" val="20000"/>
                    </a:ext>
                  </a:extLst>
                </a:gridCol>
                <a:gridCol w="4375076">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لوقا (</a:t>
                      </a:r>
                      <a:r>
                        <a:rPr kumimoji="0" lang="en-US" sz="3600" b="0" i="0" u="sng" strike="noStrike" cap="none" normalizeH="0" baseline="0" dirty="0">
                          <a:ln>
                            <a:noFill/>
                          </a:ln>
                          <a:solidFill>
                            <a:srgbClr val="FF9933"/>
                          </a:solidFill>
                          <a:effectLst/>
                          <a:latin typeface="Arial" charset="0"/>
                          <a:cs typeface="Arial" charset="0"/>
                        </a:rPr>
                        <a:t>11:24-26</a:t>
                      </a:r>
                      <a:r>
                        <a:rPr kumimoji="0" lang="ar-EG" sz="3600" b="0" i="0" u="sng" strike="noStrike" cap="none" normalizeH="0" baseline="0" dirty="0">
                          <a:ln>
                            <a:noFill/>
                          </a:ln>
                          <a:solidFill>
                            <a:srgbClr val="FF9933"/>
                          </a:solidFill>
                          <a:effectLst/>
                          <a:latin typeface="Arial" charset="0"/>
                          <a:cs typeface="Arial" charset="0"/>
                        </a:rPr>
                        <a:t>)</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متى خرج الروح النجس من الانسان يجتاز في اماكن ليس فيها ماء يطلب راحة.واذ لا يجد يقول ارجع الى بيتي الذي خرجت منه. فيأتي ويجده مكنوسا مزيّنا.</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Luc 11:24-26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24 Lorsque l'esprit impur est sorti d'un homme, il parcourt les régions arides en quête de repos; comme il n'en trouve pas, il se dit: "Je vais retourner dans mon logis, d'où je suis sorti. 25 A son arrivée, il le trouve balayé et mis en ordre. </a:t>
                      </a:r>
                      <a:endParaRPr kumimoji="0" lang="fr-FR" sz="3200" b="0" i="0" u="sng" strike="noStrike" cap="none" normalizeH="0" baseline="0" dirty="0">
                        <a:ln>
                          <a:noFill/>
                        </a:ln>
                        <a:solidFill>
                          <a:srgbClr val="FF9933"/>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Luke 11:24-26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24 When an unclean spirit goes out of a man, he goes through dry places, seeking rest; and finding none, he says, `I will return to my house from which I came.' 25 And when he comes, he finds it swept and put in order.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48v</a:t>
            </a:r>
          </a:p>
        </p:txBody>
      </p:sp>
    </p:spTree>
  </p:cSld>
  <p:clrMapOvr>
    <a:masterClrMapping/>
  </p:clrMapOvr>
</p:sld>
</file>

<file path=ppt/slides/slide18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71842" name="Group 2"/>
          <p:cNvGraphicFramePr>
            <a:graphicFrameLocks noGrp="1"/>
          </p:cNvGraphicFramePr>
          <p:nvPr/>
        </p:nvGraphicFramePr>
        <p:xfrm>
          <a:off x="34925" y="115888"/>
          <a:ext cx="9001125" cy="6049963"/>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ثم يذهب ويأخذ سبعة ارواح أخر اشر منه فتدخل وتسكن </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هناك.</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فتصير اواخر ذلك الانسان اشر من اوائله</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rgbClr val="FF9933"/>
                          </a:solidFill>
                          <a:effectLst/>
                          <a:latin typeface="Arial" charset="0"/>
                          <a:cs typeface="Arial" charset="0"/>
                        </a:rPr>
                        <a:t>(والمجد للـه دائماً)</a:t>
                      </a:r>
                      <a:endParaRPr kumimoji="0" lang="en-CA" sz="36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Alors il va prendre sept autres esprits plus mauvais que lui; ils y entrent et s'y installent; et le dernier état de cet homme devient pire que le premier.</a:t>
                      </a:r>
                      <a:r>
                        <a:rPr kumimoji="0" lang="fr-FR" sz="3200" b="0" i="0" u="sng" strike="noStrike" cap="none" normalizeH="0" baseline="0">
                          <a:ln>
                            <a:noFill/>
                          </a:ln>
                          <a:solidFill>
                            <a:srgbClr val="FF9933"/>
                          </a:solidFill>
                          <a:effectLst/>
                          <a:latin typeface="Arial" charset="0"/>
                          <a:cs typeface="Times New Roman" pitchFamily="18"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1" i="0" u="none" strike="noStrike" cap="none" normalizeH="0" baseline="0">
                          <a:ln>
                            <a:noFill/>
                          </a:ln>
                          <a:solidFill>
                            <a:srgbClr val="FF9900"/>
                          </a:solidFill>
                          <a:effectLst/>
                          <a:latin typeface="Arial" charset="0"/>
                          <a:cs typeface="Arial" charset="0"/>
                        </a:rPr>
                        <a:t>(Gloire à Dieu éternellement.)</a:t>
                      </a:r>
                      <a:endParaRPr kumimoji="0" lang="ar-EG" sz="20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Then he goes and takes with him seven other spirits more wicked than himself, and they enter and dwell there; and the last state of that man is worse than the first.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872902"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8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3922"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1873923"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18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73919" name="Group 31"/>
          <p:cNvGraphicFramePr>
            <a:graphicFrameLocks noGrp="1"/>
          </p:cNvGraphicFramePr>
          <p:nvPr/>
        </p:nvGraphicFramePr>
        <p:xfrm>
          <a:off x="34925" y="44450"/>
          <a:ext cx="9145588" cy="6254560"/>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Times New Roman" pitchFamily="18" charset="0"/>
                        </a:rPr>
                        <a:t>119:96, 89 </a:t>
                      </a:r>
                      <a:r>
                        <a:rPr kumimoji="0" lang="ar-SA"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لكل كمال رأيت حدا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اما وصيتك فواسعة جدا</a:t>
                      </a:r>
                      <a:r>
                        <a:rPr kumimoji="0" lang="en-US"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الى الابد يا رب كلمتك مثبتة في السموات</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 هللويا</a:t>
                      </a:r>
                      <a:r>
                        <a:rPr kumimoji="0" lang="ar-EG" sz="3600" b="1" i="0" u="none" strike="noStrike" cap="none" normalizeH="0" baseline="0">
                          <a:ln>
                            <a:noFill/>
                          </a:ln>
                          <a:solidFill>
                            <a:schemeClr val="bg1"/>
                          </a:solidFill>
                          <a:effectLst/>
                          <a:latin typeface="Arial" charset="0"/>
                          <a:cs typeface="Arial" charset="0"/>
                        </a:rPr>
                        <a:t>.</a:t>
                      </a:r>
                      <a:r>
                        <a:rPr kumimoji="0" lang="ar-EG" sz="36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119:96, 89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96  Je vois une fin à tout ce qui est parfait : Ton commandement est d’une ampleur sans limite.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89 A toujours, ô Éternel ! Ta parole subsiste dans les cieux,</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119:96, 89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96 I have seen the consummation of all perfection, But Your commandment is exceedingly broad.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89 Forever, O Lord, Your word is settled in heaven.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48pm</a:t>
            </a:r>
          </a:p>
        </p:txBody>
      </p:sp>
    </p:spTree>
  </p:cSld>
  <p:clrMapOvr>
    <a:masterClrMapping/>
  </p:clrMapOvr>
</p:sld>
</file>

<file path=ppt/slides/slide18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74950" name="Group 38"/>
          <p:cNvGraphicFramePr>
            <a:graphicFrameLocks noGrp="1"/>
          </p:cNvGraphicFramePr>
          <p:nvPr/>
        </p:nvGraphicFramePr>
        <p:xfrm>
          <a:off x="34925" y="-26988"/>
          <a:ext cx="9145588" cy="6809169"/>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21605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لوقا</a:t>
                      </a:r>
                      <a:r>
                        <a:rPr kumimoji="0" lang="en-US"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8:18-21</a:t>
                      </a:r>
                      <a:r>
                        <a:rPr kumimoji="0" lang="ar-EG" sz="3600" b="0" i="0" u="sng" strike="noStrike" cap="none" normalizeH="0" baseline="0">
                          <a:ln>
                            <a:noFill/>
                          </a:ln>
                          <a:solidFill>
                            <a:srgbClr val="FF9933"/>
                          </a:solidFill>
                          <a:effectLst/>
                          <a:latin typeface="Arial" charset="0"/>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فانظروا كيف تسمعون.لان من له سيعطى.ومن ليس له فالذي يظنه له يؤخذ منه وجاء اليه امه واخوته.ولم يقدروا ان يصلوا اليه لسبب الجمع.</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8:18-21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a:t>
                      </a:r>
                      <a:r>
                        <a:rPr kumimoji="0" lang="fr-FR" sz="2800" b="0" i="0" u="none" strike="noStrike" cap="none" normalizeH="0" baseline="0">
                          <a:ln>
                            <a:noFill/>
                          </a:ln>
                          <a:solidFill>
                            <a:schemeClr val="bg1"/>
                          </a:solidFill>
                          <a:effectLst/>
                          <a:latin typeface="Arial" charset="0"/>
                          <a:cs typeface="Arial" charset="0"/>
                        </a:rPr>
                        <a:t>Faites donc attention à la manière dont vous écoutez. Car à celui qui a, il sera donné; et à celui qui n'a pas, même ce qu'il croit avoir lui sera retiré. 19 Sa mère et ses frères arrivèrent près de lui,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8:18-21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Therefore take heed how you hear. For whoever has, to him more will be given; and whoever does not have, even what he seems to have will be taken from him. 19 Then His mother and brothers came to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48m</a:t>
            </a:r>
          </a:p>
        </p:txBody>
      </p:sp>
    </p:spTree>
  </p:cSld>
  <p:clrMapOvr>
    <a:masterClrMapping/>
  </p:clrMapOvr>
</p:sld>
</file>

<file path=ppt/slides/slide18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76985" name="Group 25"/>
          <p:cNvGraphicFramePr>
            <a:graphicFrameLocks noGrp="1"/>
          </p:cNvGraphicFramePr>
          <p:nvPr/>
        </p:nvGraphicFramePr>
        <p:xfrm>
          <a:off x="34925" y="115888"/>
          <a:ext cx="9001125" cy="6803136"/>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فاخبروه قائلين امك واخوتك واقفون خارجا يريدون ان يروك. فاجاب وقال لهم امي واخوتي هم الذين يسمعون كلمة الله ويعملون بها</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1" i="0" u="none" strike="noStrike" cap="none" normalizeH="0" baseline="0">
                          <a:ln>
                            <a:noFill/>
                          </a:ln>
                          <a:solidFill>
                            <a:srgbClr val="FF9900"/>
                          </a:solidFill>
                          <a:effectLst/>
                          <a:latin typeface="Arial" charset="0"/>
                          <a:cs typeface="Arial" charset="0"/>
                        </a:rPr>
                        <a:t>( والمجد للـه دائماً )</a:t>
                      </a:r>
                      <a:endParaRPr kumimoji="0" lang="en-CA" sz="28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ils ne pouvaient le rejoindre à cause de la foule. 20 On lui annonça: "Ta mère et tes frères se tiennent dehors; ils veulent te voir." Il leur répondit: "Ma mère et mes frères, ce sont ceux qui écoutent la parole de Dieu et qui la mettent en pratique.</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1" i="0" u="none" strike="noStrike" cap="none" normalizeH="0" baseline="0">
                          <a:ln>
                            <a:noFill/>
                          </a:ln>
                          <a:solidFill>
                            <a:srgbClr val="FF9900"/>
                          </a:solidFill>
                          <a:effectLst/>
                          <a:latin typeface="Arial" charset="0"/>
                          <a:cs typeface="Arial" charset="0"/>
                        </a:rPr>
                        <a:t>(Gloire à Dieu éternellement.)</a:t>
                      </a:r>
                      <a:endParaRPr kumimoji="0" lang="ar-EG" sz="20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could not approach Him because of the crowd. 20 And it was told Him by some, who said, Your mother and Your brothers are standing outside, desiring to see You. 21 But He answered and said to them, My mother and My brothers are these who hear the word of God and do it.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876998"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8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8018"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1878019"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1878020"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1878021"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18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80053" name="Group 21"/>
          <p:cNvGraphicFramePr>
            <a:graphicFrameLocks noGrp="1"/>
          </p:cNvGraphicFramePr>
          <p:nvPr/>
        </p:nvGraphicFramePr>
        <p:xfrm>
          <a:off x="34925" y="44450"/>
          <a:ext cx="9001125" cy="6578600"/>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رسالة بولس الرسول</a:t>
                      </a:r>
                      <a:r>
                        <a:rPr kumimoji="0" lang="ar-EG" sz="2800" b="0" i="0" u="sng" strike="noStrike" cap="none" normalizeH="0" baseline="0">
                          <a:ln>
                            <a:noFill/>
                          </a:ln>
                          <a:solidFill>
                            <a:srgbClr val="FF9933"/>
                          </a:solidFill>
                          <a:effectLst/>
                          <a:latin typeface="Arial" charset="0"/>
                          <a:cs typeface="Arial" charset="0"/>
                        </a:rPr>
                        <a:t> الأولى </a:t>
                      </a:r>
                      <a:r>
                        <a:rPr kumimoji="0" lang="ar-SA" sz="2800" b="0" i="0" u="sng" strike="noStrike" cap="none" normalizeH="0" baseline="0">
                          <a:ln>
                            <a:noFill/>
                          </a:ln>
                          <a:solidFill>
                            <a:srgbClr val="FF9933"/>
                          </a:solidFill>
                          <a:effectLst/>
                          <a:latin typeface="Arial" charset="0"/>
                          <a:cs typeface="Arial" charset="0"/>
                        </a:rPr>
                        <a:t> إلى </a:t>
                      </a:r>
                      <a:r>
                        <a:rPr kumimoji="0" lang="ar-EG" sz="2800" b="0" i="0" u="sng" strike="noStrike" cap="none" normalizeH="0" baseline="0">
                          <a:ln>
                            <a:noFill/>
                          </a:ln>
                          <a:solidFill>
                            <a:srgbClr val="FF9933"/>
                          </a:solidFill>
                          <a:effectLst/>
                          <a:latin typeface="Arial" charset="0"/>
                          <a:cs typeface="Arial" charset="0"/>
                        </a:rPr>
                        <a:t>أهل كورونثوس ( 14 : 12 – 17 )</a:t>
                      </a:r>
                      <a:endParaRPr kumimoji="0" lang="en-US"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هكذا انتم ايضا اذ انكم غيورون للمواهب الروحية اطلبوا لاجل بنيان الكنيسة ان تزدادوا.لذلك من يتكلم بلسان فليصلّ لكي يترجم</a:t>
                      </a:r>
                      <a:r>
                        <a:rPr kumimoji="0" lang="ar-EG" sz="3200" b="0" i="0" u="none" strike="noStrike" cap="none" normalizeH="0" baseline="0">
                          <a:ln>
                            <a:noFill/>
                          </a:ln>
                          <a:solidFill>
                            <a:schemeClr val="bg1"/>
                          </a:solidFill>
                          <a:effectLst/>
                          <a:latin typeface="Arial" charset="0"/>
                          <a:cs typeface="Arial" charset="0"/>
                        </a:rPr>
                        <a:t>.</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Arial" charset="0"/>
                        </a:rPr>
                        <a:t>1 Corinthians 14:12-17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Vous de même: cherchez à être inspirés, et le plus possible, puisque cela vous attire; mais que ce soit pour l'édification de l'assemblée. C'est pourquoi celui qui parle en langues doit prier pour avoir le don d'interprétation.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1 Corinthians 14:12-17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Even so you, since you are zealous for spiritual gifts, let it be for the edification of the church that you seek to excel. 13 Therefore let him who speaks in a tongue pray that he may interpret.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48p</a:t>
            </a:r>
          </a:p>
        </p:txBody>
      </p:sp>
    </p:spTree>
  </p:cSld>
  <p:clrMapOvr>
    <a:masterClrMapping/>
  </p:clrMapOvr>
</p:sld>
</file>

<file path=ppt/slides/slide18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81088" name="Group 32"/>
          <p:cNvGraphicFramePr>
            <a:graphicFrameLocks noGrp="1"/>
          </p:cNvGraphicFramePr>
          <p:nvPr/>
        </p:nvGraphicFramePr>
        <p:xfrm>
          <a:off x="34925" y="44450"/>
          <a:ext cx="9145588" cy="6014403"/>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لانه ان كنت اصلّي بلسان فروحي تصلّي واما ذهني فهو بلا ثمر. فما هو اذا.اصلّي بالروح واصلّي بالذهن ايضا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ارتل بالروح وارتل بالذهن ايضا.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Si je prie en langues, je suis inspiré, mais mon intelligence ne produit rien. 15 Que faire donc? Je prierai inspiré par l'Esprit, mais je prierai aussi de façon intelligible; je chanterai inspiré par l'Esprit, mais je chanterai aussi de façon intelligible.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For if I pray in a tongue, my spirit prays, but my understanding is unfruitful. 15 What is the conclusion then? I will pray with the spirit, and I will also pray with the understanding. I will sing with the spirit, and I will also sing with the understanding.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58901" name="Group 21"/>
          <p:cNvGraphicFramePr>
            <a:graphicFrameLocks noGrp="1"/>
          </p:cNvGraphicFramePr>
          <p:nvPr/>
        </p:nvGraphicFramePr>
        <p:xfrm>
          <a:off x="34925" y="44450"/>
          <a:ext cx="9074150" cy="6441123"/>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والا فان باركت بالروح فالذي يشغل مكان العامي كيف يقول آمين عند شكرك.لانه لا يعرف ماذا تقول. فانك انت تشكر حسنا ولكن الآخر لا يبنى</a:t>
                      </a:r>
                      <a:r>
                        <a:rPr kumimoji="0" lang="ar-EG" sz="3200" b="0" i="0" u="none" strike="noStrike" cap="none" normalizeH="0" baseline="0">
                          <a:ln>
                            <a:noFill/>
                          </a:ln>
                          <a:solidFill>
                            <a:schemeClr val="bg1"/>
                          </a:solidFill>
                          <a:effectLst/>
                          <a:latin typeface="Arial" charset="0"/>
                          <a:cs typeface="Arial" charset="0"/>
                        </a:rPr>
                        <a:t>.</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Car si l'inspiration est seule à l'oeuvre quand tu prononces une bénédiction, comment celui qui fait partie des simples auditeurs pourra-t-il dire "Amen" à ton action de grâce, puisqu'il ne sait pas ce que tu dis? Sans doute ton action de grâce est remarquable, mais l'autre n'est pas édifié.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Otherwise, if you bless with the spirit, how will he who occupies the place of the uninformed say Amen at your giving of thanks, since he does not understand what you say? 17 For you indeed give thanks well, but the other is not edified.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8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3138"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188313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1883140"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18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85176" name="Group 24"/>
          <p:cNvGraphicFramePr>
            <a:graphicFrameLocks noGrp="1"/>
          </p:cNvGraphicFramePr>
          <p:nvPr/>
        </p:nvGraphicFramePr>
        <p:xfrm>
          <a:off x="34925" y="44450"/>
          <a:ext cx="9074150" cy="6049963"/>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الكاثوليكون من</a:t>
                      </a:r>
                      <a:r>
                        <a:rPr kumimoji="0" lang="en-CA" sz="3600" b="0" i="0" u="sng" strike="noStrike" cap="none" normalizeH="0" baseline="0" dirty="0">
                          <a:ln>
                            <a:noFill/>
                          </a:ln>
                          <a:solidFill>
                            <a:srgbClr val="FF9933"/>
                          </a:solidFill>
                          <a:effectLst/>
                          <a:latin typeface="Arial" charset="0"/>
                          <a:cs typeface="Arial" charset="0"/>
                        </a:rPr>
                        <a:t> </a:t>
                      </a:r>
                      <a:r>
                        <a:rPr kumimoji="0" lang="ar-SA" sz="3600" b="0" i="0" u="sng" strike="noStrike" cap="none" normalizeH="0" baseline="0" dirty="0">
                          <a:ln>
                            <a:noFill/>
                          </a:ln>
                          <a:solidFill>
                            <a:srgbClr val="FF9933"/>
                          </a:solidFill>
                          <a:effectLst/>
                          <a:latin typeface="Arial" charset="0"/>
                          <a:cs typeface="Arial" charset="0"/>
                        </a:rPr>
                        <a:t>رسالة </a:t>
                      </a:r>
                      <a:r>
                        <a:rPr kumimoji="0" lang="ar-EG" sz="3600" b="0" i="0" u="sng" strike="noStrike" cap="none" normalizeH="0" baseline="0" dirty="0">
                          <a:ln>
                            <a:noFill/>
                          </a:ln>
                          <a:solidFill>
                            <a:srgbClr val="FF9933"/>
                          </a:solidFill>
                          <a:effectLst/>
                          <a:latin typeface="Arial" charset="0"/>
                          <a:cs typeface="Arial" charset="0"/>
                        </a:rPr>
                        <a:t>يهو</a:t>
                      </a:r>
                      <a:r>
                        <a:rPr kumimoji="0" lang="ar-SA" sz="3600" b="0" i="0" u="sng" strike="noStrike" cap="none" normalizeH="0" baseline="0" dirty="0">
                          <a:ln>
                            <a:noFill/>
                          </a:ln>
                          <a:solidFill>
                            <a:srgbClr val="FF9933"/>
                          </a:solidFill>
                          <a:effectLst/>
                          <a:latin typeface="Arial" charset="0"/>
                          <a:cs typeface="Arial" charset="0"/>
                        </a:rPr>
                        <a:t>ذ</a:t>
                      </a:r>
                      <a:r>
                        <a:rPr kumimoji="0" lang="ar-EG" sz="3600" b="0" i="0" u="sng" strike="noStrike" cap="none" normalizeH="0" baseline="0" dirty="0">
                          <a:ln>
                            <a:noFill/>
                          </a:ln>
                          <a:solidFill>
                            <a:srgbClr val="FF9933"/>
                          </a:solidFill>
                          <a:effectLst/>
                          <a:latin typeface="Arial" charset="0"/>
                          <a:cs typeface="Arial" charset="0"/>
                        </a:rPr>
                        <a:t>ا ( 1 : 22 – 25 )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وارحموا البعض مميّزين وخلّصوا البعض بالخوف مختطفين من النار مبغضين حتى الثوب المدنس من الجسد</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Jude 1:22-25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Ceux qui hésitent, prenez-les en pitié; sauvez-les en les arrachant au feu; pour les autres, prenez-les en pitié, mais avec crainte, haïssant jusqu'à la tunique souillée par leur chair.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Jude 1:22-25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And on some have compassion, making a distinction; 23 but others save with fear, pulling them out of the fire, hating even the garment defiled by the flesh.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48c</a:t>
            </a:r>
          </a:p>
        </p:txBody>
      </p:sp>
    </p:spTree>
  </p:cSld>
  <p:clrMapOvr>
    <a:masterClrMapping/>
  </p:clrMapOvr>
</p:sld>
</file>

<file path=ppt/slides/slide18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86200" name="Group 24"/>
          <p:cNvGraphicFramePr>
            <a:graphicFrameLocks noGrp="1"/>
          </p:cNvGraphicFramePr>
          <p:nvPr/>
        </p:nvGraphicFramePr>
        <p:xfrm>
          <a:off x="34925" y="115888"/>
          <a:ext cx="9074150" cy="6697663"/>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والقادر ان يحفظكم غير عاثرين ويوقفكم امام مجده بلا عيب في الابتهاج</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الاله الحكيم الوحيد مخلّصنا له المجد والعظمة والقدرة والسلطان الآن والى كل الدهور.آمين</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688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A celui qui peut vous garder de toute chute et vous faire tenir sans tache devant sa gloire dans l'allégresse, au Dieu unique notre Sauveur par Jésus Christ notre Seigneur, gloire, grandeur, puissance et autorité, avant tous les temps, maintenant et à jamais, Amen.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Now to Him who is able to keep you from stumbling, And to present you faultless Before the presence of His glory with exceeding joy, 25 To God our Savior, Who alone is wise, Be glory and majesty, Dominion and power, Both now and forever. Amen.</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7234"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1887235"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1887236"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1887237"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18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90300" name="Group 28"/>
          <p:cNvGraphicFramePr>
            <a:graphicFrameLocks noGrp="1"/>
          </p:cNvGraphicFramePr>
          <p:nvPr/>
        </p:nvGraphicFramePr>
        <p:xfrm>
          <a:off x="34925" y="115888"/>
          <a:ext cx="9109075" cy="6492875"/>
        </p:xfrm>
        <a:graphic>
          <a:graphicData uri="http://schemas.openxmlformats.org/drawingml/2006/table">
            <a:tbl>
              <a:tblPr rtl="1"/>
              <a:tblGrid>
                <a:gridCol w="4661352">
                  <a:extLst>
                    <a:ext uri="{9D8B030D-6E8A-4147-A177-3AD203B41FA5}">
                      <a16:colId xmlns:a16="http://schemas.microsoft.com/office/drawing/2014/main" val="20000"/>
                    </a:ext>
                  </a:extLst>
                </a:gridCol>
                <a:gridCol w="444772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rgbClr val="FF9933"/>
                          </a:solidFill>
                          <a:effectLst/>
                          <a:latin typeface="Arial" charset="0"/>
                          <a:cs typeface="Arial" charset="0"/>
                        </a:rPr>
                        <a:t>الإبركسيس فصل من أعمال آبائنا الرسل </a:t>
                      </a:r>
                      <a:r>
                        <a:rPr kumimoji="0" lang="ar-SA" sz="2800" b="0" i="0" u="sng" strike="noStrike" cap="none" normalizeH="0" baseline="0" dirty="0">
                          <a:ln>
                            <a:noFill/>
                          </a:ln>
                          <a:solidFill>
                            <a:srgbClr val="FF9900"/>
                          </a:solidFill>
                          <a:effectLst/>
                          <a:latin typeface="Arial" charset="0"/>
                          <a:cs typeface="Arial" charset="0"/>
                        </a:rPr>
                        <a:t>الأطهار</a:t>
                      </a:r>
                      <a:r>
                        <a:rPr kumimoji="0" lang="ar-EG" sz="2800" b="0" i="0" u="sng" strike="noStrike" cap="none" normalizeH="0" baseline="0" dirty="0">
                          <a:ln>
                            <a:noFill/>
                          </a:ln>
                          <a:solidFill>
                            <a:srgbClr val="FF9933"/>
                          </a:solidFill>
                          <a:effectLst/>
                          <a:latin typeface="Arial" charset="0"/>
                          <a:cs typeface="Arial" charset="0"/>
                        </a:rPr>
                        <a:t> (</a:t>
                      </a:r>
                      <a:r>
                        <a:rPr kumimoji="0" lang="en-US" sz="2800" b="0" i="0" u="sng" strike="noStrike" cap="none" normalizeH="0" baseline="0" dirty="0">
                          <a:ln>
                            <a:noFill/>
                          </a:ln>
                          <a:solidFill>
                            <a:srgbClr val="FF9900"/>
                          </a:solidFill>
                          <a:effectLst/>
                          <a:latin typeface="Arial" charset="0"/>
                          <a:cs typeface="Arial" charset="0"/>
                        </a:rPr>
                        <a:t>15:13-18</a:t>
                      </a:r>
                      <a:r>
                        <a:rPr kumimoji="0" lang="ar-SA" sz="2800" b="0" i="0" u="sng" strike="noStrike" cap="none" normalizeH="0" baseline="0" dirty="0">
                          <a:ln>
                            <a:noFill/>
                          </a:ln>
                          <a:solidFill>
                            <a:srgbClr val="FF9933"/>
                          </a:solidFill>
                          <a:effectLst/>
                          <a:latin typeface="Arial" charset="0"/>
                          <a:cs typeface="Arial" charset="0"/>
                        </a:rPr>
                        <a:t>)</a:t>
                      </a:r>
                      <a:endParaRPr kumimoji="0" lang="ar-EG" sz="28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وبعدما سكتا اجاب يعقوب قائلا ايها الرجال الاخوة اسمعوني.  سمعان قد اخبر كيف افتقد الله اولا الامم ليأخذ منهم شعبا على اسمه.</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00"/>
                          </a:solidFill>
                          <a:effectLst/>
                          <a:latin typeface="Arial" charset="0"/>
                          <a:cs typeface="Arial" charset="0"/>
                        </a:rPr>
                        <a:t>Act</a:t>
                      </a:r>
                      <a:r>
                        <a:rPr kumimoji="0" lang="fr-CA" sz="2800" b="0" i="0" u="sng" strike="noStrike" cap="none" normalizeH="0" baseline="0" dirty="0">
                          <a:ln>
                            <a:noFill/>
                          </a:ln>
                          <a:solidFill>
                            <a:srgbClr val="FF9900"/>
                          </a:solidFill>
                          <a:effectLst/>
                          <a:latin typeface="Arial" charset="0"/>
                          <a:cs typeface="Arial" charset="0"/>
                        </a:rPr>
                        <a:t>e</a:t>
                      </a:r>
                      <a:r>
                        <a:rPr kumimoji="0" lang="en-US" sz="2800" b="0" i="0" u="sng" strike="noStrike" cap="none" normalizeH="0" baseline="0" dirty="0">
                          <a:ln>
                            <a:noFill/>
                          </a:ln>
                          <a:solidFill>
                            <a:srgbClr val="FF9900"/>
                          </a:solidFill>
                          <a:effectLst/>
                          <a:latin typeface="Arial" charset="0"/>
                          <a:cs typeface="Arial" charset="0"/>
                        </a:rPr>
                        <a:t>s 15:13-18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13 Quand ils eurent achevé, Jacques à son tour prit la parole: "Frères, écoutez-moi. Siméon vient de nous rappeler comment Dieu, dès le début, a pris soin de choisir parmi les nations païennes un peuple à son nom.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00"/>
                          </a:solidFill>
                          <a:effectLst/>
                          <a:latin typeface="Arial" charset="0"/>
                          <a:cs typeface="Arial" charset="0"/>
                        </a:rPr>
                        <a:t>Acts 15:13-18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13 And after they had become silent, James answered, saying, Men and brethren, listen to me: 14 Simon has declared how God at the first visited the Gentiles to take out of them a people for His name.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48a</a:t>
            </a:r>
          </a:p>
        </p:txBody>
      </p:sp>
    </p:spTree>
  </p:cSld>
  <p:clrMapOvr>
    <a:masterClrMapping/>
  </p:clrMapOvr>
</p:sld>
</file>

<file path=ppt/slides/slide18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91320" name="Group 24"/>
          <p:cNvGraphicFramePr>
            <a:graphicFrameLocks noGrp="1"/>
          </p:cNvGraphicFramePr>
          <p:nvPr/>
        </p:nvGraphicFramePr>
        <p:xfrm>
          <a:off x="34924" y="44450"/>
          <a:ext cx="8823356" cy="6510528"/>
        </p:xfrm>
        <a:graphic>
          <a:graphicData uri="http://schemas.openxmlformats.org/drawingml/2006/table">
            <a:tbl>
              <a:tblPr rtl="1"/>
              <a:tblGrid>
                <a:gridCol w="4515142">
                  <a:extLst>
                    <a:ext uri="{9D8B030D-6E8A-4147-A177-3AD203B41FA5}">
                      <a16:colId xmlns:a16="http://schemas.microsoft.com/office/drawing/2014/main" val="20000"/>
                    </a:ext>
                  </a:extLst>
                </a:gridCol>
                <a:gridCol w="4308214">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وهذا توافقه اقوال الانبياء كما هو مكتوب</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سارجع بعد هذا وابني ايضا خيمة داود الساقطة وابني ايضا ردمها واقيمها ثانية  لكي يطلب الباقون من الناس الرب</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Cet événement s'accorde d'ailleurs avec les paroles des prophètes puisqu'il est écrit: Après cela, je viendrai reconstruire la hutte écroulée de David. Les ruines qui en restent, je les reconstruirai, et je la remettrai debout. Dès lors le reste des hommes cherchera le Seigneur,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15 And with this the words of the prophets agree, just as it is written: 16 `After this I will return And will rebuild the tabernacle of David, which has fallen down; I will rebuild its ruins, And I will set it up; 17 So that the rest of mankind may seek the Lord,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59919" name="Group 15"/>
          <p:cNvGraphicFramePr>
            <a:graphicFrameLocks noGrp="1"/>
          </p:cNvGraphicFramePr>
          <p:nvPr/>
        </p:nvGraphicFramePr>
        <p:xfrm>
          <a:off x="34925" y="44450"/>
          <a:ext cx="9074150" cy="5999290"/>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وجميع الامم الذين دعي اسمي عليهم يقول الرب الصانع هذا كله.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معلومة عند الرب منذ الازل جميع اعماله.</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avec toutes les nations qui portent mon nom. Voilà ce que dit le Seigneur, il réalise ainsi ses projets connus depuis toujours. </a:t>
                      </a:r>
                    </a:p>
                    <a:p>
                      <a:pPr marL="0" marR="0" lvl="0" indent="0" algn="l" defTabSz="914400" rtl="0" eaLnBrk="1" fontAlgn="base" latinLnBrk="0" hangingPunct="1">
                        <a:lnSpc>
                          <a:spcPct val="95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Even all the Gentiles who are called by My name, Says the Lord who does all these things.' 18 Known to God from eternity are all His works.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1330"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8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3378"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8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95421" name="Group 29"/>
          <p:cNvGraphicFramePr>
            <a:graphicFrameLocks noGrp="1"/>
          </p:cNvGraphicFramePr>
          <p:nvPr/>
        </p:nvGraphicFramePr>
        <p:xfrm>
          <a:off x="34925" y="44450"/>
          <a:ext cx="9145588" cy="6766624"/>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ar-EG" sz="3600" b="0" i="0" u="sng" strike="noStrike" cap="none" normalizeH="0" baseline="0">
                          <a:ln>
                            <a:noFill/>
                          </a:ln>
                          <a:solidFill>
                            <a:srgbClr val="FF9933"/>
                          </a:solidFill>
                          <a:effectLst/>
                          <a:latin typeface="Arial" charset="0"/>
                          <a:cs typeface="Times New Roman" pitchFamily="18"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25:1-3</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رب ارفع نفسي</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يا الهي عليك توكلت.فلا تدعني اخزى.لا تشمت بي اعدائي. ايضا كل منتظريك لا يخزوا.</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25:1-3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Seigneur, je suis tendu vers toi.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Mon Dieu, je compte sur toi; ne me déçois pas. Que mes ennemis ne triomphent pas de moi,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Tous ceux qui espèrent en toi ne seront pas dans la honte ;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25:1-3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25:1 To You, O Lord, I lift up my soul.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O my God, I trust in You; Let me not be ashamed; Let not my enemies triumph over me.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Indeed, let no one who waits on You be ashamed.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48pg</a:t>
            </a:r>
          </a:p>
        </p:txBody>
      </p:sp>
    </p:spTree>
  </p:cSld>
  <p:clrMapOvr>
    <a:masterClrMapping/>
  </p:clrMapOvr>
</p:sld>
</file>

<file path=ppt/slides/slide18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96443" name="Group 27"/>
          <p:cNvGraphicFramePr>
            <a:graphicFrameLocks noGrp="1"/>
          </p:cNvGraphicFramePr>
          <p:nvPr/>
        </p:nvGraphicFramePr>
        <p:xfrm>
          <a:off x="34925" y="44450"/>
          <a:ext cx="9145588" cy="673608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sng" strike="noStrike" cap="none" normalizeH="0" baseline="0">
                          <a:ln>
                            <a:noFill/>
                          </a:ln>
                          <a:solidFill>
                            <a:srgbClr val="FF9933"/>
                          </a:solidFill>
                          <a:effectLst/>
                          <a:latin typeface="Arial" charset="0"/>
                          <a:cs typeface="Arial" charset="0"/>
                        </a:rPr>
                        <a:t>يوحنا ( 7 : 37 – 39 )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اليوم الاخير العظيم من العيد وقف يسوع ونادى قائلا ان عطش احد فليقبل اليّ ويشرب. من آمن بي كما قال الكتاب تجري من بطنه انهار ماء حيّ.</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7:37-39</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37 Le dernier jour de la fête, qui est aussi le plus solennel, Jésus, débout, se mit à proclamer. "Si quelqu'un a soif, qu'il vienne à moi et que boive celui qui croit en moi. Comme l'a dit l'Écriture: De son sein couleront des fleuves d'eau vive."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7:37-39</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37 On the last day, that great day of the feast, Jesus stood and cried out, saying, If anyone thirsts, let him come to Me and drink. 38 He who believes in Me, as the Scripture has said, out of his heart will flow rivers of living water.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48g</a:t>
            </a:r>
          </a:p>
        </p:txBody>
      </p:sp>
    </p:spTree>
  </p:cSld>
  <p:clrMapOvr>
    <a:masterClrMapping/>
  </p:clrMapOvr>
</p:sld>
</file>

<file path=ppt/slides/slide18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97457" name="Group 17"/>
          <p:cNvGraphicFramePr>
            <a:graphicFrameLocks noGrp="1"/>
          </p:cNvGraphicFramePr>
          <p:nvPr/>
        </p:nvGraphicFramePr>
        <p:xfrm>
          <a:off x="34925" y="44450"/>
          <a:ext cx="9074150" cy="6194426"/>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قال هذا عن الروح الذي كان المؤمنون به مزمعين ان يقبلوه.لان الروح القدس لم يكن قد أعطي بعد.لان يسوع لم يكن قد مجّد بعد.</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39 Il désignait ainsi l'Esprit que devaient recevoir ceux qui croiraient en lui: en effet, il n'y avait pas encore d'Esprit parce que Jésus n'avait pas encore été glorifié.</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39 But this He spoke concerning the Spirit, whom those believing in Him would receive; for the Holy Spirit was not yet given, because Jesus was not yet glorified.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7474"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1897476"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99498" name="Group 10"/>
          <p:cNvGraphicFramePr>
            <a:graphicFrameLocks noGrp="1"/>
          </p:cNvGraphicFramePr>
          <p:nvPr/>
        </p:nvGraphicFramePr>
        <p:xfrm>
          <a:off x="539750" y="404813"/>
          <a:ext cx="8424863" cy="639470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Saturday of the seventh week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en-US"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السبت من الإسبوع السابع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Samedi de la septième semaine DE LA RESURRECTION</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8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9522"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1899523"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18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01575" name="Group 39"/>
          <p:cNvGraphicFramePr>
            <a:graphicFrameLocks noGrp="1"/>
          </p:cNvGraphicFramePr>
          <p:nvPr/>
        </p:nvGraphicFramePr>
        <p:xfrm>
          <a:off x="34925" y="44450"/>
          <a:ext cx="9145588" cy="6194426"/>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عشية</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107:2-3</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الذين فداهم من يد العدو</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ومن البلدان جمعهم من المشرق ومن المغرب من الشمال ومن البحر.</a:t>
                      </a:r>
                      <a:r>
                        <a:rPr kumimoji="0" lang="ar-EG" sz="2800" b="1"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107:2-3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Ceux qu’il a rachetés de la main de l’adversaire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Et rassemblés de tous les pays, De l’est et de l’ouest, du nord et de la mer !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107:2-3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Whom He has redeemed from the hand of the enemy</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And gathered out of the lands, From the east and from the west, From the north and from the south Alleluia.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49pv</a:t>
            </a:r>
          </a:p>
        </p:txBody>
      </p:sp>
    </p:spTree>
  </p:cSld>
  <p:clrMapOvr>
    <a:masterClrMapping/>
  </p:clrMapOvr>
</p:sld>
</file>

<file path=ppt/slides/slide18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02604" name="Group 44"/>
          <p:cNvGraphicFramePr>
            <a:graphicFrameLocks noGrp="1"/>
          </p:cNvGraphicFramePr>
          <p:nvPr/>
        </p:nvGraphicFramePr>
        <p:xfrm>
          <a:off x="34925" y="44450"/>
          <a:ext cx="9145588" cy="6793992"/>
        </p:xfrm>
        <a:graphic>
          <a:graphicData uri="http://schemas.openxmlformats.org/drawingml/2006/table">
            <a:tbl>
              <a:tblPr rtl="1"/>
              <a:tblGrid>
                <a:gridCol w="4248150">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لوقا ( 8 : 40 – 56 ) </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رجع يسوع قبله الجمع لانهم كانوا جميعهم ينتظرونه. واذا رجل اسمه يايروس قد جاء.وكان رئيس المجمع.فوقع عند قدمي يسوع وطلب اليه ان يدخل بيته.</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Luc 8:40 - 56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40 A son retour, Jésus fut accueilli par la foule, car ils étaient tous à l'attendre. Et voici qu'arrive un homme du nom de Jaïros, il était chef de la synagogue. Tombant aux pieds de Jésus, il le suppliait de venir dans sa maison,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8:40-56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40 So it was, when Jesus returned, that the multitude welcomed Him, for they were all waiting for Him. 41 And behold, there came a man named Jairus, and he was a ruler of the synagogue. And he fell down at Jesus' feet and begged Him to come to his house,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49v</a:t>
            </a:r>
          </a:p>
        </p:txBody>
      </p:sp>
    </p:spTree>
  </p:cSld>
  <p:clrMapOvr>
    <a:masterClrMapping/>
  </p:clrMapOvr>
</p:sld>
</file>

<file path=ppt/slides/slide18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03619" name="Group 35"/>
          <p:cNvGraphicFramePr>
            <a:graphicFrameLocks noGrp="1"/>
          </p:cNvGraphicFramePr>
          <p:nvPr/>
        </p:nvGraphicFramePr>
        <p:xfrm>
          <a:off x="34925" y="44450"/>
          <a:ext cx="9074150" cy="676656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لانه كان له بنت وحيدة لها نحو اثنتي عشرة سنة وكانت في حال الموت.ففيما هو منطلق زحمته الجموع وامرأة بنزف دم منذ اثنتي عشرة سنة وقد انفقت كل معيشتها للاطباء ولم تقدر ان تشفى من احد</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42 parce qu'il avait une fille unique, d'environ douze ans, qui était mourante. Pendant que Jésus s'y rendait, les gens le serraient à l'étouffer.43 Il y avait là une femme qui souffrait d'hémorragie depuis douze ans; elle avait dépensé tout son avoir en médecins et aucun n'avait pu la guérir.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42 for he had an only daughter about twelve years of age, and she was dying. But as He went, the multitudes thronged Him. 43 Now a woman, having a flow of blood for twelve years, who had spent all her livelihood on physicians and could not be healed by any,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60955" name="Group 27"/>
          <p:cNvGraphicFramePr>
            <a:graphicFrameLocks noGrp="1"/>
          </p:cNvGraphicFramePr>
          <p:nvPr/>
        </p:nvGraphicFramePr>
        <p:xfrm>
          <a:off x="34925" y="44450"/>
          <a:ext cx="9074150" cy="6766560"/>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جاءت من ورائه ولمست هدب ثوبه.ففي الحال وقف نزف دمها. فقال يسوع من الذي لمسني.واذ كان الجميع ينكرون قال بطرس والذين معه يا معلّم الجموع يضيّقون عليك ويزحمونك وتقول من الذي لمسني</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44 Elle s'approcha par derrière, toucha la frange de son vêtement et, à l'instant même, son hémorragie s'arrêta. Jésus demanda: "Qui est celui qui m'a touché? Comme tous s'en défendaient, Pierre dit: "Maître, ce sont les gens qui te serrent et te pressent." Mais Jésus dit: "Quelqu'un m'a touché;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44 came from behind and touched the border of His garment. And immediately her flow of blood stopped. 45 And Jesus said, Who touched Me? When all denied it, Peter and those with him said, Master, the multitudes throng and press You, and You say, `Who touched Me?'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61982" name="Group 30"/>
          <p:cNvGraphicFramePr>
            <a:graphicFrameLocks noGrp="1"/>
          </p:cNvGraphicFramePr>
          <p:nvPr/>
        </p:nvGraphicFramePr>
        <p:xfrm>
          <a:off x="34925" y="44450"/>
          <a:ext cx="9074150" cy="6766560"/>
        </p:xfrm>
        <a:graphic>
          <a:graphicData uri="http://schemas.openxmlformats.org/drawingml/2006/table">
            <a:tbl>
              <a:tblPr rtl="1"/>
              <a:tblGrid>
                <a:gridCol w="4032250">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يسوع قد لمسني واحد لاني علمت ان قوة قد خرجت مني. فلما رأت المرأة انها لم تختف جاءت مرتعدة وخرّت له واخبرته قدام جميع الشعب لاي سبب لمسته وكيف برئت في الحال.</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46 j'ai bien senti qu'une force était sortie de moi." Voyant qu'elle n'avait pu passer inaperçue, la femme vint en tremblant se jeter à ses pieds; elle raconta devant tout le peuple comment elle avait été guérie à l'instant même.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46 But Jesus said, Somebody touched Me, for I perceived power going out from Me. 47 Now when the woman saw that she was not hidden, she came trembling; and falling down before Him, she declared to Him in the presence of all the people the reason she had touched Him and how she was healed immediately.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63005" name="Group 29"/>
          <p:cNvGraphicFramePr>
            <a:graphicFrameLocks noGrp="1"/>
          </p:cNvGraphicFramePr>
          <p:nvPr/>
        </p:nvGraphicFramePr>
        <p:xfrm>
          <a:off x="34925" y="44450"/>
          <a:ext cx="9074150" cy="6121401"/>
        </p:xfrm>
        <a:graphic>
          <a:graphicData uri="http://schemas.openxmlformats.org/drawingml/2006/table">
            <a:tbl>
              <a:tblPr rtl="1"/>
              <a:tblGrid>
                <a:gridCol w="4105275">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لها ثقي يا ابنة.ايمانك قد شفاك.اذهبي بسلام وبينما هو يتكلم جاء واحد من دار رئيس المجمع قائلا له قد ماتت ابنتك.لا تتعب المعلّم.</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48 Alors, il lui dit: "Ma fille, ta foi t'a sauvée. Va en paix. 49 Il parlait encore quand arriva de chez le chef de la synagogue quelqu'un qui dit: "Ta fille est morte. N'ennuie plus le maître."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48 And He said to her, Daughter, be of good cheer; your faith has made you well. Go in peace. 49 While He was still speaking, someone came from the ruler of the synagogue's house, saying to him, Your daughter is dead. Do not trouble the Teacher.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64022" name="Group 22"/>
          <p:cNvGraphicFramePr>
            <a:graphicFrameLocks noGrp="1"/>
          </p:cNvGraphicFramePr>
          <p:nvPr/>
        </p:nvGraphicFramePr>
        <p:xfrm>
          <a:off x="34925" y="44450"/>
          <a:ext cx="9074150" cy="6162993"/>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فسمع يسوع واجابه قائلا لا تخف.آمن فقط فهي تشفى. فلما جاء الى البيت لم يدع احدا يدخل الا بطرس ويعقوب ويوحنا وابا الصبيه وامها.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50 Mais Jésus, qui avait entendu, dit à Jaïros: "Sois sans crainte; crois seulement et elle sera sauvée." A son arrivée à la maison, il ne laissa entrer avec lui que Pierre, Jean et Jacques, avec le père et la mère de l'enfant.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50 But when Jesus heard it, He answered him, saying, Do not be afraid; only believe, and she will be made well. 51 When He came into the house, He permitted no one to go in except Peter, James, and John, and the father and mother of the girl.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65047" name="Group 23"/>
          <p:cNvGraphicFramePr>
            <a:graphicFrameLocks noGrp="1"/>
          </p:cNvGraphicFramePr>
          <p:nvPr/>
        </p:nvGraphicFramePr>
        <p:xfrm>
          <a:off x="34925" y="44450"/>
          <a:ext cx="9074150" cy="6260529"/>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الجميع يبكون عليها ويلطمون.فقال لا تبكوا.لم تمت لكنها نائمة.</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فضحكوا عليه عارفين انها ماتت. فاخرج الجمع خارجا وامسك بيدها ونادى قائلا يا صبية قومي.</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52 Tous pleuraient et se lamentaient sur elle. Jésus dit: "Ne pleurez pas; elle n'est pas morte, elle dort." Et ils se moquaient de lui, car ils savaient qu'elle était morte. Mais lui, prenant sa main, l'appela: "Mon enfant, réveille-toi."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52 Now all wept and mourned for her; but He said, Do not weep; she is not dead, but sleeping. 53 And they ridiculed Him, knowing that she was dead. 54 But He put them all outside, took her by the hand and called, saying, Little girl, arise.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04638" name="Group 30"/>
          <p:cNvGraphicFramePr>
            <a:graphicFrameLocks noGrp="1"/>
          </p:cNvGraphicFramePr>
          <p:nvPr/>
        </p:nvGraphicFramePr>
        <p:xfrm>
          <a:off x="34925" y="115888"/>
          <a:ext cx="9001125" cy="5962714"/>
        </p:xfrm>
        <a:graphic>
          <a:graphicData uri="http://schemas.openxmlformats.org/drawingml/2006/table">
            <a:tbl>
              <a:tblPr rtl="1"/>
              <a:tblGrid>
                <a:gridCol w="4405992">
                  <a:extLst>
                    <a:ext uri="{9D8B030D-6E8A-4147-A177-3AD203B41FA5}">
                      <a16:colId xmlns:a16="http://schemas.microsoft.com/office/drawing/2014/main" val="20000"/>
                    </a:ext>
                  </a:extLst>
                </a:gridCol>
                <a:gridCol w="459513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فرجعت روحها وقامت في الحال.فامر ان تعطى لتاكل.  فبهت والداها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فاوصاهما ان لا يقولا لاحد عما كان</a:t>
                      </a:r>
                      <a:r>
                        <a:rPr kumimoji="0" lang="ar-EG"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55 Son esprit revint et elle se leva à l'instant même. Et il enjoignit de lui donner à manger. Ses parents furent bouleversés; et il leur ordonna de ne dire à personne ce qui était arrivé.</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1" i="0" u="none" strike="noStrike" cap="none" normalizeH="0" baseline="0">
                          <a:ln>
                            <a:noFill/>
                          </a:ln>
                          <a:solidFill>
                            <a:srgbClr val="FF9900"/>
                          </a:solidFill>
                          <a:effectLst/>
                          <a:latin typeface="Arial" charset="0"/>
                          <a:cs typeface="Arial" charset="0"/>
                        </a:rPr>
                        <a:t>(Gloire à Dieu éternellement.)</a:t>
                      </a:r>
                      <a:endParaRPr kumimoji="0" lang="ar-EG" sz="20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55 Then her spirit returned, and she arose immediately. And He commanded that she be given something to eat. 56 And her parents were astonished, but He charged them to tell no one what had happened.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908742"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8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9762"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1909763"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18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06682" name="Group 26"/>
          <p:cNvGraphicFramePr>
            <a:graphicFrameLocks noGrp="1"/>
          </p:cNvGraphicFramePr>
          <p:nvPr/>
        </p:nvGraphicFramePr>
        <p:xfrm>
          <a:off x="34925" y="44450"/>
          <a:ext cx="9145588" cy="6265863"/>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33:5-6</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امتلأت الارض من رحمة الرب. بكلمة الرب صنعت السموات وبنسمة فيه كل جنودها.</a:t>
                      </a:r>
                      <a:r>
                        <a:rPr kumimoji="0" lang="en-US" sz="3200" b="0" i="0" u="none" strike="noStrike" cap="none" normalizeH="0" baseline="0">
                          <a:ln>
                            <a:noFill/>
                          </a:ln>
                          <a:solidFill>
                            <a:schemeClr val="bg1"/>
                          </a:solidFill>
                          <a:effectLst/>
                          <a:latin typeface="Arial" charset="0"/>
                          <a:cs typeface="Arial" charset="0"/>
                        </a:rPr>
                        <a:t>    </a:t>
                      </a:r>
                      <a:r>
                        <a:rPr kumimoji="0" lang="ar-SA" sz="32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33:5-6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La terre est remplie de la fidélité  du Seigneur.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Par sa parole, le Seigneur a fait les cieux, et toute leur armée par le souffle de sa bouche,</a:t>
                      </a:r>
                      <a:r>
                        <a:rPr kumimoji="0" lang="fr-FR" sz="3600" b="0" i="0" u="sng" strike="noStrike" cap="none" normalizeH="0" baseline="0">
                          <a:ln>
                            <a:noFill/>
                          </a:ln>
                          <a:solidFill>
                            <a:srgbClr val="FF9933"/>
                          </a:solidFill>
                          <a:effectLst/>
                          <a:latin typeface="Arial" charset="0"/>
                          <a:cs typeface="Times New Roman" pitchFamily="18" charset="0"/>
                        </a:rPr>
                        <a:t> </a:t>
                      </a:r>
                      <a:endParaRPr kumimoji="0" lang="en-US" sz="36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33:5-6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The earth is full of the goodness of the Lord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By the word of the Lord the heavens were made, And all the host of them by the breath of His mouth.</a:t>
                      </a:r>
                      <a:r>
                        <a:rPr kumimoji="0" lang="en-US" sz="2400" b="0" i="0" u="none" strike="noStrike" cap="none" normalizeH="0" baseline="0">
                          <a:ln>
                            <a:noFill/>
                          </a:ln>
                          <a:solidFill>
                            <a:schemeClr val="bg1"/>
                          </a:solidFill>
                          <a:effectLst/>
                          <a:latin typeface="Arial" charset="0"/>
                          <a:cs typeface="Arial" charset="0"/>
                        </a:rPr>
                        <a:t> </a:t>
                      </a: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49pm</a:t>
            </a:r>
          </a:p>
        </p:txBody>
      </p:sp>
    </p:spTree>
  </p:cSld>
  <p:clrMapOvr>
    <a:masterClrMapping/>
  </p:clrMapOvr>
</p:sld>
</file>

<file path=ppt/slides/slide19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07717" name="Group 37"/>
          <p:cNvGraphicFramePr>
            <a:graphicFrameLocks noGrp="1"/>
          </p:cNvGraphicFramePr>
          <p:nvPr/>
        </p:nvGraphicFramePr>
        <p:xfrm>
          <a:off x="34925" y="44450"/>
          <a:ext cx="9145588" cy="6480176"/>
        </p:xfrm>
        <a:graphic>
          <a:graphicData uri="http://schemas.openxmlformats.org/drawingml/2006/table">
            <a:tbl>
              <a:tblPr rtl="1"/>
              <a:tblGrid>
                <a:gridCol w="4176713">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يوحنا (</a:t>
                      </a:r>
                      <a:r>
                        <a:rPr kumimoji="0" lang="en-US" sz="3200" b="0" i="0" u="sng" strike="noStrike" cap="none" normalizeH="0" baseline="0" dirty="0">
                          <a:ln>
                            <a:noFill/>
                          </a:ln>
                          <a:solidFill>
                            <a:srgbClr val="FF9933"/>
                          </a:solidFill>
                          <a:effectLst/>
                          <a:latin typeface="Arial" charset="0"/>
                          <a:cs typeface="Times New Roman" pitchFamily="18" charset="0"/>
                        </a:rPr>
                        <a:t>17:1-13</a:t>
                      </a:r>
                      <a:r>
                        <a:rPr kumimoji="0" lang="ar-EG" sz="3600" b="0" i="0" u="sng" strike="noStrike" cap="none" normalizeH="0" baseline="0" dirty="0">
                          <a:ln>
                            <a:noFill/>
                          </a:ln>
                          <a:solidFill>
                            <a:srgbClr val="FF9933"/>
                          </a:solidFill>
                          <a:effectLst/>
                          <a:latin typeface="Arial" charset="0"/>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تكلم يسوع بهذا ورفع عينيه نحو السماء وقال ايها الآب قد أتت الساعة.</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مجد ابنك ليمجدك ابنك ايضا اذ اعطيته سلطانا على كل جسد</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John 17:1-13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Après avoir ainsi parlé, Jésus leva les yeux au ciel et dit: "Père, l'heure est venue, glorifie ton Fils, afin que ton Fils te glorifie et que, selon le pouvoir sur toute chair</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John 17:1-13</a:t>
                      </a:r>
                      <a:endParaRPr kumimoji="0" lang="ar-EG" sz="32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17:1 Jesus spoke these words, lifted up His eyes to heaven, and said: Father, the hour has come. Glorify Your Son, that Your Son also may glorify You, 2 as You have given Him authority over all flesh,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49m</a:t>
            </a:r>
          </a:p>
        </p:txBody>
      </p:sp>
    </p:spTree>
  </p:cSld>
  <p:clrMapOvr>
    <a:masterClrMapping/>
  </p:clrMapOvr>
</p:sld>
</file>

<file path=ppt/slides/slide19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08734" name="Group 30"/>
          <p:cNvGraphicFramePr>
            <a:graphicFrameLocks noGrp="1"/>
          </p:cNvGraphicFramePr>
          <p:nvPr/>
        </p:nvGraphicFramePr>
        <p:xfrm>
          <a:off x="34925" y="44450"/>
          <a:ext cx="9074150" cy="6585585"/>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ليعطي حياة ابدية لكل من اعطيته. وهذه هي الحياة الابدية ان يعرفوك انت الاله الحقيقي وحدك ويسوع المسيح الذي ارسلته. انا مجدتك على الارض.العمل الذي اعطيتني لاعمل قد اكملته.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que tu lui as donné, il donne la vie éternelle à tous ceux que tu lui as donnés. Or la vie éternelle, c'est qu'ils te connaissent, toi, le seul vrai Dieu, et celui que tu as envoyé, Jésus Christ. Je t'ai glorifié sur la terre, j'ai achevé l'oeuvre que tu m'as donné à faire.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that He should give eternal life to as many as You have given Him. 3 And this is eternal life, that they may know You, the only true God, and Jesus Christ whom You have sent. 4 I have glorified You on the earth. I have finished the work which You have given Me to do.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66073" name="Group 25"/>
          <p:cNvGraphicFramePr>
            <a:graphicFrameLocks noGrp="1"/>
          </p:cNvGraphicFramePr>
          <p:nvPr/>
        </p:nvGraphicFramePr>
        <p:xfrm>
          <a:off x="34925" y="44450"/>
          <a:ext cx="9074150" cy="633984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والآن مجدني انت ايها الآب عند ذاتك بالمجد الذي كان لي عندك قبل كون العالم</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انا اظهرت اسمك للناس الذين اعطيتني من العالم.كانوا لك واعطيتهم لي وقد حفظوا كلامك.</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Et maintenant, Père, glorifie-moi auprès de toi de cette gloire que j'avais auprès de toi avant que le monde fût. 	J'ai manifesté ton nom aux hommes que tu as tirés du monde pour me les donner. Ils étaient à toi, tu me les as donnés et ils ont observé ta parole.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And now, O Father, glorify Me together with Yourself, with the glory which I had with You before the world was. 6 I have manifested Your name to the men whom You have given Me out of the world. They were Yours, You gave them to Me, and they have kept Your word.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67095" name="Group 23"/>
          <p:cNvGraphicFramePr>
            <a:graphicFrameLocks noGrp="1"/>
          </p:cNvGraphicFramePr>
          <p:nvPr/>
        </p:nvGraphicFramePr>
        <p:xfrm>
          <a:off x="34925" y="44450"/>
          <a:ext cx="9074150" cy="633984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والآن علموا ان كل ما اعطيتني هو من عندك. لان الكلام الذي اعطيتني قد اعطيتهم وهم قبلوا وعلموا يقينا اني خرجت من عندك وآمنوا انك انت ارسلتني.</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Ils savent maintenant que tout ce que tu m'as donné vient de toi, que les paroles que je leur ai données sont celles que tu m'as données. Ils les ont reçues, ils ont véritablement connu que je suis sorti de toi, et ils ont cru que tu m'as envoyé.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Now they have known that all things which You have given Me are from You. 8 For I have given to them the words which You have given Me; and they have received them, and have known surely that I came forth from You; and they have believed that You sent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68125" name="Group 29"/>
          <p:cNvGraphicFramePr>
            <a:graphicFrameLocks noGrp="1"/>
          </p:cNvGraphicFramePr>
          <p:nvPr/>
        </p:nvGraphicFramePr>
        <p:xfrm>
          <a:off x="34925" y="44450"/>
          <a:ext cx="9074150" cy="6827520"/>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اجلهم انا اسأل.لست اسأل من اجل العالم بل من اجل الذين اعطيتني لانهم لك. وكل ما هو لي فهو لك.وما هو لك فهو لي وانا ممجد فيهم. ولست انا بعد في العالم واما هؤلاء فهم في العالم وانا آتي اليك.</a:t>
                      </a:r>
                      <a:r>
                        <a:rPr kumimoji="0" lang="en-US"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Je prie pour eux; je ne prie pas pour le monde, mais pour ceux que tu m'as donnés: ils sont à toi, et tout ce qui est à moi est à toi, comme tout ce qui est à toi est à moi, et j'ai été glorifié en eux. 11 Désormais je ne suis plus dans le monde; eux restent dans le monde, tandis que moi je vais à toi.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I pray for them. I do not pray for the world but for those whom You have given Me, for they are Yours. 10 And all Mine are Yours, and Yours are Mine, and I am glorified in them. 11 Now I am no longer in the world, but these are in the world, and I come to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69143" name="Group 23"/>
          <p:cNvGraphicFramePr>
            <a:graphicFrameLocks noGrp="1"/>
          </p:cNvGraphicFramePr>
          <p:nvPr/>
        </p:nvGraphicFramePr>
        <p:xfrm>
          <a:off x="34925" y="44450"/>
          <a:ext cx="9074150" cy="5556568"/>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ايها الآب القدوس احفظهم في اسمك الذين اعطيتني ليكونوا واحدا كما نحن.حين كنت معهم في العالم كنت احفظهم في اسمك الذين اعطيتني حفظتهم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020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Père saint, garde-les en ton nom que tu m'as donné, pour qu'ils soient un comme nous sommes un. Lorsque j'étais avec eux, je les gardais en ton nom que tu m'as donné; je les ai protégés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Holy Father, keep through Your name those whom You have given Me, that they may be one as We are. 12 While I was with them in the world, I kept them in Your name. Those whom You gave Me I have kept;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09750" name="Group 22"/>
          <p:cNvGraphicFramePr>
            <a:graphicFrameLocks noGrp="1"/>
          </p:cNvGraphicFramePr>
          <p:nvPr/>
        </p:nvGraphicFramePr>
        <p:xfrm>
          <a:off x="34925" y="115888"/>
          <a:ext cx="9001125" cy="6096000"/>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ولم يهلك منهم احد الا ابن الهلاك ليتم الكتاب.  اما الآن فاني آتي اليك.واتكلم بهذا في العالم ليكون لهم فرحي كاملا فيهم.</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rgbClr val="FF9933"/>
                          </a:solidFill>
                          <a:effectLst/>
                          <a:latin typeface="Arial" charset="0"/>
                          <a:cs typeface="Arial" charset="0"/>
                        </a:rPr>
                        <a:t>(والمجد للـه دائماً)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et aucun d'eux ne s'est perdu, sinon le fils de perdition, en sorte que l'Écriture soit accomplie. Maintenant je vais à toi et je dis ces paroles dans le monde pour qu'ils aient en eux ma joie dans sa plénitude.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none of them is lost except the son of perdition, that the Scripture might be fulfilled. 13 But now I come to You, and these things I speak in the world, that they may have My joy fulfilled in themselves.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917958"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9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8978"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1918979"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1918980"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1918981"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19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12832" name="Group 32"/>
          <p:cNvGraphicFramePr>
            <a:graphicFrameLocks noGrp="1"/>
          </p:cNvGraphicFramePr>
          <p:nvPr/>
        </p:nvGraphicFramePr>
        <p:xfrm>
          <a:off x="34925" y="44450"/>
          <a:ext cx="9001125" cy="6639814"/>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رسالة بولس الرسول </a:t>
                      </a:r>
                      <a:r>
                        <a:rPr kumimoji="0" lang="ar-EG" sz="2800" b="0" i="0" u="sng" strike="noStrike" cap="none" normalizeH="0" baseline="0">
                          <a:ln>
                            <a:noFill/>
                          </a:ln>
                          <a:solidFill>
                            <a:srgbClr val="FF9933"/>
                          </a:solidFill>
                          <a:effectLst/>
                          <a:latin typeface="Arial" charset="0"/>
                          <a:cs typeface="Arial" charset="0"/>
                        </a:rPr>
                        <a:t>الأولى الى اهل كورونثوس ( 12 : 31 -  14 : 4 )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جدوا للمواهب الحسنى</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وايضا اريكم طريقا افضل ان كنت اتكلم بألسنة الناس والملائكة ولكن ليس لي محبة فقد صرت نحاسا يطن او صنجا يرن.</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Times New Roman" pitchFamily="18" charset="0"/>
                        </a:rPr>
                        <a:t>1 Corinthiens 13:1-13,14:4</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Et de plus, je vais vous indiquer une voie infiniment supérieure. Quand je parlerais en langues, celle des hommes et celle des anges, s'il me manque l'amour, je suis un métal qui résonne, une cymbale retentissante.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1 Corinthians 12:31-14:4</a:t>
                      </a:r>
                    </a:p>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But earnestly desire the best gifts. And yet I show you a more excellent way. </a:t>
                      </a:r>
                    </a:p>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13:1 Though I speak with the tongues of men and of angels, but have not love, I have become sounding brass or a clanging cymbal.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49p</a:t>
            </a:r>
          </a:p>
        </p:txBody>
      </p:sp>
    </p:spTree>
  </p:cSld>
  <p:clrMapOvr>
    <a:masterClrMapping/>
  </p:clrMapOvr>
</p:sld>
</file>

<file path=ppt/slides/slide19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13855" name="Group 31"/>
          <p:cNvGraphicFramePr>
            <a:graphicFrameLocks noGrp="1"/>
          </p:cNvGraphicFramePr>
          <p:nvPr/>
        </p:nvGraphicFramePr>
        <p:xfrm>
          <a:off x="34925" y="44450"/>
          <a:ext cx="9074150" cy="5901754"/>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وان كانت لي نبوة واعلم جميع الاسرار وكل علم وان كان لي كل الايمان حتى انقل الجبال ولكن ليس لي محبة فلست شيئا.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Quand j'aurais le don de prophétie, la science de tous les mystères et de toute la connaissance, quand j'aurais la foi la plus totale, celle qui transporte les montagnes, s'il me manque l'amour, je ne suis rien.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And though I have the gift of prophecy, and understand all mysteries and all knowledge, and though I have all faith, so that I could remove mountains, but have not love, I am nothing.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84503" name="Group 23"/>
          <p:cNvGraphicFramePr>
            <a:graphicFrameLocks noGrp="1"/>
          </p:cNvGraphicFramePr>
          <p:nvPr/>
        </p:nvGraphicFramePr>
        <p:xfrm>
          <a:off x="34925" y="44450"/>
          <a:ext cx="9074150" cy="6374765"/>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وان اطعمت كل اموالي وان سلمت جسدي حتى احترق ولكن ليس لي محبة فلا انتفع شيئا. المحبة تتأنى وترفق</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المحبة لا تحسد</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المحبة لا تتفاخر ولا تنتفخ</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Quand  je distribuerais tous mes biens aux affamés, quand je livrerais mon corps aux flammes, s'il me manque l'amour, je n'y gagne rien. 4 L'amour prend patience, l'amour rend service, il ne jalouse pas, il ne plastronne pas, il ne s'enfle pas d'orgueil,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And though I bestow all my goods to feed the poor, and though I give my body to be burned, but have not love, it profits me nothing. 4 Love suffers long and is kind; love does not envy; love does not parade itself, is not puffed up;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70182" name="Group 38"/>
          <p:cNvGraphicFramePr>
            <a:graphicFrameLocks noGrp="1"/>
          </p:cNvGraphicFramePr>
          <p:nvPr/>
        </p:nvGraphicFramePr>
        <p:xfrm>
          <a:off x="34925" y="44450"/>
          <a:ext cx="9074150" cy="6339840"/>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ولا تقبح ولا تطلب ما لنفسها ولا تحتد ولا تظن السوء ولا تفرح بالاثم بل تفرح بالحقوتحتمل كل شيء وتصدق كل شيء وترجو كل شيء وتصبر على كل شيء</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المحبة لا تسقط ابدا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واما النبوات فستبطل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ne fait rien de laid, il ne cherche pas son intérêt, il ne s'irrite pas, il n'entretient pas de rancune, il ne se réjouit pas de l'injustice, mais il trouve sa joie dans la vérité. 7 Il excuse tout, il croit tout, il espère tout, il endure tout. L'amour ne disparaît jamais. Les prophéties?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does not behave rudely, does not seek its own, is not provoked, thinks no evil; 6 does not rejoice in iniquity, but rejoices in the truth; 7 bears all things, believes all things, hopes all things, endures all things. 8 Love never fails. But whether there are prophecies,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71204" name="Group 36"/>
          <p:cNvGraphicFramePr>
            <a:graphicFrameLocks noGrp="1"/>
          </p:cNvGraphicFramePr>
          <p:nvPr/>
        </p:nvGraphicFramePr>
        <p:xfrm>
          <a:off x="34925" y="44450"/>
          <a:ext cx="9074150" cy="5798503"/>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والألسنة فستنتهي والعلم فسيبطل.لاننا نعلم بعض العلم ونتنبأ بعض التنبوء</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ولكن متى جاء الكامل فحينئذ يبطل ما هو بعض</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Elles seront abolies. Les langues? Elles prendront fin. La connaissance? Elle sera abolie. Car notre connaissance est limitée et limitée notre prophétie . 10 Mais quand viendra la perfection, ce qui est limité sera aboli.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they will fail; whether there are tongues, they will cease; whether there is knowledge, it will vanish away. 9 For we know in part and we prophesy in part. 10 But when that which is perfect has come, then that which is in part will be done away.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72235" name="Group 43"/>
          <p:cNvGraphicFramePr>
            <a:graphicFrameLocks noGrp="1"/>
          </p:cNvGraphicFramePr>
          <p:nvPr/>
        </p:nvGraphicFramePr>
        <p:xfrm>
          <a:off x="34925" y="44450"/>
          <a:ext cx="9074150" cy="6931152"/>
        </p:xfrm>
        <a:graphic>
          <a:graphicData uri="http://schemas.openxmlformats.org/drawingml/2006/table">
            <a:tbl>
              <a:tblPr rtl="1"/>
              <a:tblGrid>
                <a:gridCol w="5113337">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لما كنت طفلا كطفل كنت اتكلم وكطفل كنت افطن وكطفل كنت افتكر</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ولكن لما صرت رجلا ابطلت ما للطفل.  فاننا ننظر الآن في مرآة في لغز لكن حينئذ وجها لوجه</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الآن اعرف بعض المعرفة لكن حينئذ ساعرف كما عرفت.</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Lorsque j'étais enfant, je parlais comme un enfant, je pensais comme un enfant, je raisonnais comme un enfant. Devenu homme, j'ai mis fin à ce qui était propre à l'enfant. A présent, nous voyons dans un miroir et de façon confuse, mais alors, ce sera face à face. A présent, ma connaissance est limitée, alors, je connaîtrai comme je suis connu.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When I was a child, I spoke as a child, I understood as a child, I thought as a child; but when I became a man, I put away childish things. 12 For now we see in a mirror, dimly, but then face to face. Now I know in part, but then I shall know just as I also am known.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73248" name="Group 32"/>
          <p:cNvGraphicFramePr>
            <a:graphicFrameLocks noGrp="1"/>
          </p:cNvGraphicFramePr>
          <p:nvPr/>
        </p:nvGraphicFramePr>
        <p:xfrm>
          <a:off x="34925" y="44450"/>
          <a:ext cx="9074150" cy="6339840"/>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اما الآن فيثبت الايمان والرجاء والمحبة هذه الثلاثة ولكن اعظمهن المحبة اتبعوا المحبة ولكن جدوا للمواهب الروحية وبالأولى ان تتنبأوا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لان من يتكلم بلسان لا يكلم الناس بل الله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Maintenant donc ces trois-là demeurent, la foi, l'espérance et l'amour, mais l'amour est le plus grand. 1 Recherchez l'amour; ayez pour ambition les phénomènes spirituels, surtout la prophétie. 2 Car celui qui parle en langues ne parle pas aux hommes, mais à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And now abide faith, hope, love, these three; but the greatest of these is love. </a:t>
                      </a:r>
                    </a:p>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14:1 Pursue love, and desire spiritual gifts, but especially that you may prophesy. 2 For he who speaks in a tongue does not speak to men but to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74265" name="Group 25"/>
          <p:cNvGraphicFramePr>
            <a:graphicFrameLocks noGrp="1"/>
          </p:cNvGraphicFramePr>
          <p:nvPr/>
        </p:nvGraphicFramePr>
        <p:xfrm>
          <a:off x="34925" y="44450"/>
          <a:ext cx="9074150" cy="591312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ليس احد يسمع</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ولكنه بالروح يتكلم باسرار. واما من يتنبأ فيكلم الناس ببنيان ووعظ وتسلية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من يتكلم بلسان يبني نفسه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واما من يتنبأ فيبني الكنيسة</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Personne ne le comprend: sous l'inspiration, il énonce des choses mystérieuses. Mais celui qui prophétise parle aux hommes: il édifie, il exhorte, il encourage. Celui qui parle en langues s'édifie lui-même, mais celui qui prophétise édifie l'assemblée.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no one understands him; however, in the spirit he speaks mysteries. 3 But he who prophesies speaks edification and exhortation and comfort to men. 4 He who speaks in a tongue edifies himself, but he who prophesies edifies the church.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9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9218"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192921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1929220"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19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17959" name="Group 39"/>
          <p:cNvGraphicFramePr>
            <a:graphicFrameLocks noGrp="1"/>
          </p:cNvGraphicFramePr>
          <p:nvPr/>
        </p:nvGraphicFramePr>
        <p:xfrm>
          <a:off x="34925" y="44450"/>
          <a:ext cx="9074150" cy="6338888"/>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الكاثوليكون من</a:t>
                      </a:r>
                      <a:r>
                        <a:rPr kumimoji="0" lang="en-CA" sz="3600" b="0" i="0" u="sng" strike="noStrike" cap="none" normalizeH="0" baseline="0" dirty="0">
                          <a:ln>
                            <a:noFill/>
                          </a:ln>
                          <a:solidFill>
                            <a:srgbClr val="FF9933"/>
                          </a:solidFill>
                          <a:effectLst/>
                          <a:latin typeface="Arial" charset="0"/>
                          <a:cs typeface="Arial" charset="0"/>
                        </a:rPr>
                        <a:t> </a:t>
                      </a:r>
                      <a:r>
                        <a:rPr kumimoji="0" lang="ar-SA" sz="3600" b="0" i="0" u="sng" strike="noStrike" cap="none" normalizeH="0" baseline="0" dirty="0">
                          <a:ln>
                            <a:noFill/>
                          </a:ln>
                          <a:solidFill>
                            <a:srgbClr val="FF9933"/>
                          </a:solidFill>
                          <a:effectLst/>
                          <a:latin typeface="Arial" charset="0"/>
                          <a:cs typeface="Arial" charset="0"/>
                        </a:rPr>
                        <a:t>رسالة </a:t>
                      </a:r>
                      <a:r>
                        <a:rPr kumimoji="0" lang="ar-EG" sz="3600" b="0" i="0" u="sng" strike="noStrike" cap="none" normalizeH="0" baseline="0" dirty="0">
                          <a:ln>
                            <a:noFill/>
                          </a:ln>
                          <a:solidFill>
                            <a:srgbClr val="FF9933"/>
                          </a:solidFill>
                          <a:effectLst/>
                          <a:latin typeface="Arial" charset="0"/>
                          <a:cs typeface="Arial" charset="0"/>
                        </a:rPr>
                        <a:t>يوحنا الأولى (  2 : 12 – 17 )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كتب اليكم ايها الاولاد لانه قد غفرت لكم الخطايا من اجل اسمه اكتب اليكم ايها الآباء لانكم قد عرفتم الذي من البدء.</a:t>
                      </a:r>
                      <a:r>
                        <a:rPr kumimoji="0" lang="en-US" sz="32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1 Jean 2:13 - 17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Je vous écris, petits enfants, parce que vos péchés vous sont pardonnés à cause de son nom. </a:t>
                      </a:r>
                      <a:r>
                        <a:rPr kumimoji="0" lang="en-US" sz="2800" b="0" i="0" u="none" strike="noStrike" cap="none" normalizeH="0" baseline="0">
                          <a:ln>
                            <a:noFill/>
                          </a:ln>
                          <a:solidFill>
                            <a:schemeClr val="bg1"/>
                          </a:solidFill>
                          <a:effectLst/>
                          <a:latin typeface="Arial" charset="0"/>
                          <a:cs typeface="Arial" charset="0"/>
                        </a:rPr>
                        <a:t>13 </a:t>
                      </a:r>
                      <a:r>
                        <a:rPr kumimoji="0" lang="fr-FR" sz="2800" b="0" i="0" u="none" strike="noStrike" cap="none" normalizeH="0" baseline="0">
                          <a:ln>
                            <a:noFill/>
                          </a:ln>
                          <a:solidFill>
                            <a:schemeClr val="bg1"/>
                          </a:solidFill>
                          <a:effectLst/>
                          <a:latin typeface="Arial" charset="0"/>
                          <a:cs typeface="Arial" charset="0"/>
                        </a:rPr>
                        <a:t>Je vous l'écris, pères: "Vous connaissez celui qui est dès le commencement."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1 John 2:12-17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I write to you, little children, Because your sins are forgiven you for His name's sake. 13 I write to you, fathers, Because you have known Him who is from the beginning.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49c</a:t>
            </a:r>
          </a:p>
        </p:txBody>
      </p:sp>
    </p:spTree>
  </p:cSld>
  <p:clrMapOvr>
    <a:masterClrMapping/>
  </p:clrMapOvr>
</p:sld>
</file>

<file path=ppt/slides/slide19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18970" name="Group 26"/>
          <p:cNvGraphicFramePr>
            <a:graphicFrameLocks noGrp="1"/>
          </p:cNvGraphicFramePr>
          <p:nvPr/>
        </p:nvGraphicFramePr>
        <p:xfrm>
          <a:off x="34925" y="115888"/>
          <a:ext cx="9074150" cy="6425184"/>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اكتب اليكم ايها الاحداث لانكم قد غلبتم الشرير.اكتب اليكم ايها الاولاد لانكم قد عرفتم الآب. كتبت اليكم ايها الآباء لانكم قد عرفتم الذي من البدء.</a:t>
                      </a:r>
                      <a:r>
                        <a:rPr kumimoji="0" lang="en-US"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Je vous l'écris, jeunes gens: "Vous êtes vainqueurs du Mauvais." Je vous l'ai donc écrit, mes petits enfants: "Vous connaissez le Père."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Je vous l'ai écrit, pères: "Vous connaissez celui qui est dès le commencement." Je vous l'ai écrit, jeunes gens: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I write to you, young men, Because you have overcome the wicked one. I write to you, little children, Because you have known the Father. 14 I have written to you, fathers, Because you have known Him who is from the beginning. I have written to you, young men,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75290" name="Group 26"/>
          <p:cNvGraphicFramePr>
            <a:graphicFrameLocks noGrp="1"/>
          </p:cNvGraphicFramePr>
          <p:nvPr/>
        </p:nvGraphicFramePr>
        <p:xfrm>
          <a:off x="34925" y="115888"/>
          <a:ext cx="9074150" cy="5804218"/>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كتبت اليكم ايها الاحداث لانكم اقوياء وكلمة الله ثابتة فيكم وقد غلبتم الشرير. لا تحبوا العالم ولا الاشياء التي في العالم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ان احب احد العالم فليست فيه محبة الآب.</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"Vous êtes forts, et la parole de Dieu demeure en vous, et vous êtes vainqueurs du Mauvais. N'aimez pas le monde ni ce qui est dans le monde. Si quelqu'un aime le monde, l'amour du Père n'est pas en lui,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Because you are strong, and the word of God abides in you, And you have overcome the wicked one. 15 Do not love the world or the things in the world. If anyone loves the world, the love of the Father is not in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76308" name="Group 20"/>
          <p:cNvGraphicFramePr>
            <a:graphicFrameLocks noGrp="1"/>
          </p:cNvGraphicFramePr>
          <p:nvPr/>
        </p:nvGraphicFramePr>
        <p:xfrm>
          <a:off x="34925" y="115888"/>
          <a:ext cx="9074150" cy="6442710"/>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كل ما في العالم شهوة الجسد وشهوة العيون وتعظم المعيشة ليس من الآب بل من العالم. والعالم يمضي وشهوته واما الذي يصنع مشيئة الله فيثبت الى الابد</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puisque tout ce qui est dans le monde - la convoitise de la chair, la convoitise des yeux, et la confiance orgueilleuse dans les biens -, ne provient pas du Père, mais provient du monde. Or, le monde passe, lui et sa convoitise; mais celui qui fait la volonté de Dieu demeure à jamais.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For all that is in the world--the lust of the flesh, the lust of the eyes, and the pride of life--is not of the Father but is of the world. 17 And the world is passing away, and the lust of it; but he who does the will of God abides forever.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362"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193536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1935364"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1935365"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19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23067" name="Group 27"/>
          <p:cNvGraphicFramePr>
            <a:graphicFrameLocks noGrp="1"/>
          </p:cNvGraphicFramePr>
          <p:nvPr/>
        </p:nvGraphicFramePr>
        <p:xfrm>
          <a:off x="107950" y="115888"/>
          <a:ext cx="9036050" cy="6832346"/>
        </p:xfrm>
        <a:graphic>
          <a:graphicData uri="http://schemas.openxmlformats.org/drawingml/2006/table">
            <a:tbl>
              <a:tblPr rtl="1"/>
              <a:tblGrid>
                <a:gridCol w="4284662">
                  <a:extLst>
                    <a:ext uri="{9D8B030D-6E8A-4147-A177-3AD203B41FA5}">
                      <a16:colId xmlns:a16="http://schemas.microsoft.com/office/drawing/2014/main" val="20000"/>
                    </a:ext>
                  </a:extLst>
                </a:gridCol>
                <a:gridCol w="475138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a:ln>
                            <a:noFill/>
                          </a:ln>
                          <a:solidFill>
                            <a:srgbClr val="FF9900"/>
                          </a:solidFill>
                          <a:effectLst/>
                          <a:latin typeface="Arial" charset="0"/>
                          <a:cs typeface="Arial" charset="0"/>
                        </a:rPr>
                        <a:t>الأطهار</a:t>
                      </a:r>
                      <a:r>
                        <a:rPr kumimoji="0" lang="ar-EG" sz="3200" b="0" i="0" u="sng" strike="noStrike" cap="none" normalizeH="0" baseline="0">
                          <a:ln>
                            <a:noFill/>
                          </a:ln>
                          <a:solidFill>
                            <a:srgbClr val="FF9933"/>
                          </a:solidFill>
                          <a:effectLst/>
                          <a:latin typeface="Arial" charset="0"/>
                          <a:cs typeface="Arial" charset="0"/>
                        </a:rPr>
                        <a:t> (</a:t>
                      </a:r>
                      <a:r>
                        <a:rPr kumimoji="0" lang="en-US" sz="3200" b="0" i="0" u="sng" strike="noStrike" cap="none" normalizeH="0" baseline="0">
                          <a:ln>
                            <a:noFill/>
                          </a:ln>
                          <a:solidFill>
                            <a:srgbClr val="FF9933"/>
                          </a:solidFill>
                          <a:effectLst/>
                          <a:latin typeface="Arial" charset="0"/>
                          <a:cs typeface="Arial" charset="0"/>
                        </a:rPr>
                        <a:t>1:15-26</a:t>
                      </a:r>
                      <a:r>
                        <a:rPr kumimoji="0" lang="ar-SA" sz="3200" b="0" i="0" u="sng" strike="noStrike" cap="none" normalizeH="0" baseline="0">
                          <a:ln>
                            <a:noFill/>
                          </a:ln>
                          <a:solidFill>
                            <a:srgbClr val="FF9933"/>
                          </a:solidFill>
                          <a:effectLst/>
                          <a:latin typeface="Arial" charset="0"/>
                          <a:cs typeface="Arial" charset="0"/>
                        </a:rPr>
                        <a:t>)</a:t>
                      </a:r>
                      <a:endParaRPr kumimoji="0" lang="en-US"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وفي تلك الايام قام بطرس في وسط التلاميذ.وكان عدّة اسماء معا نحو مئة وعشرين.فقال  ايها الرجال الاخوة كان ينبغي ان يتم هذا المكتوب</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1:15-26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En ces jours-là, Pierre se leva au milieu des frères - il y avait là, réuni, un groupe d'environ cent vingt personnes - et il déclara: 16 Frères, il fallait que s'accomplisse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1:15-26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And in those days Peter stood up in the midst of the disciples (altogether the number of names was about a hundred and twenty), and said, 16 Men and brethren, this Scripture had to be fulfilled,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49a</a:t>
            </a:r>
          </a:p>
        </p:txBody>
      </p:sp>
    </p:spTree>
  </p:cSld>
  <p:clrMapOvr>
    <a:masterClrMapping/>
  </p:clrMapOvr>
</p:sld>
</file>

<file path=ppt/slides/slide19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24087" name="Group 23"/>
          <p:cNvGraphicFramePr>
            <a:graphicFrameLocks noGrp="1"/>
          </p:cNvGraphicFramePr>
          <p:nvPr/>
        </p:nvGraphicFramePr>
        <p:xfrm>
          <a:off x="34925" y="44450"/>
          <a:ext cx="9074150" cy="676656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سبق الروح القدس فقاله بفم داود عن يهوذا الذي صار دليلا للذين قبضوا على يسوع. اذ كان معدودا بيننا وصار له نصيب في هذه الخدمة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فان هذا اقتنى حقلا من اجرة الظلم واذ سقط على وجهه</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 que l'Esprit Saint avait annoncé dans l'Écriture, par la bouche de David, à propos de Judas devenu le guide de ceux qui ont arrêté Jésus. Il était de notre nombre et avait reçu sa part de notre service. Or cet homme, avec le salaire de son iniquité, avait acheté une terre: il est tombé en avant,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which the Holy Spirit spoke before by the mouth of David concerning Judas, who became a guide to those who arrested Jesus; 17 for he was numbered with us and obtained a part in this ministry. 18 (Now this man purchased a field with the wages of iniquity; and falling headlong,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77345" name="Group 33"/>
          <p:cNvGraphicFramePr>
            <a:graphicFrameLocks noGrp="1"/>
          </p:cNvGraphicFramePr>
          <p:nvPr/>
        </p:nvGraphicFramePr>
        <p:xfrm>
          <a:off x="34925" y="44450"/>
          <a:ext cx="9074150" cy="6867843"/>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انشق من الوسط فانسكبت احشاؤه كلها. وصار ذلك معلوما عند جميع سكان اورشليم حتى دعي ذلك الحقل في لغتهم حقل دما اي حقل دم.</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لانه مكتوب في سفر المزامير لتصر داره خرابا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s'est ouvert par le milieu, et ses entrailles se sont toutes répandues. Tous les habitants de Jérusalem l'ont appris: aussi cette terre a-t-elle été appelée, dans leur langue, Hakeldama, c'est-à-dire Terre de sang. Il est de fait écrit dans le livre des Psaumes: Que sa résidence devienne déserte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he burst open in the middle and all his entrails gushed out. 19 And it became known to all those dwelling in Jerusalem; so that field is called in their own language, Akel Dama, that is, Field of Blood.) 20 For it is written in the book of Psalms: `Let his dwelling place be desolate,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78365" name="Group 29"/>
          <p:cNvGraphicFramePr>
            <a:graphicFrameLocks noGrp="1"/>
          </p:cNvGraphicFramePr>
          <p:nvPr/>
        </p:nvGraphicFramePr>
        <p:xfrm>
          <a:off x="34925" y="44450"/>
          <a:ext cx="9074150" cy="6514148"/>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ولا يكن فيها ساكن وليأخذ وظيفته آخر. فينبغي ان الرجال الذين اجتمعوا معنا كل الزمان الذي فيه دخل الينا الرب يسوع وخرج  منذ معمودية يوحنا الى اليوم الذي ارتفع فيه عنا يصير واحدا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que personne ne l'habite, et encore: qu'un autre prenne sa charge.Il y a des hommes qui nous ont accompagnés durant tout le temps où le Seigneur Jésus a marché à notre tête, à commencer par le baptême de Jean jusqu'au jour où il nous a été enlevé: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let no one live in it'; and, `Let another take his office.' 21 Therefore, of these men who have accompanied us all the time that the Lord Jesus went in and out among us, 22 beginning from the baptism of John to that day when He was taken up from 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79395" name="Group 35"/>
          <p:cNvGraphicFramePr>
            <a:graphicFrameLocks noGrp="1"/>
          </p:cNvGraphicFramePr>
          <p:nvPr/>
        </p:nvGraphicFramePr>
        <p:xfrm>
          <a:off x="34925" y="44450"/>
          <a:ext cx="9074150" cy="676656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منهم شاهدا معنا بقيامته. فاقاموا اثنين يوسف الذي يدعى برسابا الملقب يوستس ومتياس. وصلّوا قائلين ايها الرب العارف قلوب الجميع عيّن انت من هذين الاثنين ايا اخترته.</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faut donc que l'un d'entre eux devienne avec nous témoin de sa résurrection."On en présenta deux, Joseph appelé Barsabbas, surnommé Justus, et Matthias. Et l'on fit alors cette prière: "Toi, Seigneur, qui connais les coeurs de tous, désigne celui des deux que tu as choisi,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one of these must become a witness with us of His resurrection. 23 And they proposed two: Joseph called Barsabas, who was surnamed Justus, and Matthias. 24 And they prayed and said, You, O Lord, who know the hearts of all, show which of these two You have chosen</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80405" name="Group 21"/>
          <p:cNvGraphicFramePr>
            <a:graphicFrameLocks noGrp="1"/>
          </p:cNvGraphicFramePr>
          <p:nvPr/>
        </p:nvGraphicFramePr>
        <p:xfrm>
          <a:off x="34925" y="44450"/>
          <a:ext cx="9074150" cy="6315647"/>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ليأخذ قرعة هذه الخدمة والرسالة التي تعداها يهوذا ليذهب الى مكانه.</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ألقوا قرعتهم فوقعت القرعة على متياس فحسب مع الاحد عشر رسولا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pour prendre, dans le service de l'apostolat, la place que Judas a délaissée pour aller à la place qui est la sienne."  On les tira au sort et le sort tomba sur Matthias qui fut dès lors adjoint aux onze apôtres.</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to take part in this ministry and apostleship from which Judas by transgression fell, that he might go to his own place. 26 And they cast their lots, and the lot fell on Matthias. And he was numbered with the eleven apostles.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2530"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9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4578"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9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28196" name="Group 36"/>
          <p:cNvGraphicFramePr>
            <a:graphicFrameLocks noGrp="1"/>
          </p:cNvGraphicFramePr>
          <p:nvPr/>
        </p:nvGraphicFramePr>
        <p:xfrm>
          <a:off x="107950" y="44450"/>
          <a:ext cx="9072563" cy="6742240"/>
        </p:xfrm>
        <a:graphic>
          <a:graphicData uri="http://schemas.openxmlformats.org/drawingml/2006/table">
            <a:tbl>
              <a:tblPr rtl="1"/>
              <a:tblGrid>
                <a:gridCol w="4255637">
                  <a:extLst>
                    <a:ext uri="{9D8B030D-6E8A-4147-A177-3AD203B41FA5}">
                      <a16:colId xmlns:a16="http://schemas.microsoft.com/office/drawing/2014/main" val="20000"/>
                    </a:ext>
                  </a:extLst>
                </a:gridCol>
                <a:gridCol w="4816926">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 (</a:t>
                      </a:r>
                      <a:r>
                        <a:rPr kumimoji="0" lang="en-US" sz="3600" b="0" i="0" u="sng" strike="noStrike" cap="none" normalizeH="0" baseline="0" dirty="0">
                          <a:ln>
                            <a:noFill/>
                          </a:ln>
                          <a:solidFill>
                            <a:srgbClr val="FF9933"/>
                          </a:solidFill>
                          <a:effectLst/>
                          <a:latin typeface="Arial" charset="0"/>
                          <a:cs typeface="Arial" charset="0"/>
                        </a:rPr>
                        <a:t>108:3-4</a:t>
                      </a:r>
                      <a:r>
                        <a:rPr kumimoji="0" lang="ar-EG" sz="3600" b="0" i="0" u="sng" strike="noStrike" cap="none" normalizeH="0" baseline="0" dirty="0">
                          <a:ln>
                            <a:noFill/>
                          </a:ln>
                          <a:solidFill>
                            <a:srgbClr val="FF9933"/>
                          </a:solidFill>
                          <a:effectLst/>
                          <a:latin typeface="Arial" charset="0"/>
                          <a:cs typeface="Arial" charset="0"/>
                        </a:rPr>
                        <a:t>)</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احمدك بين الشعوب يا رب وارنم لك بين الامم. لان رحمتك قد عظمت فوق السموات والى الغمام حقك. هللويا.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108:3-4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t>
                      </a:r>
                      <a:r>
                        <a:rPr kumimoji="0" lang="fr-FR" sz="2800" b="0" i="0" u="none" strike="noStrike" cap="none" normalizeH="0" baseline="0">
                          <a:ln>
                            <a:noFill/>
                          </a:ln>
                          <a:solidFill>
                            <a:schemeClr val="bg1"/>
                          </a:solidFill>
                          <a:effectLst/>
                          <a:latin typeface="Arial" charset="0"/>
                          <a:cs typeface="Arial" charset="0"/>
                        </a:rPr>
                        <a:t>Je te rendrai grâce parmi les peuples, Seigneur, je te chanterai parmi les nations.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Car ta fidélité est plus grande que les cieux et ta vérité va jusqu'aux nues,</a:t>
                      </a:r>
                      <a:r>
                        <a:rPr kumimoji="0" lang="fr-FR" sz="3200" b="0" i="0" u="none" strike="noStrike" cap="none" normalizeH="0" baseline="0">
                          <a:ln>
                            <a:noFill/>
                          </a:ln>
                          <a:solidFill>
                            <a:schemeClr val="bg1"/>
                          </a:solidFill>
                          <a:effectLst/>
                          <a:latin typeface="Arial" charset="0"/>
                          <a:cs typeface="Times New Roman" pitchFamily="18" charset="0"/>
                        </a:rPr>
                        <a:t> </a:t>
                      </a:r>
                      <a:endParaRPr kumimoji="0" lang="en-US" sz="3200" b="0" i="0" u="none" strike="noStrike" cap="none" normalizeH="0" baseline="0">
                        <a:ln>
                          <a:noFill/>
                        </a:ln>
                        <a:solidFill>
                          <a:schemeClr val="bg1"/>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108:3-4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 I will praise You, O Lord, among the peoples, And I will sing praises to You among the nations.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For Your mercy is great above the heavens, And Your truth reaches to the clouds.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49pg</a:t>
            </a:r>
          </a:p>
        </p:txBody>
      </p:sp>
    </p:spTree>
  </p:cSld>
  <p:clrMapOvr>
    <a:masterClrMapping/>
  </p:clrMapOvr>
</p:sld>
</file>

<file path=ppt/slides/slide19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29221" name="Group 37"/>
          <p:cNvGraphicFramePr>
            <a:graphicFrameLocks noGrp="1"/>
          </p:cNvGraphicFramePr>
          <p:nvPr/>
        </p:nvGraphicFramePr>
        <p:xfrm>
          <a:off x="34925" y="44450"/>
          <a:ext cx="9145588" cy="6705600"/>
        </p:xfrm>
        <a:graphic>
          <a:graphicData uri="http://schemas.openxmlformats.org/drawingml/2006/table">
            <a:tbl>
              <a:tblPr rtl="1"/>
              <a:tblGrid>
                <a:gridCol w="4248150">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يوحنا ( 17 : 14 – 26 )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انا قد اعطيتهم كلامك والعالم ابغضهم لانهم ليسوا من العالم كما اني انا لست من العالم. لست اسأل ان تأخذهم من العالم بل ان تحفظهم من الشرير.</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17:14-26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Je leur ai donné ta parole et le monde les a haïs, parce qu'ils ne sont pas du monde, comme je ne suis pas du monde. Je ne te demande pas de les ôter du monde, mais de les garder du Mauvais.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17:14-26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I have given them Your word; and the world has hated them because they are not of the world, just as I am not of the world. 15 I do not pray that You should take them out of the world, but that You should keep them from the evil one.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49g</a:t>
            </a:r>
          </a:p>
        </p:txBody>
      </p:sp>
    </p:spTree>
  </p:cSld>
  <p:clrMapOvr>
    <a:masterClrMapping/>
  </p:clrMapOvr>
</p:sld>
</file>

<file path=ppt/slides/slide19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30232" name="Group 24"/>
          <p:cNvGraphicFramePr>
            <a:graphicFrameLocks noGrp="1"/>
          </p:cNvGraphicFramePr>
          <p:nvPr/>
        </p:nvGraphicFramePr>
        <p:xfrm>
          <a:off x="34925" y="115888"/>
          <a:ext cx="9074150" cy="6585585"/>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ليسوا من العالم كما اني انا لست من العالم. قدسهم في حقك</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كلامك هو حق.كما ارسلتني الى العالم ارسلتهم انا الى العالم. ولاجلهم اقدس انا ذاتي ليكونوا هم ايضا مقدسين في الحق</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Il ne sont pas du monde comme je ne suis pas du monde. Consacre-les par la vérité: ta parole est vérité. Comme tu m'as envoyé dans le monde, je les envoie dans le monde. Et pour eux je me consacre moi-même, afin qu'ils soient eux aussi consacrés par la vérité.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They are not of the world, just as I am not of the world. 17 Sanctify them by Your truth. Your word is truth. 18 As You sent Me into the world, I also have sent them into the world. 19 And for their sakes I sanctify Myself, that they also may be sanctified by the truth.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81433" name="Group 25"/>
          <p:cNvGraphicFramePr>
            <a:graphicFrameLocks noGrp="1"/>
          </p:cNvGraphicFramePr>
          <p:nvPr/>
        </p:nvGraphicFramePr>
        <p:xfrm>
          <a:off x="34925" y="115888"/>
          <a:ext cx="9074150" cy="6158865"/>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ولست اسأل من اجل هؤلاء فقط بل ايضا من اجل الذين يؤمنون بي بكلامهم. ليكون الجميع واحدا كما انك انت ايها الآب فيّ وانا فيك ليكونوا هم ايضا واحدا فينا ليؤمن العالم انك ارسلتني</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Je ne prie pas seulement pour eux, je prie aussi pour ceux qui, grâce à leur parole, croiront en moi: que tous soient un comme toi, Père, tu es en moi et que je suis en toi, qu'ils soient en nous eux aussi, afin que le monde croie que tu m'as envoyé.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I do not pray for these alone, but also for those who will believe in Me through their word; 21 that they all may be one, as You, Father, are in Me, and I in You; that they also may be one in Us, that the world may believe that You sent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82456" name="Group 24"/>
          <p:cNvGraphicFramePr>
            <a:graphicFrameLocks noGrp="1"/>
          </p:cNvGraphicFramePr>
          <p:nvPr/>
        </p:nvGraphicFramePr>
        <p:xfrm>
          <a:off x="34925" y="115888"/>
          <a:ext cx="9074150" cy="6585585"/>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وانا قد اعطيتهم المجد الذي اعطيتني ليكونوا واحد كما اننا نحن واحد.</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انا فيهم وانت فيّ ليكونوا مكملين الى واحد وليعلم العالم انك ارسلتني واحببتهم كما احببتني</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Et moi, je leur ai donné la gloire que tu m'as donnée, pour qu'ils soient un comme nous sommes un, moi en eux comme toi en moi, pour qu'ils parviennent à l'unité parfaite et qu'ainsi le monde puisse connaître que c'est toi qui m'as envoyé et que tu les as aimés comme tu m'as aimé.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And the glory which You gave Me I have given them, that they may be one just as We are one: 23 I in them, and You in Me; that they may be made perfect in one, and that the world may know that You have sent Me, and have loved them as You have loved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83481" name="Group 25"/>
          <p:cNvGraphicFramePr>
            <a:graphicFrameLocks noGrp="1"/>
          </p:cNvGraphicFramePr>
          <p:nvPr/>
        </p:nvGraphicFramePr>
        <p:xfrm>
          <a:off x="34925" y="115888"/>
          <a:ext cx="9074150" cy="6329553"/>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ايها الآب اريد ان هؤلاء الذين اعطيتني يكونون معي حيث اكون انا لينظروا مجدي الذي اعطيتني لانك احببتني قبل انشاء العالم.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Père, je veux que là où je suis, ceux que tu m'as donnés soient eux aussi avec moi, et qu'ils contemplent la gloire que tu m'as donnée, car tu m'as aimé dès avant la fondation du monde.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Father, I desire that they also whom You gave Me may be with Me where I am, that they may behold My glory which You have given Me; for You loved Me before the foundation of the world.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31253" name="Group 21"/>
          <p:cNvGraphicFramePr>
            <a:graphicFrameLocks noGrp="1"/>
          </p:cNvGraphicFramePr>
          <p:nvPr/>
        </p:nvGraphicFramePr>
        <p:xfrm>
          <a:off x="34925" y="44450"/>
          <a:ext cx="9145588" cy="674224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ايها الآب البار ان العالم لم يعرفك.اما انا فعرفتك وهؤلاء عرفوا انك انت ارسلتني. وعرفتهم اسمك وسأعرفهم ليكون فيهم الحب الذي احببتني به واكون انا فيهم</a:t>
                      </a:r>
                      <a:r>
                        <a:rPr kumimoji="0" lang="ar-EG"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Père juste, tandis que le monde ne t'a pas connu, je t'ai connu et ceux-ci ont reconnu que tu m'as envoyé. Je leur ai fait connaître ton nom et je le leur ferai connaître encore, afin que l'amour dont tu m'as aimé soit en eux, et moi en eux.</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O righteous Father! The world has not known You, but I have known You; and these have known that You sent Me. 26 And I have declared to them Your name, and will declare it, that the love with which You loved Me may be in them, and I in them.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2770"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50" y="4529138"/>
            <a:ext cx="1238250" cy="628650"/>
          </a:xfrm>
          <a:prstGeom prst="rect">
            <a:avLst/>
          </a:prstGeom>
          <a:noFill/>
          <a:ln w="9525">
            <a:noFill/>
            <a:miter lim="800000"/>
            <a:headEnd/>
            <a:tailEnd/>
          </a:ln>
        </p:spPr>
      </p:pic>
      <p:sp>
        <p:nvSpPr>
          <p:cNvPr id="1952772" name="Text Box 4">
            <a:hlinkClick r:id="" action="ppaction://macro?name=GoToLiturgyOfBelievers"/>
          </p:cNvPr>
          <p:cNvSpPr txBox="1">
            <a:spLocks noChangeArrowheads="1"/>
          </p:cNvSpPr>
          <p:nvPr/>
        </p:nvSpPr>
        <p:spPr bwMode="auto">
          <a:xfrm>
            <a:off x="2860675" y="4286250"/>
            <a:ext cx="4926013" cy="1144588"/>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a:t>Continue to the Liturgy of the Believers</a:t>
            </a:r>
            <a:endParaRPr lang="fr-CA" sz="2800" b="1"/>
          </a:p>
          <a:p>
            <a:pPr algn="ctr">
              <a:lnSpc>
                <a:spcPct val="90000"/>
              </a:lnSpc>
            </a:pPr>
            <a:r>
              <a:rPr lang="ar-EG" sz="2800" b="1"/>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86854" name="Group 38"/>
          <p:cNvGraphicFramePr>
            <a:graphicFrameLocks noGrp="1"/>
          </p:cNvGraphicFramePr>
          <p:nvPr/>
        </p:nvGraphicFramePr>
        <p:xfrm>
          <a:off x="468313" y="404813"/>
          <a:ext cx="8137525" cy="6236208"/>
        </p:xfrm>
        <a:graphic>
          <a:graphicData uri="http://schemas.openxmlformats.org/drawingml/2006/table">
            <a:tbl>
              <a:tblPr rtl="1"/>
              <a:tblGrid>
                <a:gridCol w="8137525">
                  <a:extLst>
                    <a:ext uri="{9D8B030D-6E8A-4147-A177-3AD203B41FA5}">
                      <a16:colId xmlns:a16="http://schemas.microsoft.com/office/drawing/2014/main" val="20000"/>
                    </a:ext>
                  </a:extLst>
                </a:gridCol>
              </a:tblGrid>
              <a:tr h="20875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800" b="1" i="0" u="none" strike="noStrike" cap="none" normalizeH="0" baseline="0">
                          <a:ln>
                            <a:noFill/>
                          </a:ln>
                          <a:solidFill>
                            <a:srgbClr val="FF9900"/>
                          </a:solidFill>
                          <a:effectLst/>
                          <a:latin typeface="Arial" charset="0"/>
                          <a:cs typeface="Arial" charset="0"/>
                        </a:rPr>
                        <a:t>Seventh Sunday of the Holy Fifty days</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en-US" sz="4800" b="1"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800" b="1" i="0" u="none" strike="noStrike" cap="none" normalizeH="0" baseline="0">
                          <a:ln>
                            <a:noFill/>
                          </a:ln>
                          <a:solidFill>
                            <a:srgbClr val="FF9900"/>
                          </a:solidFill>
                          <a:effectLst/>
                          <a:latin typeface="Arial" charset="0"/>
                          <a:cs typeface="Arial" charset="0"/>
                        </a:rPr>
                        <a:t>الأحد االسابع من الخماسين المقدسة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000" b="1" i="0" u="none" strike="noStrike" cap="none" normalizeH="0" baseline="0">
                          <a:ln>
                            <a:noFill/>
                          </a:ln>
                          <a:solidFill>
                            <a:srgbClr val="FF9900"/>
                          </a:solidFill>
                          <a:effectLst/>
                          <a:latin typeface="Arial" charset="0"/>
                          <a:cs typeface="Arial" charset="0"/>
                        </a:rPr>
                        <a:t>عيد العنصرة</a:t>
                      </a:r>
                      <a:endParaRPr kumimoji="0" lang="fr-FR" sz="4000" b="1"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fr-FR" sz="4000" b="1" i="0" u="none" strike="noStrike" cap="none" normalizeH="0" baseline="0">
                          <a:ln>
                            <a:noFill/>
                          </a:ln>
                          <a:solidFill>
                            <a:srgbClr val="FF9900"/>
                          </a:solidFill>
                          <a:effectLst/>
                          <a:latin typeface="Arial" charset="0"/>
                          <a:cs typeface="Arial" charset="0"/>
                        </a:rPr>
                        <a:t>Septième Dimanche</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fr-FR" sz="4000" b="1" i="0" u="none" strike="noStrike" cap="none" normalizeH="0" baseline="0">
                          <a:ln>
                            <a:noFill/>
                          </a:ln>
                          <a:solidFill>
                            <a:srgbClr val="FF9900"/>
                          </a:solidFill>
                          <a:effectLst/>
                          <a:latin typeface="Arial" charset="0"/>
                          <a:cs typeface="Arial" charset="0"/>
                        </a:rPr>
                        <a:t>"ELKHAMSINE «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fr-CA" sz="4000" b="1" i="0" u="none" strike="noStrike" cap="none" normalizeH="0" baseline="0">
                          <a:ln>
                            <a:noFill/>
                          </a:ln>
                          <a:solidFill>
                            <a:srgbClr val="FF9900"/>
                          </a:solidFill>
                          <a:effectLst/>
                          <a:latin typeface="Arial" charset="0"/>
                          <a:cs typeface="Arial" charset="0"/>
                        </a:rPr>
                        <a:t>FETE DE LA PENTECOTE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9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400387"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19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88903" name="Group 39"/>
          <p:cNvGraphicFramePr>
            <a:graphicFrameLocks noGrp="1"/>
          </p:cNvGraphicFramePr>
          <p:nvPr/>
        </p:nvGraphicFramePr>
        <p:xfrm>
          <a:off x="69850" y="0"/>
          <a:ext cx="8931306" cy="6666930"/>
        </p:xfrm>
        <a:graphic>
          <a:graphicData uri="http://schemas.openxmlformats.org/drawingml/2006/table">
            <a:tbl>
              <a:tblPr rtl="1"/>
              <a:tblGrid>
                <a:gridCol w="4287527">
                  <a:extLst>
                    <a:ext uri="{9D8B030D-6E8A-4147-A177-3AD203B41FA5}">
                      <a16:colId xmlns:a16="http://schemas.microsoft.com/office/drawing/2014/main" val="20000"/>
                    </a:ext>
                  </a:extLst>
                </a:gridCol>
                <a:gridCol w="4643779">
                  <a:extLst>
                    <a:ext uri="{9D8B030D-6E8A-4147-A177-3AD203B41FA5}">
                      <a16:colId xmlns:a16="http://schemas.microsoft.com/office/drawing/2014/main" val="20001"/>
                    </a:ext>
                  </a:extLst>
                </a:gridCol>
              </a:tblGrid>
              <a:tr h="19891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 عشية (</a:t>
                      </a:r>
                      <a:r>
                        <a:rPr kumimoji="0" lang="en-US" sz="3600" b="0" i="0" u="sng" strike="noStrike" cap="none" normalizeH="0" baseline="0" dirty="0">
                          <a:ln>
                            <a:noFill/>
                          </a:ln>
                          <a:solidFill>
                            <a:srgbClr val="FF9933"/>
                          </a:solidFill>
                          <a:effectLst/>
                          <a:latin typeface="Arial" charset="0"/>
                          <a:cs typeface="Arial" charset="0"/>
                        </a:rPr>
                        <a:t>51:12, 14</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رد لي بهجة خلاصك وبروح منتدبة اعضدني.</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نجني من الدماء يا الله اله خلاصي.فيسبح لساني برك.</a:t>
                      </a:r>
                      <a:r>
                        <a:rPr kumimoji="0" lang="en-US" sz="3200" b="0" i="0" u="none" strike="noStrike" cap="none" normalizeH="0" baseline="0" dirty="0">
                          <a:ln>
                            <a:noFill/>
                          </a:ln>
                          <a:solidFill>
                            <a:schemeClr val="bg1"/>
                          </a:solidFill>
                          <a:effectLst/>
                          <a:latin typeface="Arial" charset="0"/>
                          <a:cs typeface="Arial" charset="0"/>
                        </a:rPr>
                        <a:t>   </a:t>
                      </a:r>
                      <a:r>
                        <a:rPr kumimoji="0" lang="ar-SA" sz="3600" b="0" i="0" u="none" strike="noStrike" cap="none" normalizeH="0" baseline="0" dirty="0">
                          <a:ln>
                            <a:noFill/>
                          </a:ln>
                          <a:solidFill>
                            <a:schemeClr val="bg1"/>
                          </a:solidFill>
                          <a:effectLst/>
                          <a:latin typeface="Arial" charset="0"/>
                          <a:cs typeface="Arial" charset="0"/>
                        </a:rPr>
                        <a:t>هللويا</a:t>
                      </a:r>
                      <a:endParaRPr kumimoji="0" lang="ar-EG" sz="3600" b="0" i="0" u="none" strike="noStrike" cap="none" normalizeH="0" baseline="0" dirty="0">
                        <a:ln>
                          <a:noFill/>
                        </a:ln>
                        <a:solidFill>
                          <a:schemeClr val="bg1"/>
                        </a:solidFill>
                        <a:effectLst/>
                        <a:latin typeface="Arial" charset="0"/>
                        <a:cs typeface="Arial" charset="0"/>
                      </a:endParaRPr>
                    </a:p>
                  </a:txBody>
                  <a:tcPr marL="0" marR="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Psaumes 51:12, 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pitchFamily="34" charset="0"/>
                          <a:cs typeface="Arial" pitchFamily="34" charset="0"/>
                        </a:rPr>
                        <a:t>12 Rends-moi la joie d'être sauvé, et que l'esprit généreux me soutienne.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pitchFamily="34" charset="0"/>
                          <a:cs typeface="Arial" pitchFamily="34" charset="0"/>
                        </a:rPr>
                        <a:t>14 Mon Dieu, Dieu sauveur, libère-moi du sang; que ma langue crie ta justice,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pitchFamily="34" charset="0"/>
                          <a:cs typeface="Arial" pitchFamily="34" charset="0"/>
                        </a:rPr>
                        <a:t> Alléluia.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Psalms 51:12, 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12 Restore to me the joy of Your salvation, And uphold me by Your generous Spirit.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14 Deliver me from the guilt of bloodshed, O God, The God of my salvation, And my tongue shall sing aloud of Your righteousness.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50pv</a:t>
            </a:r>
          </a:p>
        </p:txBody>
      </p:sp>
    </p:spTree>
  </p:cSld>
  <p:clrMapOvr>
    <a:masterClrMapping/>
  </p:clrMapOvr>
</p:sld>
</file>

<file path=ppt/slides/slide19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89950" name="Group 62"/>
          <p:cNvGraphicFramePr>
            <a:graphicFrameLocks noGrp="1"/>
          </p:cNvGraphicFramePr>
          <p:nvPr/>
        </p:nvGraphicFramePr>
        <p:xfrm>
          <a:off x="34925" y="-26988"/>
          <a:ext cx="9145588" cy="6851904"/>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94310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4000" b="0" i="0" u="sng" strike="noStrike" cap="none" normalizeH="0" baseline="0" dirty="0">
                          <a:ln>
                            <a:noFill/>
                          </a:ln>
                          <a:solidFill>
                            <a:srgbClr val="FF9933"/>
                          </a:solidFill>
                          <a:effectLst/>
                          <a:latin typeface="Arial" charset="0"/>
                          <a:cs typeface="Arial" charset="0"/>
                        </a:rPr>
                        <a:t>يوحنا (</a:t>
                      </a:r>
                      <a:r>
                        <a:rPr kumimoji="0" lang="en-US" sz="4000" b="0" i="0" u="sng" strike="noStrike" cap="none" normalizeH="0" baseline="0" dirty="0">
                          <a:ln>
                            <a:noFill/>
                          </a:ln>
                          <a:solidFill>
                            <a:srgbClr val="FF9933"/>
                          </a:solidFill>
                          <a:effectLst/>
                          <a:latin typeface="Arial" charset="0"/>
                          <a:cs typeface="Arial" charset="0"/>
                        </a:rPr>
                        <a:t>7:37-44</a:t>
                      </a:r>
                      <a:r>
                        <a:rPr kumimoji="0" lang="ar-SA" sz="4000" b="0" i="0" u="sng" strike="noStrike" cap="none" normalizeH="0" baseline="0" dirty="0">
                          <a:ln>
                            <a:noFill/>
                          </a:ln>
                          <a:solidFill>
                            <a:srgbClr val="FF9933"/>
                          </a:solidFill>
                          <a:effectLst/>
                          <a:latin typeface="Arial" charset="0"/>
                          <a:cs typeface="Arial" charset="0"/>
                        </a:rPr>
                        <a:t>) </a:t>
                      </a:r>
                      <a:endParaRPr kumimoji="0" lang="en-CA" sz="40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وفي اليوم الاخير العظيم من العيد وقف يسوع ونادى قائلا ان عطش احد فليقبل اليّ ويشرب. من آمن بي كما قال الكتاب تجري من بطنه انهار ماء حيّ.</a:t>
                      </a:r>
                      <a:r>
                        <a:rPr kumimoji="0" lang="ar-EG"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Jean 7:37-44</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37 Le dernier jour de la fête, qui est aussi le plus solennel, Jésus, debout, se mit à proclamer: "Si quelqu'un a soif, qu'il vienne à moi et que boive 38  celui qui croit en moi. Comme l'a dit l'Écriture: De son sein couleront des fleuves d'eau vive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7:37-44</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37 On the last day, that great day of the feast, Jesus stood and cried out, saying, If anyone thirsts, let him come to Me and drink. 38 He who believes in Me, as the Scripture has said, out of his heart will flow rivers of living water.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50v</a:t>
            </a:r>
          </a:p>
        </p:txBody>
      </p:sp>
    </p:spTree>
  </p:cSld>
  <p:clrMapOvr>
    <a:masterClrMapping/>
  </p:clrMapOvr>
</p:sld>
</file>

<file path=ppt/slides/slide19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90952" name="Group 40"/>
          <p:cNvGraphicFramePr>
            <a:graphicFrameLocks noGrp="1"/>
          </p:cNvGraphicFramePr>
          <p:nvPr/>
        </p:nvGraphicFramePr>
        <p:xfrm>
          <a:off x="34925" y="44450"/>
          <a:ext cx="9145588" cy="6657023"/>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قال هذا عن الروح الذي كان المؤمنون به مزمعين ان يقبلوه.لان الروح القدس لم يكن قد أعطي بعد.لان يسوع لم يكن قد مجّد بعد.  فكثيرون من الجمع لما سمعوا هذا الكلام قالوا هذا بالحقيقة هو النبي.</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39 </a:t>
                      </a:r>
                      <a:r>
                        <a:rPr kumimoji="0" lang="fr-FR" sz="2800" b="0" i="0" u="none" strike="noStrike" cap="none" normalizeH="0" baseline="0">
                          <a:ln>
                            <a:noFill/>
                          </a:ln>
                          <a:solidFill>
                            <a:schemeClr val="bg1"/>
                          </a:solidFill>
                          <a:effectLst/>
                          <a:latin typeface="Arial" charset="0"/>
                          <a:cs typeface="Arial" charset="0"/>
                        </a:rPr>
                        <a:t>." Il désignait ainsi l'Esprit que devaient recevoir ceux qui croiraient en lui: en effet, il n'y avait pas encore d'Esprit parce que Jésus n'avait pas encore été glorifié.40 Parmi les gens de la foule qui avaient écouté ses paroles, les uns disaient: "Vraiment, voici le Prophète!"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39 But this He spoke concerning the Spirit, whom those believing in Him would receive; for the Holy Spirit was not yet given, because Jesus was not yet glorified. 40 Therefore many from the crowd, when they heard this saying, said, Truly this is the Prophet.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91972" name="Group 36"/>
          <p:cNvGraphicFramePr>
            <a:graphicFrameLocks noGrp="1"/>
          </p:cNvGraphicFramePr>
          <p:nvPr/>
        </p:nvGraphicFramePr>
        <p:xfrm>
          <a:off x="34925" y="44450"/>
          <a:ext cx="9145588" cy="6498336"/>
        </p:xfrm>
        <a:graphic>
          <a:graphicData uri="http://schemas.openxmlformats.org/drawingml/2006/table">
            <a:tbl>
              <a:tblPr rtl="1"/>
              <a:tblGrid>
                <a:gridCol w="4813979">
                  <a:extLst>
                    <a:ext uri="{9D8B030D-6E8A-4147-A177-3AD203B41FA5}">
                      <a16:colId xmlns:a16="http://schemas.microsoft.com/office/drawing/2014/main" val="20000"/>
                    </a:ext>
                  </a:extLst>
                </a:gridCol>
                <a:gridCol w="4331609">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آخرون قالوا هذا هو المسيح.وآخرون قالوا ألعل المسيح من الجليل يأتي. ألم يقل الكتاب انه من نسل داود ومن بيت لحم القرية التي كان داود فيها يأتي المسيح.</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41 D'autres disaient: "Le Christ, c'est lui." Mais d'autres encore disaient: "Le Christ pourrait-il venir de la Galilée?42 L'Écriture ne dit-elle pas qu'il sera de la lignée de David et qu'il viendra de Bethléem, la petite cité dont David était originaire."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41 Others said, This is the Christ. But some said, Will the Christ come out of Galilee? 42 Has not the Scripture said that the Christ comes from the seed of David and from the town of Bethlehem, where David was?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94005" name="Group 21"/>
          <p:cNvGraphicFramePr>
            <a:graphicFrameLocks noGrp="1"/>
          </p:cNvGraphicFramePr>
          <p:nvPr/>
        </p:nvGraphicFramePr>
        <p:xfrm>
          <a:off x="34925" y="44450"/>
          <a:ext cx="9109075" cy="6121401"/>
        </p:xfrm>
        <a:graphic>
          <a:graphicData uri="http://schemas.openxmlformats.org/drawingml/2006/table">
            <a:tbl>
              <a:tblPr rtl="1"/>
              <a:tblGrid>
                <a:gridCol w="4478724">
                  <a:extLst>
                    <a:ext uri="{9D8B030D-6E8A-4147-A177-3AD203B41FA5}">
                      <a16:colId xmlns:a16="http://schemas.microsoft.com/office/drawing/2014/main" val="20000"/>
                    </a:ext>
                  </a:extLst>
                </a:gridCol>
                <a:gridCol w="4630351">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فحدث انشقاق في الجمع لسببه.  وكان قوم منهم يريدون ان يمسكوه ولكن لم يلق احد عليه الايادي</a:t>
                      </a:r>
                      <a:r>
                        <a:rPr kumimoji="0" lang="en-US" sz="3200" b="0" i="0" u="none" strike="noStrike" cap="none" normalizeH="0" baseline="0" dirty="0">
                          <a:ln>
                            <a:noFill/>
                          </a:ln>
                          <a:solidFill>
                            <a:schemeClr val="bg1"/>
                          </a:solidFill>
                          <a:effectLst/>
                          <a:latin typeface="Arial" charset="0"/>
                          <a:cs typeface="Arial" charset="0"/>
                        </a:rPr>
                        <a:t>       </a:t>
                      </a:r>
                      <a:r>
                        <a:rPr kumimoji="0" lang="ar-SA" sz="2800" b="1" i="0" u="none" strike="noStrike" cap="none" normalizeH="0" baseline="0" dirty="0">
                          <a:ln>
                            <a:noFill/>
                          </a:ln>
                          <a:solidFill>
                            <a:srgbClr val="FF9900"/>
                          </a:solidFill>
                          <a:effectLst/>
                          <a:latin typeface="Arial" charset="0"/>
                          <a:cs typeface="Arial" charset="0"/>
                        </a:rPr>
                        <a:t>( والمجد للـه دائماً ).</a:t>
                      </a:r>
                      <a:endParaRPr kumimoji="0" lang="en-CA" sz="2800" b="1" i="0" u="none" strike="noStrike" cap="none" normalizeH="0" baseline="0" dirty="0">
                        <a:ln>
                          <a:noFill/>
                        </a:ln>
                        <a:solidFill>
                          <a:srgbClr val="FF9900"/>
                        </a:solidFill>
                        <a:effectLst/>
                        <a:latin typeface="Arial" charset="0"/>
                        <a:cs typeface="Arial" charset="0"/>
                      </a:endParaRPr>
                    </a:p>
                  </a:txBody>
                  <a:tcPr marL="18000" marR="1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Times New Roman" pitchFamily="18" charset="0"/>
                        </a:rPr>
                        <a:t>43 </a:t>
                      </a:r>
                      <a:r>
                        <a:rPr kumimoji="0" lang="fr-FR" sz="2800" b="0" i="0" u="none" strike="noStrike" cap="none" normalizeH="0" baseline="0" dirty="0">
                          <a:ln>
                            <a:noFill/>
                          </a:ln>
                          <a:solidFill>
                            <a:schemeClr val="bg1"/>
                          </a:solidFill>
                          <a:effectLst/>
                          <a:latin typeface="Arial" charset="0"/>
                          <a:cs typeface="Arial" charset="0"/>
                        </a:rPr>
                        <a:t>C'est ainsi que la foule se divisa à son sujet. 44 Quelques-uns d'entre eux voulurent l'arrêter, mais personne ne mit la main sur lui.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en-US"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43 So there was a division among the people because of Him. 44 Now some of them wanted to take Him, but no one laid hands on Him.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05510"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9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6530"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406531"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19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96064" name="Group 32"/>
          <p:cNvGraphicFramePr>
            <a:graphicFrameLocks noGrp="1"/>
          </p:cNvGraphicFramePr>
          <p:nvPr/>
        </p:nvGraphicFramePr>
        <p:xfrm>
          <a:off x="107950" y="44450"/>
          <a:ext cx="8928100" cy="6194426"/>
        </p:xfrm>
        <a:graphic>
          <a:graphicData uri="http://schemas.openxmlformats.org/drawingml/2006/table">
            <a:tbl>
              <a:tblPr rtl="1"/>
              <a:tblGrid>
                <a:gridCol w="4392612">
                  <a:extLst>
                    <a:ext uri="{9D8B030D-6E8A-4147-A177-3AD203B41FA5}">
                      <a16:colId xmlns:a16="http://schemas.microsoft.com/office/drawing/2014/main" val="20000"/>
                    </a:ext>
                  </a:extLst>
                </a:gridCol>
                <a:gridCol w="453548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 </a:t>
                      </a:r>
                      <a:r>
                        <a:rPr kumimoji="0" lang="en-US" sz="3600" b="0" i="0" u="sng" strike="noStrike" cap="none" normalizeH="0" baseline="0" dirty="0">
                          <a:ln>
                            <a:noFill/>
                          </a:ln>
                          <a:solidFill>
                            <a:srgbClr val="FF9933"/>
                          </a:solidFill>
                          <a:effectLst/>
                          <a:latin typeface="Arial" charset="0"/>
                          <a:cs typeface="Arial" charset="0"/>
                        </a:rPr>
                        <a:t>104:30-31</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ترسل روحك فتخلق</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وتجدد وجه الارض</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 يكون مجد الرب الى الدهر.</a:t>
                      </a:r>
                      <a:r>
                        <a:rPr kumimoji="0" lang="en-US" sz="3200" b="0" i="0" u="none" strike="noStrike" cap="none" normalizeH="0" baseline="0" dirty="0">
                          <a:ln>
                            <a:noFill/>
                          </a:ln>
                          <a:solidFill>
                            <a:schemeClr val="bg1"/>
                          </a:solidFill>
                          <a:effectLst/>
                          <a:latin typeface="Arial" charset="0"/>
                          <a:cs typeface="Arial" charset="0"/>
                        </a:rPr>
                        <a:t>  </a:t>
                      </a:r>
                      <a:r>
                        <a:rPr kumimoji="0" lang="ar-SA" sz="3200" b="1" i="0" u="none" strike="noStrike" cap="none" normalizeH="0" baseline="0" dirty="0">
                          <a:ln>
                            <a:noFill/>
                          </a:ln>
                          <a:solidFill>
                            <a:schemeClr val="bg1"/>
                          </a:solidFill>
                          <a:effectLst/>
                          <a:latin typeface="Arial" charset="0"/>
                          <a:cs typeface="Arial" charset="0"/>
                        </a:rPr>
                        <a:t>هللويا</a:t>
                      </a:r>
                      <a:r>
                        <a:rPr kumimoji="0" lang="ar-EG" sz="3200" b="1" i="0" u="none" strike="noStrike" cap="none" normalizeH="0" baseline="0" dirty="0">
                          <a:ln>
                            <a:noFill/>
                          </a:ln>
                          <a:solidFill>
                            <a:schemeClr val="bg1"/>
                          </a:solidFill>
                          <a:effectLst/>
                          <a:latin typeface="Arial" charset="0"/>
                          <a:cs typeface="Arial" charset="0"/>
                        </a:rPr>
                        <a:t>.</a:t>
                      </a:r>
                      <a:endParaRPr kumimoji="0" lang="en-CA" sz="3200" b="1" i="0" u="none" strike="noStrike" cap="none" normalizeH="0" baseline="0" dirty="0">
                        <a:ln>
                          <a:noFill/>
                        </a:ln>
                        <a:solidFill>
                          <a:schemeClr val="bg1"/>
                        </a:solidFill>
                        <a:effectLst/>
                        <a:latin typeface="Arial" charset="0"/>
                        <a:cs typeface="Arial" charset="0"/>
                      </a:endParaRPr>
                    </a:p>
                  </a:txBody>
                  <a:tcPr marL="109728" marR="109728"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Psalms 104:30-31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Tu envoies ton souffle, ils sont créés, et tu renouvelles la surface de la terre.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Que la gloire du Seigneur dure toujours, </a:t>
                      </a:r>
                      <a:r>
                        <a:rPr kumimoji="0" lang="en-US" sz="2800" b="0" i="0" u="none" strike="noStrike" cap="none" normalizeH="0" baseline="0">
                          <a:ln>
                            <a:noFill/>
                          </a:ln>
                          <a:solidFill>
                            <a:schemeClr val="bg1"/>
                          </a:solidFill>
                          <a:effectLst/>
                          <a:latin typeface="Arial" charset="0"/>
                          <a:cs typeface="Arial" charset="0"/>
                        </a:rPr>
                        <a:t>Alleluia</a:t>
                      </a:r>
                      <a:endParaRPr kumimoji="0" lang="fr-CA"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Psalms 104:30-31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30 You send forth Your Spirit, they are created; And You renew the face of the earth.</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31 May the glory of the Lord endure forever.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50pm</a:t>
            </a:r>
          </a:p>
        </p:txBody>
      </p:sp>
    </p:spTree>
  </p:cSld>
  <p:clrMapOvr>
    <a:masterClrMapping/>
  </p:clrMapOvr>
</p:sld>
</file>

<file path=ppt/slides/slide19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97124" name="Group 68"/>
          <p:cNvGraphicFramePr>
            <a:graphicFrameLocks noGrp="1"/>
          </p:cNvGraphicFramePr>
          <p:nvPr/>
        </p:nvGraphicFramePr>
        <p:xfrm>
          <a:off x="34924" y="44450"/>
          <a:ext cx="9109076" cy="6599260"/>
        </p:xfrm>
        <a:graphic>
          <a:graphicData uri="http://schemas.openxmlformats.org/drawingml/2006/table">
            <a:tbl>
              <a:tblPr rtl="1"/>
              <a:tblGrid>
                <a:gridCol w="4554203">
                  <a:extLst>
                    <a:ext uri="{9D8B030D-6E8A-4147-A177-3AD203B41FA5}">
                      <a16:colId xmlns:a16="http://schemas.microsoft.com/office/drawing/2014/main" val="20000"/>
                    </a:ext>
                  </a:extLst>
                </a:gridCol>
                <a:gridCol w="455487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يوحنا ( 14 : 26 – 15 : 4 )</a:t>
                      </a:r>
                      <a:r>
                        <a:rPr kumimoji="0" lang="ar-SA" sz="3600" b="0" i="0" u="sng" strike="noStrike" cap="none" normalizeH="0" baseline="0" dirty="0">
                          <a:ln>
                            <a:noFill/>
                          </a:ln>
                          <a:solidFill>
                            <a:srgbClr val="FF9933"/>
                          </a:solidFill>
                          <a:effectLst/>
                          <a:latin typeface="Arial" charset="0"/>
                          <a:cs typeface="Arial" charset="0"/>
                        </a:rPr>
                        <a:t> </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واما المعزي الروح القدس الذي سيرسله الآب باسمي فهو يعلّمكم كل شيء ويذكركم بكل ما قلته لكم</a:t>
                      </a:r>
                      <a:endParaRPr kumimoji="0" lang="ar-EG"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0106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kern="1200" cap="none" normalizeH="0" baseline="0" dirty="0">
                          <a:ln>
                            <a:noFill/>
                          </a:ln>
                          <a:solidFill>
                            <a:srgbClr val="FF9933"/>
                          </a:solidFill>
                          <a:effectLst/>
                          <a:latin typeface="Arial" charset="0"/>
                          <a:ea typeface="+mn-ea"/>
                          <a:cs typeface="Times New Roman" pitchFamily="18" charset="0"/>
                        </a:rPr>
                        <a:t>Jean 14:26-15:4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26 Mais le Paraclet, l'Esprit Saint que le Père enverra en mon nom, vous enseignera toutes choses et vous fera ressouvenir de tout ce que je vous ai dit.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John 14:26-15:4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26 But the Helper, the Holy Spirit, whom the Father will send in My name, He will teach you all things, and bring to your remembrance all things that I said to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50m</a:t>
            </a:r>
          </a:p>
        </p:txBody>
      </p:sp>
    </p:spTree>
  </p:cSld>
  <p:clrMapOvr>
    <a:masterClrMapping/>
  </p:clrMapOvr>
</p:sld>
</file>

<file path=ppt/slides/slide19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98137" name="Group 57"/>
          <p:cNvGraphicFramePr>
            <a:graphicFrameLocks noGrp="1"/>
          </p:cNvGraphicFramePr>
          <p:nvPr/>
        </p:nvGraphicFramePr>
        <p:xfrm>
          <a:off x="34925" y="0"/>
          <a:ext cx="9074150" cy="6058853"/>
        </p:xfrm>
        <a:graphic>
          <a:graphicData uri="http://schemas.openxmlformats.org/drawingml/2006/table">
            <a:tbl>
              <a:tblPr rtl="1"/>
              <a:tblGrid>
                <a:gridCol w="4700133">
                  <a:extLst>
                    <a:ext uri="{9D8B030D-6E8A-4147-A177-3AD203B41FA5}">
                      <a16:colId xmlns:a16="http://schemas.microsoft.com/office/drawing/2014/main" val="20000"/>
                    </a:ext>
                  </a:extLst>
                </a:gridCol>
                <a:gridCol w="4374017">
                  <a:extLst>
                    <a:ext uri="{9D8B030D-6E8A-4147-A177-3AD203B41FA5}">
                      <a16:colId xmlns:a16="http://schemas.microsoft.com/office/drawing/2014/main" val="20001"/>
                    </a:ext>
                  </a:extLst>
                </a:gridCol>
              </a:tblGrid>
              <a:tr h="170021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سلاما اترك لكم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سلامي اعطيكم.ليس كما يعطي العالم اعطيكم انا.لا تضطرب قلوبكم ولا ترهب. سمعتم اني قلت لكم انا اذهب ثم آتي اليكم.</a:t>
                      </a:r>
                      <a:r>
                        <a:rPr kumimoji="0" lang="ar-EG" sz="3200" b="0" i="0" u="none" strike="noStrike" cap="none" normalizeH="0" baseline="0">
                          <a:ln>
                            <a:noFill/>
                          </a:ln>
                          <a:solidFill>
                            <a:schemeClr val="bg1"/>
                          </a:solidFill>
                          <a:effectLst/>
                          <a:latin typeface="Arial" charset="0"/>
                          <a:cs typeface="Arial" charset="0"/>
                        </a:rPr>
                        <a:t>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Je vous laisse la paix, je vous donne ma paix. Ce n'est pas à la manière du monde que je vous la donne. Que votre coeur cesse de se troubler et de craindre. 28 Vous l'avez entendu, je vous ai dit: "Je m'en vais et je viens à vous."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27 Peace I leave with you, My peace I give to you; not as the world gives do I give to you. Let not your heart be troubled, neither let it be afraid. 28 You have heard Me say to you, `I am going away and coming back to you.'</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25774" name="Group 14"/>
          <p:cNvGraphicFramePr>
            <a:graphicFrameLocks noGrp="1"/>
          </p:cNvGraphicFramePr>
          <p:nvPr/>
        </p:nvGraphicFramePr>
        <p:xfrm>
          <a:off x="34925" y="0"/>
          <a:ext cx="9074150" cy="5949951"/>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00213">
                <a:tc gridSpan="2">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لو كنتم تحبونني لكنتم تفرحون لاني قلت امضي الى الآب.لان ابي اعظم مني. وقلت لكم الآن قبل ان يكون حتى متى كان تؤمنون.</a:t>
                      </a:r>
                      <a:r>
                        <a:rPr kumimoji="0" lang="ar-EG" sz="3200" b="0" i="0" u="none" strike="noStrike" cap="none" normalizeH="0" baseline="0" dirty="0">
                          <a:ln>
                            <a:noFill/>
                          </a:ln>
                          <a:solidFill>
                            <a:schemeClr val="bg1"/>
                          </a:solidFill>
                          <a:effectLst/>
                          <a:latin typeface="Arial" charset="0"/>
                          <a:cs typeface="Arial" charset="0"/>
                        </a:rPr>
                        <a:t>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Si vous m'aimiez, vous vous réjouiriez de ce que je vais au Père, car le Père est plus grand que moi. 29 Je vous ai parlé dès maintenant, avant l'événement, afin que, lorsqu'il arrivera, vous croyiez.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If you loved Me, you would rejoice because I said, `I am going to the Father,' for My Father is greater than I. 29 And now I have told you before it comes, that when it does come to pass, you may believe.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99145" name="Group 41"/>
          <p:cNvGraphicFramePr>
            <a:graphicFrameLocks noGrp="1"/>
          </p:cNvGraphicFramePr>
          <p:nvPr/>
        </p:nvGraphicFramePr>
        <p:xfrm>
          <a:off x="34925" y="0"/>
          <a:ext cx="9074150" cy="5987415"/>
        </p:xfrm>
        <a:graphic>
          <a:graphicData uri="http://schemas.openxmlformats.org/drawingml/2006/table">
            <a:tbl>
              <a:tblPr rtl="1"/>
              <a:tblGrid>
                <a:gridCol w="4816247">
                  <a:extLst>
                    <a:ext uri="{9D8B030D-6E8A-4147-A177-3AD203B41FA5}">
                      <a16:colId xmlns:a16="http://schemas.microsoft.com/office/drawing/2014/main" val="20000"/>
                    </a:ext>
                  </a:extLst>
                </a:gridCol>
                <a:gridCol w="4257903">
                  <a:extLst>
                    <a:ext uri="{9D8B030D-6E8A-4147-A177-3AD203B41FA5}">
                      <a16:colId xmlns:a16="http://schemas.microsoft.com/office/drawing/2014/main" val="20001"/>
                    </a:ext>
                  </a:extLst>
                </a:gridCol>
              </a:tblGrid>
              <a:tr h="162877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اتكلم ايضا معكم كثيرا لان رئيس هذا العالم يأتي وليس له فيّ شيء. ولكن ليفهم العالم اني احب الآب وكما اوصاني الآب هكذا افعل.</a:t>
                      </a:r>
                      <a:r>
                        <a:rPr kumimoji="0" lang="ar-EG" sz="3200" b="0" i="0" u="none" strike="noStrike" cap="none" normalizeH="0" baseline="0">
                          <a:ln>
                            <a:noFill/>
                          </a:ln>
                          <a:solidFill>
                            <a:schemeClr val="bg1"/>
                          </a:solidFill>
                          <a:effectLst/>
                          <a:latin typeface="Arial" charset="0"/>
                          <a:cs typeface="Arial" charset="0"/>
                        </a:rPr>
                        <a:t>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Désormais, je ne m'entretiendrai plus guère avec vous, car le prince de ce monde vient. 31 Certes, il n'a en moi aucune prise; mais de la sorte le monde saura que j'aime mon Père et que j'agis conformément à ce que le Père m'a prescrit.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30 I will no longer talk much with you, for the ruler of this world is coming, and he has nothing in Me. 31 But that the world may know that I love the Father, and as the Father gave Me commandment, so I do.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22716" name="Group 28"/>
          <p:cNvGraphicFramePr>
            <a:graphicFrameLocks noGrp="1"/>
          </p:cNvGraphicFramePr>
          <p:nvPr/>
        </p:nvGraphicFramePr>
        <p:xfrm>
          <a:off x="34925" y="0"/>
          <a:ext cx="9074150" cy="6851904"/>
        </p:xfrm>
        <a:graphic>
          <a:graphicData uri="http://schemas.openxmlformats.org/drawingml/2006/table">
            <a:tbl>
              <a:tblPr rtl="1"/>
              <a:tblGrid>
                <a:gridCol w="4418693">
                  <a:extLst>
                    <a:ext uri="{9D8B030D-6E8A-4147-A177-3AD203B41FA5}">
                      <a16:colId xmlns:a16="http://schemas.microsoft.com/office/drawing/2014/main" val="20000"/>
                    </a:ext>
                  </a:extLst>
                </a:gridCol>
                <a:gridCol w="4655457">
                  <a:extLst>
                    <a:ext uri="{9D8B030D-6E8A-4147-A177-3AD203B41FA5}">
                      <a16:colId xmlns:a16="http://schemas.microsoft.com/office/drawing/2014/main" val="20001"/>
                    </a:ext>
                  </a:extLst>
                </a:gridCol>
              </a:tblGrid>
              <a:tr h="142873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قوموا ننطلق من ههنا انا الكرمة الحقيقية وابي الكرّام.كل غصن فيّ لا يأتي بثمر ينزعه.وكل ما يأتي بثمر ينقيه ليأتي بثمر اكثر. انتم الآن انقياء لسبب الكلام الذي كلمتكم به.</a:t>
                      </a:r>
                      <a:endParaRPr kumimoji="0" lang="ar-EG"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Levez-vous, partons d'ici.1 Je suis la vraie vigne et mon Père est le vigneron. 2 Tout sarment qui, en moi, ne porte pas de fruit, il l'enlève, et tout sarment qui porte du fruit, il l'émonde, afin qu'il en porte davantage encore.3 Déjà vous êtes émondés par la parole que je vous ai dite.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Arise, let us go from here.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15:1 I am the true vine, and My Father is the vinedresser. 2 Every branch in Me that does not bear fruit He takes away; and every branch that bears fruit He prunes, that it may bear more fruit. 3 You are already clean because of the word which I have spoken to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00166" name="Group 38"/>
          <p:cNvGraphicFramePr>
            <a:graphicFrameLocks noGrp="1"/>
          </p:cNvGraphicFramePr>
          <p:nvPr/>
        </p:nvGraphicFramePr>
        <p:xfrm>
          <a:off x="34925" y="115888"/>
          <a:ext cx="9145588" cy="6122988"/>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اثبتوا فيّ وانا فيكم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كما ان الغصن لا يقدر ان يأتي بثمر من ذاته ان لم يثبت في الكرمة كذلك انتم ايضا ان لم تثبتوا فيّ</a:t>
                      </a:r>
                      <a:r>
                        <a:rPr kumimoji="0" lang="ar-EG" sz="3200" b="0" i="0" u="none" strike="noStrike" cap="none" normalizeH="0" baseline="0">
                          <a:ln>
                            <a:noFill/>
                          </a:ln>
                          <a:solidFill>
                            <a:schemeClr val="bg1"/>
                          </a:solidFill>
                          <a:effectLst/>
                          <a:latin typeface="Arial" charset="0"/>
                          <a:cs typeface="Arial" charset="0"/>
                        </a:rPr>
                        <a:t>.  </a:t>
                      </a:r>
                      <a:r>
                        <a:rPr kumimoji="0" lang="ar-SA" sz="2800" b="1" i="0" u="none" strike="noStrike" cap="none" normalizeH="0" baseline="0">
                          <a:ln>
                            <a:noFill/>
                          </a:ln>
                          <a:solidFill>
                            <a:srgbClr val="FF9900"/>
                          </a:solidFill>
                          <a:effectLst/>
                          <a:latin typeface="Arial" charset="0"/>
                          <a:cs typeface="Arial" charset="0"/>
                        </a:rPr>
                        <a:t>( والمجد للـه دائماً ).</a:t>
                      </a:r>
                      <a:endParaRPr kumimoji="0" lang="en-CA" sz="28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Demeurez en moi comme je demeure en vous. De même que le sarment, s'il ne demeure sur la vigne, ne peut de lui-même porter du fruit, ainsi vous non plus si vous ne demeurez pas en moi.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en-US"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Abide in Me, and I in you. As the branch cannot bear fruit of itself, unless it abides in the vine, neither can you, unless you abide in Me.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13702"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9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4722"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414723"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rtl="0"/>
            <a:endParaRPr lang="en-US" sz="2800">
              <a:solidFill>
                <a:schemeClr val="bg1"/>
              </a:solidFill>
              <a:latin typeface="Avva_Shenouda" pitchFamily="34" charset="0"/>
            </a:endParaRPr>
          </a:p>
        </p:txBody>
      </p:sp>
      <p:sp>
        <p:nvSpPr>
          <p:cNvPr id="414724"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414725"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19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03266" name="Group 66"/>
          <p:cNvGraphicFramePr>
            <a:graphicFrameLocks noGrp="1"/>
          </p:cNvGraphicFramePr>
          <p:nvPr/>
        </p:nvGraphicFramePr>
        <p:xfrm>
          <a:off x="34925" y="44450"/>
          <a:ext cx="9074150" cy="6300216"/>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sng" strike="noStrike" cap="none" normalizeH="0" baseline="0" dirty="0">
                          <a:ln>
                            <a:noFill/>
                          </a:ln>
                          <a:solidFill>
                            <a:srgbClr val="FF9933"/>
                          </a:solidFill>
                          <a:effectLst/>
                          <a:latin typeface="Arial" charset="0"/>
                          <a:cs typeface="Arial" charset="0"/>
                        </a:rPr>
                        <a:t>رسالة </a:t>
                      </a:r>
                      <a:r>
                        <a:rPr kumimoji="0" lang="ar-SA" sz="3200" b="0" i="0" u="sng" strike="noStrike" cap="none" normalizeH="0" baseline="0" dirty="0">
                          <a:ln>
                            <a:noFill/>
                          </a:ln>
                          <a:solidFill>
                            <a:srgbClr val="FF9933"/>
                          </a:solidFill>
                          <a:effectLst/>
                          <a:latin typeface="Arial" charset="0"/>
                          <a:cs typeface="Arial" charset="0"/>
                        </a:rPr>
                        <a:t>بولس الرسول إلى</a:t>
                      </a:r>
                      <a:r>
                        <a:rPr kumimoji="0" lang="en-US" sz="3200" b="0" i="0" u="sng" strike="noStrike" cap="none" normalizeH="0" baseline="0" dirty="0">
                          <a:ln>
                            <a:noFill/>
                          </a:ln>
                          <a:solidFill>
                            <a:srgbClr val="FF9933"/>
                          </a:solidFill>
                          <a:effectLst/>
                          <a:latin typeface="Arial" charset="0"/>
                          <a:cs typeface="Arial" charset="0"/>
                        </a:rPr>
                        <a:t> </a:t>
                      </a:r>
                      <a:r>
                        <a:rPr kumimoji="0" lang="ar-EG" sz="3200" b="0" i="0" u="sng" strike="noStrike" cap="none" normalizeH="0" baseline="0" dirty="0">
                          <a:ln>
                            <a:noFill/>
                          </a:ln>
                          <a:solidFill>
                            <a:srgbClr val="FF9933"/>
                          </a:solidFill>
                          <a:effectLst/>
                          <a:latin typeface="Arial" charset="0"/>
                          <a:cs typeface="Arial" charset="0"/>
                        </a:rPr>
                        <a:t>الأولى</a:t>
                      </a:r>
                      <a:r>
                        <a:rPr kumimoji="0" lang="ar-SA" sz="3200" b="0" i="0" u="sng" strike="noStrike" cap="none" normalizeH="0" baseline="0" dirty="0">
                          <a:ln>
                            <a:noFill/>
                          </a:ln>
                          <a:solidFill>
                            <a:srgbClr val="FF9933"/>
                          </a:solidFill>
                          <a:effectLst/>
                          <a:latin typeface="Arial" charset="0"/>
                          <a:cs typeface="Arial" charset="0"/>
                        </a:rPr>
                        <a:t> </a:t>
                      </a:r>
                      <a:r>
                        <a:rPr kumimoji="0" lang="ar-EG" sz="3200" b="0" i="0" u="sng" strike="noStrike" cap="none" normalizeH="0" baseline="0" dirty="0">
                          <a:ln>
                            <a:noFill/>
                          </a:ln>
                          <a:solidFill>
                            <a:srgbClr val="FF9933"/>
                          </a:solidFill>
                          <a:effectLst/>
                          <a:latin typeface="Arial" charset="0"/>
                          <a:cs typeface="Arial" charset="0"/>
                        </a:rPr>
                        <a:t>أهل كورونثوس( 12 : 1 - 21</a:t>
                      </a:r>
                      <a:r>
                        <a:rPr kumimoji="0" lang="ar-SA" sz="3200" b="0" i="0" u="sng" strike="noStrike" cap="none" normalizeH="0" baseline="0" dirty="0">
                          <a:ln>
                            <a:noFill/>
                          </a:ln>
                          <a:solidFill>
                            <a:srgbClr val="FF9933"/>
                          </a:solidFill>
                          <a:effectLst/>
                          <a:latin typeface="Arial" charset="0"/>
                          <a:cs typeface="Arial" charset="0"/>
                        </a:rPr>
                        <a:t>) </a:t>
                      </a:r>
                      <a:endParaRPr kumimoji="0" lang="ar-EG"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واما من جهة المواهب الروحية ايها الاخوة فلست اريد ان تجهلوا. انتم تعلمون انكم كنتم امما منقادين الى الاوثان البكم كما كنتم تساقون.</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9846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100" b="0" i="0" u="sng" strike="noStrike" cap="none" normalizeH="0" baseline="0">
                          <a:ln>
                            <a:noFill/>
                          </a:ln>
                          <a:solidFill>
                            <a:srgbClr val="FF9933"/>
                          </a:solidFill>
                          <a:effectLst/>
                          <a:latin typeface="Arial" charset="0"/>
                          <a:cs typeface="Times New Roman" pitchFamily="18" charset="0"/>
                        </a:rPr>
                        <a:t>1Corinthiens 12:1-21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11Au sujet des phénomènes spirituels, je ne veux pas, frères, que vous soyez dans l'ignorance.2 Vous savez que, lorsque vous étiez païens, vous étiez entraînés, comme au hasard, vers les idoles muettes.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GB" sz="2800" b="0" i="0" u="sng" strike="noStrike" cap="none" normalizeH="0" baseline="0" dirty="0">
                          <a:ln>
                            <a:noFill/>
                          </a:ln>
                          <a:solidFill>
                            <a:srgbClr val="FF9933"/>
                          </a:solidFill>
                          <a:effectLst/>
                          <a:latin typeface="Arial" charset="0"/>
                          <a:cs typeface="Times New Roman" pitchFamily="18" charset="0"/>
                        </a:rPr>
                        <a:t>1Corinthians12:1-1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 Now concerning spiritual gifts, brethren, I do not want you to be ignorant: 2 You know that you were Gentiles, carried away to these dumb idols, however you were led.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US" dirty="0"/>
              <a:t>50p</a:t>
            </a:r>
            <a:endParaRPr lang="en-CA" dirty="0"/>
          </a:p>
        </p:txBody>
      </p:sp>
    </p:spTree>
  </p:cSld>
  <p:clrMapOvr>
    <a:masterClrMapping/>
  </p:clrMapOvr>
</p:sld>
</file>

<file path=ppt/slides/slide19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04273" name="Group 49"/>
          <p:cNvGraphicFramePr>
            <a:graphicFrameLocks noGrp="1"/>
          </p:cNvGraphicFramePr>
          <p:nvPr/>
        </p:nvGraphicFramePr>
        <p:xfrm>
          <a:off x="34925" y="44450"/>
          <a:ext cx="9145588" cy="676656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لذلك اعرفكم ان ليس احد وهو يتكلم بروح الله يقول يسوع ناثيما.وليس احد يقدر ان يقول يسوع رب الا بالروح القدس. فانواع مواهب موجودة ولكن الروح واحد</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وانواع خدم موجودة ولكن الرب واحد</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C'est pourquoi je vous le déclare: personne, parlant sous l'inspiration de l'Esprit de Dieu, ne dit: "Maudit soit Jésus", et nul ne peut dire: "Jésus est Seigneur", si ce n'est par l'Esprit Saint.4 Il y a diversité de dons de la grâce, mais c'est le même Esprit; 5 diversité de ministères, mais c'est le même Seigneur;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Therefore I make known to you that no one speaking by the Spirit of God calls Jesus accursed, and no one can say that Jesus is Lord except by the Holy Spirit. 4 There are diversities of gifts, but the same Spirit. 5 There are differences of ministries, but the same Lord.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05293" name="Group 45"/>
          <p:cNvGraphicFramePr>
            <a:graphicFrameLocks noGrp="1"/>
          </p:cNvGraphicFramePr>
          <p:nvPr/>
        </p:nvGraphicFramePr>
        <p:xfrm>
          <a:off x="34925" y="44450"/>
          <a:ext cx="9109075" cy="6796405"/>
        </p:xfrm>
        <a:graphic>
          <a:graphicData uri="http://schemas.openxmlformats.org/drawingml/2006/table">
            <a:tbl>
              <a:tblPr rtl="1"/>
              <a:tblGrid>
                <a:gridCol w="4647940">
                  <a:extLst>
                    <a:ext uri="{9D8B030D-6E8A-4147-A177-3AD203B41FA5}">
                      <a16:colId xmlns:a16="http://schemas.microsoft.com/office/drawing/2014/main" val="20000"/>
                    </a:ext>
                  </a:extLst>
                </a:gridCol>
                <a:gridCol w="446113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وانواع اعمال موجودة ولكن الله واحد الذي يعمل الكل في الكل. ولكنه لكل واحد يعطى اظهار الروح للمنفعة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فانه لواحد يعطى بالروح كلام حكمة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ولآخر كلام علم بحسب الروح الواحد.</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6 diversité de modes d'action, mais c'est le même Dieu qui, en tous, met tout en </a:t>
                      </a:r>
                      <a:r>
                        <a:rPr kumimoji="0" lang="fr-FR" sz="2800" b="0" i="0" u="none" strike="noStrike" cap="none" normalizeH="0" baseline="0" dirty="0" err="1">
                          <a:ln>
                            <a:noFill/>
                          </a:ln>
                          <a:solidFill>
                            <a:schemeClr val="bg1"/>
                          </a:solidFill>
                          <a:effectLst/>
                          <a:latin typeface="Arial" charset="0"/>
                          <a:cs typeface="Arial" charset="0"/>
                        </a:rPr>
                        <a:t>oeuvre</a:t>
                      </a:r>
                      <a:r>
                        <a:rPr kumimoji="0" lang="fr-FR" sz="2800" b="0" i="0" u="none" strike="noStrike" cap="none" normalizeH="0" baseline="0" dirty="0">
                          <a:ln>
                            <a:noFill/>
                          </a:ln>
                          <a:solidFill>
                            <a:schemeClr val="bg1"/>
                          </a:solidFill>
                          <a:effectLst/>
                          <a:latin typeface="Arial" charset="0"/>
                          <a:cs typeface="Arial" charset="0"/>
                        </a:rPr>
                        <a:t>. 7 A chacun est donnée la manifestation de l'Esprit en vue du bien de tous. </a:t>
                      </a:r>
                      <a:r>
                        <a:rPr kumimoji="0" lang="ar-EG" sz="2800" b="0" i="0" u="none" strike="noStrike" cap="none" normalizeH="0" baseline="0" dirty="0">
                          <a:ln>
                            <a:noFill/>
                          </a:ln>
                          <a:solidFill>
                            <a:schemeClr val="bg1"/>
                          </a:solidFill>
                          <a:effectLst/>
                          <a:latin typeface="Arial" charset="0"/>
                          <a:cs typeface="Arial" charset="0"/>
                        </a:rPr>
                        <a:t>8 </a:t>
                      </a:r>
                      <a:r>
                        <a:rPr kumimoji="0" lang="fr-FR" sz="2800" b="0" i="0" u="none" strike="noStrike" cap="none" normalizeH="0" baseline="0" dirty="0">
                          <a:ln>
                            <a:noFill/>
                          </a:ln>
                          <a:solidFill>
                            <a:schemeClr val="bg1"/>
                          </a:solidFill>
                          <a:effectLst/>
                          <a:latin typeface="Arial" charset="0"/>
                          <a:cs typeface="Arial" charset="0"/>
                        </a:rPr>
                        <a:t>A l'un, par l'Esprit, est donné un message de sagesse, à l'autre, un message de connaissance, selon le même Esprit;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 And there are diversities of activities, but it is the same God who works all in all. 7 But the manifestation of the Spirit is given to each one for the profit of all: 8 for to one is given the word of wisdom through the Spirit, to another the word of knowledge through the same Spirit,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35681" name="Group 33"/>
          <p:cNvGraphicFramePr>
            <a:graphicFrameLocks noGrp="1"/>
          </p:cNvGraphicFramePr>
          <p:nvPr/>
        </p:nvGraphicFramePr>
        <p:xfrm>
          <a:off x="34925" y="44450"/>
          <a:ext cx="9145588" cy="6632575"/>
        </p:xfrm>
        <a:graphic>
          <a:graphicData uri="http://schemas.openxmlformats.org/drawingml/2006/table">
            <a:tbl>
              <a:tblPr rtl="1"/>
              <a:tblGrid>
                <a:gridCol w="4387399">
                  <a:extLst>
                    <a:ext uri="{9D8B030D-6E8A-4147-A177-3AD203B41FA5}">
                      <a16:colId xmlns:a16="http://schemas.microsoft.com/office/drawing/2014/main" val="20000"/>
                    </a:ext>
                  </a:extLst>
                </a:gridCol>
                <a:gridCol w="4758189">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ولآخر ايمان بالروح الواحد.ولآخر مواهب شفاء بالروح الواحد.  ولآخر عمل قوات ولآخر نبوة ولآخر تمييز الارواح</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ولآخر انواع ألسنة.ولآخر ترجمة ألسنة.</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à l'un, dans le même Esprit, c'est la foi; à un autre, dans l'unique Esprit, 10 ce sont des dons de guérison; à tel autre, d'opérer des miracles, à tel autre, de prophétiser, à tel autre, de discerner les esprits, à tel autre encore, de parler en langues;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9 to another faith by the same Spirit, to another gifts of healings by the same Spirit, 10 to another the working of miracles, to another prophecy, to another discerning of spirits, to another different kinds of tongues, to another the interpretation of tongues.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36720" name="Group 48"/>
          <p:cNvGraphicFramePr>
            <a:graphicFrameLocks noGrp="1"/>
          </p:cNvGraphicFramePr>
          <p:nvPr/>
        </p:nvGraphicFramePr>
        <p:xfrm>
          <a:off x="34925" y="44450"/>
          <a:ext cx="9145588" cy="6842760"/>
        </p:xfrm>
        <a:graphic>
          <a:graphicData uri="http://schemas.openxmlformats.org/drawingml/2006/table">
            <a:tbl>
              <a:tblPr rtl="1"/>
              <a:tblGrid>
                <a:gridCol w="5472113">
                  <a:extLst>
                    <a:ext uri="{9D8B030D-6E8A-4147-A177-3AD203B41FA5}">
                      <a16:colId xmlns:a16="http://schemas.microsoft.com/office/drawing/2014/main" val="20000"/>
                    </a:ext>
                  </a:extLst>
                </a:gridCol>
                <a:gridCol w="36734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هذه كلها يعملها الروح الواحد بعينه قاسما لكل واحد بمفرده كما يشاء.لانه كما ان الجسد هو واحد وله اعضاء كثيرة وكل اعضاء الجسد الواحد اذا كانت كثيرة هي جسد واحد كذلك المسيح ايضا.</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enfin à tel autre, de les interpréter. Mais tout cela, c'est l'unique et même Esprit qui le met en oeuvre, accordant à chacun des dons personnels divers, comme il veut.12 En effet, prenons une comparaison: le corps est un, et pourtant il a plusieurs membres; mais tous les membres du corps, malgré leur nombre, ne forment qu'un seul corps: il en est de même du Christ.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But one and the same Spirit works all these things, distributing to each one individually as He wills. 12 For as the body is one and has many members, but all the members of that one body, being many, are one body, so also is Christ.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37738" name="Group 42"/>
          <p:cNvGraphicFramePr>
            <a:graphicFrameLocks noGrp="1"/>
          </p:cNvGraphicFramePr>
          <p:nvPr/>
        </p:nvGraphicFramePr>
        <p:xfrm>
          <a:off x="34925" y="44450"/>
          <a:ext cx="9145588" cy="6931152"/>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لاننا جميعنا بروح واحد ايضا اعتمدنا الى جسد واحد يهودا كنا ام يونانيين عبيدا ام احرارا وجميعنا سقينا روحا واحدا. فان الجسد ايضا ليس عضوا واحدا بل اعضاء كثيرة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ان قالت الرجل لاني لست يدا لست من الجسد</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أفلم تكن لذلكمن الجسد.</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97363">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Car nous avons tous été baptisés dans un seul Esprit en un seul corps, Juifs ou Grecs, esclaves ou hommes libres, et nous avons tous été abreuvés d'un seul Esprit.14 Le corps, en effet, ne se compose pas d'un seul membre, mais de plusieurs. 15 Si le pied disait: "Comme je ne suis pas une main, je ne fais pas partie du corps",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13 For by one Spirit we were all baptized into one body--whether Jews or Greeks, whether slaves or free--and have all been made to drink into one Spirit. 14 For in fact the body is not one member but many. 15 If the foot should say, Because I am not a hand, I am not of the body, is it therefore not of the body?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38774" name="Group 54"/>
          <p:cNvGraphicFramePr>
            <a:graphicFrameLocks noGrp="1"/>
          </p:cNvGraphicFramePr>
          <p:nvPr/>
        </p:nvGraphicFramePr>
        <p:xfrm>
          <a:off x="34925" y="44450"/>
          <a:ext cx="9145588" cy="6602730"/>
        </p:xfrm>
        <a:graphic>
          <a:graphicData uri="http://schemas.openxmlformats.org/drawingml/2006/table">
            <a:tbl>
              <a:tblPr rtl="1"/>
              <a:tblGrid>
                <a:gridCol w="3960813">
                  <a:extLst>
                    <a:ext uri="{9D8B030D-6E8A-4147-A177-3AD203B41FA5}">
                      <a16:colId xmlns:a16="http://schemas.microsoft.com/office/drawing/2014/main" val="20000"/>
                    </a:ext>
                  </a:extLst>
                </a:gridCol>
                <a:gridCol w="5184775">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وان قالت الأذن لاني لست عينا لست من الجسد</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أفلم تكن لذلك من الجسد.لو كان كل الجسد عينا فاين السمع</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لو كان الكل سمعا فاين الشم. واما الآن فقد وضع الله الاعضاء كل واحد منها في الجسد كما اراد.</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cesserait-il pour autant d'appartenir au corps? 17 Si le corps entier était œil, où serait l'ouïe? Si tout était oreille, où serait l'odorat? 18 Mais Dieu a disposé dans le corps de chacun des membres, selon sa volonté.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And if the ear should say, Because I am not an eye, I am not of the body, is it therefore not of the body? 17 If the whole body were an eye, where would be the hearing? If the whole were hearing, where would be the smelling? 18 But now God has set the members, each one of them, in the body just as He pleased.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39797" name="Group 53"/>
          <p:cNvGraphicFramePr>
            <a:graphicFrameLocks noGrp="1"/>
          </p:cNvGraphicFramePr>
          <p:nvPr/>
        </p:nvGraphicFramePr>
        <p:xfrm>
          <a:off x="34925" y="44450"/>
          <a:ext cx="9145588" cy="6652959"/>
        </p:xfrm>
        <a:graphic>
          <a:graphicData uri="http://schemas.openxmlformats.org/drawingml/2006/table">
            <a:tbl>
              <a:tblPr rtl="1"/>
              <a:tblGrid>
                <a:gridCol w="4387399">
                  <a:extLst>
                    <a:ext uri="{9D8B030D-6E8A-4147-A177-3AD203B41FA5}">
                      <a16:colId xmlns:a16="http://schemas.microsoft.com/office/drawing/2014/main" val="20000"/>
                    </a:ext>
                  </a:extLst>
                </a:gridCol>
                <a:gridCol w="4758189">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لو كان جميعها عضوا واحدا اين الجسد</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فالآن اعضاء كثيرة ولكن جسد واحد</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لا تقدر العين ان تقول لليد لا حاجة لي اليك</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او الراس ايضا للرجلين لا حاجة لي اليكما.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132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Si l'ensemble était un seul membre, où serait le corps? 20 Il y a donc plusieurs membres, mais un seul corps. 21 L'œil ne peut pas dire à la main: "Je n'ai pas besoin de toi", - ni la tête aux pieds: "Je n'ai pas besoin de vous."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19 And if they were all one member, where would the body be? 20 But now indeed there are many members, yet one body. 21 And the eye cannot say to the hand, I have no need of you; nor again the head to the feet, I have no need of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40803" name="Group 35"/>
          <p:cNvGraphicFramePr>
            <a:graphicFrameLocks noGrp="1"/>
          </p:cNvGraphicFramePr>
          <p:nvPr/>
        </p:nvGraphicFramePr>
        <p:xfrm>
          <a:off x="34925" y="44450"/>
          <a:ext cx="9145588" cy="6632575"/>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بل بالأولى اعضاء الجسد التي تظهر اضعف هي ضرورية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واعضاء الجسد التي نحسب انها بلا كرامة نعطيها كرامة افضل.والاعضاء القبيحة فينا لها جمال افضل.</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Bien plus, même les membres du corps qui paraissent les plus faibles sont nécessaires,23 et ceux que nous tenons pour les moins honorables, c'est à eux que nous faisons le plus d'honneur. Moins ils sont décents, plus décemment nous les traitons: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No, much rather, those members of the body which seem to be weaker are necessary. 23 And those members of the body which we think to be less honorable, on these we bestow greater honor; and our unpresentable parts have greater modesty,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41835" name="Group 43"/>
          <p:cNvGraphicFramePr>
            <a:graphicFrameLocks noGrp="1"/>
          </p:cNvGraphicFramePr>
          <p:nvPr/>
        </p:nvGraphicFramePr>
        <p:xfrm>
          <a:off x="34925" y="44450"/>
          <a:ext cx="9145588" cy="6300777"/>
        </p:xfrm>
        <a:graphic>
          <a:graphicData uri="http://schemas.openxmlformats.org/drawingml/2006/table">
            <a:tbl>
              <a:tblPr rtl="1"/>
              <a:tblGrid>
                <a:gridCol w="4666571">
                  <a:extLst>
                    <a:ext uri="{9D8B030D-6E8A-4147-A177-3AD203B41FA5}">
                      <a16:colId xmlns:a16="http://schemas.microsoft.com/office/drawing/2014/main" val="20000"/>
                    </a:ext>
                  </a:extLst>
                </a:gridCol>
                <a:gridCol w="4479017">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واما الجميلة فينا فليس لها احتياج</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لكن الله مزج الجسد معطيا الناقص كرامة افضل</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لكي لا يكون انشقاق في الجسد بل تهتم الاعضاء اهتماما واحدا بعضها لبعض.</a:t>
                      </a:r>
                      <a:r>
                        <a:rPr kumimoji="0" lang="ar-EG"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78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ceux qui sont décents n'ont pas besoin de ces égards. Mais Dieu a composé le corps en donnant plus d'honneur à ce qui en manque, 25 afin qu'il n'y ait pas de division dans le corps, mais que les membres aient un commun souci les uns des autres.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24 but our presentable parts have no need. But God composed the body, having given greater honor to that part which lacks it, 25 that there should be no schism in the body, but that the members should have the same care for one another.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71526" name="Group 38"/>
          <p:cNvGraphicFramePr>
            <a:graphicFrameLocks noGrp="1"/>
          </p:cNvGraphicFramePr>
          <p:nvPr/>
        </p:nvGraphicFramePr>
        <p:xfrm>
          <a:off x="34925" y="44450"/>
          <a:ext cx="9145588" cy="6456384"/>
        </p:xfrm>
        <a:graphic>
          <a:graphicData uri="http://schemas.openxmlformats.org/drawingml/2006/table">
            <a:tbl>
              <a:tblPr rtl="1"/>
              <a:tblGrid>
                <a:gridCol w="4858657">
                  <a:extLst>
                    <a:ext uri="{9D8B030D-6E8A-4147-A177-3AD203B41FA5}">
                      <a16:colId xmlns:a16="http://schemas.microsoft.com/office/drawing/2014/main" val="20000"/>
                    </a:ext>
                  </a:extLst>
                </a:gridCol>
                <a:gridCol w="4286931">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فان كان عضو واحد يتألم فجميع الاعضاء تتألم معه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وان كان عضو واحد يكرم فجميع الاعضاء تفرح معه. واما انتم فجسد المسيح واعضاؤه افرادا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7203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Si un membre souffre, tous les membres partagent sa souffrance; si un membre est glorifié, tous les membres partagent sa joie. 27 Or vous êtes le corps de Christ et vous êtes ses membres, chacun pour sa part.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26 And if one member suffers, all the members suffer with it; or if one member is honored, all the members rejoice with it. 27 Now you are the body of Christ, and members individually.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26800" name="Group 16"/>
          <p:cNvGraphicFramePr>
            <a:graphicFrameLocks noGrp="1"/>
          </p:cNvGraphicFramePr>
          <p:nvPr/>
        </p:nvGraphicFramePr>
        <p:xfrm>
          <a:off x="34925" y="44450"/>
          <a:ext cx="9145588" cy="6416675"/>
        </p:xfrm>
        <a:graphic>
          <a:graphicData uri="http://schemas.openxmlformats.org/drawingml/2006/table">
            <a:tbl>
              <a:tblPr rtl="1"/>
              <a:tblGrid>
                <a:gridCol w="5419267">
                  <a:extLst>
                    <a:ext uri="{9D8B030D-6E8A-4147-A177-3AD203B41FA5}">
                      <a16:colId xmlns:a16="http://schemas.microsoft.com/office/drawing/2014/main" val="20000"/>
                    </a:ext>
                  </a:extLst>
                </a:gridCol>
                <a:gridCol w="3726321">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فوضع الله اناسا في الكنيسة اولا رسلا ثانيا انبياء ثالثا معلمين ثم قوات وبعد ذلك مواهب شفاء اعوانا تدابير وانواع ألسنة.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Et ceux que Dieu a disposés dans l'Église sont premièrement des apôtres, deuxièmement des prophètes, troisièmement des hommes chargés de l'enseignement; vient ensuite le don des miracles, puis de guérison, d'assistance, de direction, et le don de parler en langues.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28 And God has appointed these in the church: first apostles, second prophets, third teachers, after that miracles, then gifts of healings, helps, administrations, varieties of tongues.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23746" name="Group 34"/>
          <p:cNvGraphicFramePr>
            <a:graphicFrameLocks noGrp="1"/>
          </p:cNvGraphicFramePr>
          <p:nvPr/>
        </p:nvGraphicFramePr>
        <p:xfrm>
          <a:off x="34925" y="44450"/>
          <a:ext cx="9145588" cy="6555423"/>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ألعل الجميع رسل.ألعل الجميع انبياء</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ألعل الجميع معلمون.ألعل الجميع اصحاب قوات.ألعل للجميع مواهب شفاء.ألعل الجميع يتكلمون بألسنة.ألعل الجميع يترجمون.ولكن جدوا للمواهب الحسنى.وايضا اريكم طريقا افضل</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132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Tous sont-ils apôtres? Tous prophètes? Tous enseignent-ils? Tous font-ils des miracles?30  Tous ont-ils le don de guérison? Tous parlent-ils en langues? Tous interprètent-ils? 31 Ayez pour ambition les dons les meilleurs.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Are all apostles? Are all prophets? Are all teachers? Are all workers of miracles? 30 Do all have gifts of healings? Do all speak with tongues? Do all interpret? 31 But earnestly desire the best gifts. And yet I show you a more excellent way.</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9058"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5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rtl="0">
              <a:defRPr/>
            </a:pPr>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defRPr/>
            </a:pPr>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9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82"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43008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430084"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19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09400" name="Group 56"/>
          <p:cNvGraphicFramePr>
            <a:graphicFrameLocks noGrp="1"/>
          </p:cNvGraphicFramePr>
          <p:nvPr/>
        </p:nvGraphicFramePr>
        <p:xfrm>
          <a:off x="-36513" y="-26988"/>
          <a:ext cx="9145588" cy="658368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الكاثوليكون من رسالة </a:t>
                      </a:r>
                      <a:r>
                        <a:rPr kumimoji="0" lang="ar-EG" sz="3200" b="0" i="0" u="sng" strike="noStrike" cap="none" normalizeH="0" baseline="0" dirty="0">
                          <a:ln>
                            <a:noFill/>
                          </a:ln>
                          <a:solidFill>
                            <a:srgbClr val="FF9933"/>
                          </a:solidFill>
                          <a:effectLst/>
                          <a:latin typeface="Arial" charset="0"/>
                          <a:cs typeface="Arial" charset="0"/>
                        </a:rPr>
                        <a:t>يوحنا </a:t>
                      </a:r>
                      <a:r>
                        <a:rPr kumimoji="0" lang="ar-SA" sz="3200" b="0" i="0" u="sng" strike="noStrike" cap="none" normalizeH="0" baseline="0" dirty="0">
                          <a:ln>
                            <a:noFill/>
                          </a:ln>
                          <a:solidFill>
                            <a:srgbClr val="FF9933"/>
                          </a:solidFill>
                          <a:effectLst/>
                          <a:latin typeface="Arial" charset="0"/>
                          <a:cs typeface="Arial" charset="0"/>
                        </a:rPr>
                        <a:t>الرسول الأولى </a:t>
                      </a:r>
                      <a:r>
                        <a:rPr kumimoji="0" lang="ar-EG" sz="3200" b="0" i="0" u="sng" strike="noStrike" cap="none" normalizeH="0" baseline="0" dirty="0">
                          <a:ln>
                            <a:noFill/>
                          </a:ln>
                          <a:solidFill>
                            <a:srgbClr val="FF9933"/>
                          </a:solidFill>
                          <a:effectLst/>
                          <a:latin typeface="Arial" charset="0"/>
                          <a:cs typeface="Arial" charset="0"/>
                        </a:rPr>
                        <a:t>( 2 : 20- 3: 1</a:t>
                      </a:r>
                      <a:r>
                        <a:rPr kumimoji="0" lang="ar-SA" sz="3200" b="0" i="0" u="sng" strike="noStrike" cap="none" normalizeH="0" baseline="0" dirty="0">
                          <a:ln>
                            <a:noFill/>
                          </a:ln>
                          <a:solidFill>
                            <a:srgbClr val="FF9933"/>
                          </a:solidFill>
                          <a:effectLst/>
                          <a:latin typeface="Arial" charset="0"/>
                          <a:cs typeface="Arial" charset="0"/>
                        </a:rPr>
                        <a:t> )</a:t>
                      </a:r>
                      <a:endParaRPr kumimoji="0" lang="ar-EG"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واما انتم فلكم مسحة من القدوس وتعلمون كل شيء</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 لم اكتب اليكم لانكم لستم تعلمون الحق بل لانكم تعلمونه وان كل كذب ليس من الحق.</a:t>
                      </a:r>
                      <a:r>
                        <a:rPr kumimoji="0" lang="ar-EG"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26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1 Jean 2:20-3:1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Quant à vous, vous possédez une onction, reçue du Saint, et tous, vous savez. 21 Je ne vous ai pas écrit que vous ne savez pas la vérité, mais que vous la savez, et que rien de ce qui est mensonge ne provient de la vérité.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1 John 2:20-3:1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20 But you have an anointing from the Holy One, and you know all things. 21 I have not written to you because you do not know the truth, but because you know it, and that no lie is of the truth.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50c</a:t>
            </a:r>
          </a:p>
        </p:txBody>
      </p:sp>
    </p:spTree>
  </p:cSld>
  <p:clrMapOvr>
    <a:masterClrMapping/>
  </p:clrMapOvr>
</p:sld>
</file>

<file path=ppt/slides/slide19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10401" name="Group 33"/>
          <p:cNvGraphicFramePr>
            <a:graphicFrameLocks noGrp="1"/>
          </p:cNvGraphicFramePr>
          <p:nvPr/>
        </p:nvGraphicFramePr>
        <p:xfrm>
          <a:off x="34925" y="44450"/>
          <a:ext cx="9145588" cy="6410326"/>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1605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هو الكذاب الا الذي ينكر ان يسوع هو المسيح</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هذا هو ضد المسيح الذي ينكر الآب والابن. كل من ينكر الابن ليس له الآب ايضا ومن يعترف بالابن فله الآب ايضا</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Qui est le menteur, sinon celui qui nie que Jésus est le Christ? Voilà l'antéchrist, celui qui nie le Père et le Fils. 23 Quiconque nie le Fils n'a pas non plus le Père; qui confesse le Fils a le Père aussi.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Who is a liar but he who denies that Jesus is the Christ? He is antichrist who denies the Father and the Son. 23 Whoever denies the Son does not have the Father either; he who acknowledges the Son has the Father also.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11431" name="Group 39"/>
          <p:cNvGraphicFramePr>
            <a:graphicFrameLocks noGrp="1"/>
          </p:cNvGraphicFramePr>
          <p:nvPr/>
        </p:nvGraphicFramePr>
        <p:xfrm>
          <a:off x="34925" y="44450"/>
          <a:ext cx="9145588" cy="6657023"/>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اما انتم فما سمعتموه من البدء فليثبت اذا فيكم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ان ثبت فيكم ما سمعتموه من البدء فانتم ايضا تثبتون في الابن وفي الآب. وهذا هو الوعد الذي وعدنا هو به الحياة الابدية</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Pour vous, que le message entendu dès le commencement demeure en vous. S'il demeure en vous, le message entendu dès le commencement, vous aussi, vous demeurerez dans le Fils et dans le Père; 25 et telle est la promesse que lui-même nous a faite, la vie éternelle.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Therefore let that abide in you which you heard from the beginning. If what you heard from the beginning abides in you, you also will abide in the Son and in the Father. 25 And this is the promise that He has promised us--eternal life.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12470" name="Group 54"/>
          <p:cNvGraphicFramePr>
            <a:graphicFrameLocks noGrp="1"/>
          </p:cNvGraphicFramePr>
          <p:nvPr/>
        </p:nvGraphicFramePr>
        <p:xfrm>
          <a:off x="34925" y="44450"/>
          <a:ext cx="9145588" cy="5689601"/>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كتبت اليكم هذا عن الذين يضلونكم. واما انتم فالمسحة التي اخذتموها منه ثابتة فيكم ولا حاجة بكم الى ان يعلّمكم احد</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Voilà ce que j'ai tenu à vous écrire à propos de ceux qui cherchent à vous égarer. 27 Pour vous, l'onction que vous avez reçue de lui demeure en vous, et vous n'avez pas besoin qu'on vous enseigne;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These things I have written to you concerning those who try to deceive you. 27 But the anointing which you have received from Him abides in you, and you do not need that anyone teach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27831" name="Group 23"/>
          <p:cNvGraphicFramePr>
            <a:graphicFrameLocks noGrp="1"/>
          </p:cNvGraphicFramePr>
          <p:nvPr/>
        </p:nvGraphicFramePr>
        <p:xfrm>
          <a:off x="34925" y="44450"/>
          <a:ext cx="9145588" cy="6437376"/>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بل كما تعلّمكم هذه المسحة عينها عن كل شيء وهي حق وليست كذبا.كما علّمتكم تثبتون فيه والآن ايها الاولاد اثبتوا فيه حتى اذا أظهر يكون لنا ثقة ولا نخجل منه في مجيئه.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comme son onction vous enseigne sur tout - et elle est véridique et elle ne ment pas -, puisqu'elle vous a enseignés, vous demeurez en lui. 28 Ainsi donc, mes petits enfants, demeurez en lui, afin que, lorsqu'il paraîtra, nous ayons pleine assurance et ne soyons pas remplis de honte, loin de lui, à son avènement.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as the same anointing teaches you concerning all things, and is true, and is not a lie, and just as it has taught you, you will abide in Him. 28 And now, little children, abide in Him, that when He appears, we may have confidence and not be ashamed before Him at His coming.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42844" name="Group 28"/>
          <p:cNvGraphicFramePr>
            <a:graphicFrameLocks noGrp="1"/>
          </p:cNvGraphicFramePr>
          <p:nvPr/>
        </p:nvGraphicFramePr>
        <p:xfrm>
          <a:off x="34925" y="44450"/>
          <a:ext cx="9145588" cy="6172772"/>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علمتم انه بار هو فاعلموا ان كل من يصنع البر مولود منه انظروا اية محبة اعطانا الآب حتى ندعى اولاد الله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من اجل هذا لا يعرفنا العالم لانه لا يعرفه.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Puisque vous savez qu'il est juste, reconnaissez que quiconque pratique lui aussi la justice est né de lui. 1Voyez de quel grand amour le Père nous a fait don, que nous soyons appelés enfants de Dieu.</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If you know that He is righteous, you know that everyone who practices righteousness is born of Him. 3:1 Behold what manner of love the Father has bestowed on us, that we should be called children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3"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4"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8274" name="Text Box 2"/>
          <p:cNvSpPr txBox="1">
            <a:spLocks noChangeArrowheads="1"/>
          </p:cNvSpPr>
          <p:nvPr/>
        </p:nvSpPr>
        <p:spPr bwMode="auto">
          <a:xfrm>
            <a:off x="6324600" y="1258888"/>
            <a:ext cx="2667000" cy="585787"/>
          </a:xfrm>
          <a:prstGeom prst="rect">
            <a:avLst/>
          </a:prstGeom>
          <a:noFill/>
          <a:ln w="9525">
            <a:noFill/>
            <a:miter lim="800000"/>
            <a:headEnd/>
            <a:tailEnd/>
          </a:ln>
        </p:spPr>
        <p:txBody>
          <a:bodyPr>
            <a:spAutoFit/>
          </a:bodyPr>
          <a:lstStyle/>
          <a:p>
            <a:pPr algn="just" rtl="0">
              <a:lnSpc>
                <a:spcPct val="90000"/>
              </a:lnSpc>
              <a:spcBef>
                <a:spcPct val="20000"/>
              </a:spcBef>
            </a:pPr>
            <a:endParaRPr lang="en-US" sz="3600">
              <a:latin typeface="Coptic1" pitchFamily="2" charset="0"/>
              <a:cs typeface="Times New Roman" pitchFamily="18" charset="0"/>
            </a:endParaRPr>
          </a:p>
        </p:txBody>
      </p:sp>
      <p:sp>
        <p:nvSpPr>
          <p:cNvPr id="438275" name="Text Box 3"/>
          <p:cNvSpPr txBox="1">
            <a:spLocks noChangeArrowheads="1"/>
          </p:cNvSpPr>
          <p:nvPr/>
        </p:nvSpPr>
        <p:spPr bwMode="auto">
          <a:xfrm>
            <a:off x="0" y="1295400"/>
            <a:ext cx="3352800" cy="701675"/>
          </a:xfrm>
          <a:prstGeom prst="rect">
            <a:avLst/>
          </a:prstGeom>
          <a:noFill/>
          <a:ln w="9525">
            <a:noFill/>
            <a:miter lim="800000"/>
            <a:headEnd/>
            <a:tailEnd/>
          </a:ln>
        </p:spPr>
        <p:txBody>
          <a:bodyPr>
            <a:spAutoFit/>
          </a:bodyPr>
          <a:lstStyle/>
          <a:p>
            <a:pPr algn="just" rtl="0">
              <a:spcBef>
                <a:spcPct val="20000"/>
              </a:spcBef>
            </a:pPr>
            <a:endParaRPr lang="en-US" sz="4000"/>
          </a:p>
        </p:txBody>
      </p:sp>
      <p:sp>
        <p:nvSpPr>
          <p:cNvPr id="4754436" name="Rectangle 4"/>
          <p:cNvSpPr>
            <a:spLocks noGrp="1" noChangeArrowheads="1"/>
          </p:cNvSpPr>
          <p:nvPr>
            <p:ph type="title"/>
          </p:nvPr>
        </p:nvSpPr>
        <p:spPr>
          <a:xfrm>
            <a:off x="304800" y="0"/>
            <a:ext cx="8458200" cy="685800"/>
          </a:xfrm>
          <a:solidFill>
            <a:srgbClr val="FF9900"/>
          </a:solidFill>
          <a:ln>
            <a:solidFill>
              <a:schemeClr val="tx1"/>
            </a:solidFill>
          </a:ln>
        </p:spPr>
        <p:txBody>
          <a:bodyPr/>
          <a:lstStyle/>
          <a:p>
            <a:pPr rtl="0" eaLnBrk="1" hangingPunct="1">
              <a:defRPr/>
            </a:pPr>
            <a:r>
              <a:rPr lang="en-US" sz="3200">
                <a:solidFill>
                  <a:schemeClr val="bg1"/>
                </a:solidFill>
                <a:effectLst>
                  <a:outerShdw blurRad="38100" dist="38100" dir="2700000" algn="tl">
                    <a:srgbClr val="000000"/>
                  </a:outerShdw>
                </a:effectLst>
              </a:rPr>
              <a:t>THE PENTECOST PRAXIS RESPONSE</a:t>
            </a:r>
          </a:p>
        </p:txBody>
      </p:sp>
      <p:graphicFrame>
        <p:nvGraphicFramePr>
          <p:cNvPr id="4754437" name="Group 5"/>
          <p:cNvGraphicFramePr>
            <a:graphicFrameLocks noGrp="1"/>
          </p:cNvGraphicFramePr>
          <p:nvPr>
            <p:ph type="tbl" idx="1"/>
          </p:nvPr>
        </p:nvGraphicFramePr>
        <p:xfrm>
          <a:off x="0" y="1033463"/>
          <a:ext cx="9144000" cy="5455920"/>
        </p:xfrm>
        <a:graphic>
          <a:graphicData uri="http://schemas.openxmlformats.org/drawingml/2006/table">
            <a:tbl>
              <a:tblPr/>
              <a:tblGrid>
                <a:gridCol w="2124075">
                  <a:extLst>
                    <a:ext uri="{9D8B030D-6E8A-4147-A177-3AD203B41FA5}">
                      <a16:colId xmlns:a16="http://schemas.microsoft.com/office/drawing/2014/main" val="20000"/>
                    </a:ext>
                  </a:extLst>
                </a:gridCol>
                <a:gridCol w="2981325">
                  <a:extLst>
                    <a:ext uri="{9D8B030D-6E8A-4147-A177-3AD203B41FA5}">
                      <a16:colId xmlns:a16="http://schemas.microsoft.com/office/drawing/2014/main" val="20001"/>
                    </a:ext>
                  </a:extLst>
                </a:gridCol>
                <a:gridCol w="2490788">
                  <a:extLst>
                    <a:ext uri="{9D8B030D-6E8A-4147-A177-3AD203B41FA5}">
                      <a16:colId xmlns:a16="http://schemas.microsoft.com/office/drawing/2014/main" val="20002"/>
                    </a:ext>
                  </a:extLst>
                </a:gridCol>
                <a:gridCol w="1547812">
                  <a:extLst>
                    <a:ext uri="{9D8B030D-6E8A-4147-A177-3AD203B41FA5}">
                      <a16:colId xmlns:a16="http://schemas.microsoft.com/office/drawing/2014/main" val="20003"/>
                    </a:ext>
                  </a:extLst>
                </a:gridCol>
              </a:tblGrid>
              <a:tr h="5105400">
                <a:tc>
                  <a:txBody>
                    <a:bodyPr/>
                    <a:lstStyle/>
                    <a:p>
                      <a:pPr marL="0" marR="0" lvl="0" indent="0" algn="l" defTabSz="914400" rtl="1"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a:ln>
                            <a:noFill/>
                          </a:ln>
                          <a:solidFill>
                            <a:schemeClr val="bg1"/>
                          </a:solidFill>
                          <a:effectLst/>
                          <a:latin typeface="Arial" charset="0"/>
                          <a:cs typeface="Arial" charset="0"/>
                        </a:rPr>
                        <a:t>Hail to His ascension, He ascended into the heavens, and sent to us the Comforter, the Spirit of truth.</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a:noFill/>
                    </a:lnR>
                    <a:lnT cap="flat">
                      <a:noFill/>
                    </a:lnT>
                    <a:lnB cap="flat">
                      <a:noFill/>
                    </a:lnB>
                    <a:lnTlToBr>
                      <a:noFill/>
                    </a:lnTlToBr>
                    <a:lnBlToTr>
                      <a:noFill/>
                    </a:lnBlToTr>
                    <a:noFill/>
                  </a:tcPr>
                </a:tc>
                <a:tc>
                  <a:txBody>
                    <a:bodyPr/>
                    <a:lstStyle/>
                    <a:p>
                      <a:pPr marL="0" marR="0" lvl="0" indent="0" algn="l" defTabSz="914400" rtl="1" eaLnBrk="1" fontAlgn="base" latinLnBrk="0" hangingPunct="1">
                        <a:lnSpc>
                          <a:spcPct val="90000"/>
                        </a:lnSpc>
                        <a:spcBef>
                          <a:spcPct val="20000"/>
                        </a:spcBef>
                        <a:spcAft>
                          <a:spcPct val="0"/>
                        </a:spcAft>
                        <a:buClrTx/>
                        <a:buSzTx/>
                        <a:buFontTx/>
                        <a:buNone/>
                        <a:tabLst/>
                      </a:pPr>
                      <a:r>
                        <a:rPr kumimoji="0" lang="en-CA" sz="3600" b="0" i="0" u="none" strike="noStrike" cap="none" normalizeH="0" baseline="0">
                          <a:ln>
                            <a:noFill/>
                          </a:ln>
                          <a:solidFill>
                            <a:schemeClr val="bg1"/>
                          </a:solidFill>
                          <a:effectLst/>
                          <a:latin typeface="CS New Athanasius" pitchFamily="34" charset="0"/>
                          <a:cs typeface="Arial" charset="0"/>
                        </a:rPr>
                        <a:t>&lt;ere tef`analum'ic@ etafsenaf `epswi enivyoui@ afouwrp nan `mpiParaklyton@ pi`Pneuma `nte ]me;myi.</a:t>
                      </a:r>
                      <a:endParaRPr kumimoji="0" lang="en-US" sz="3600" b="0" i="0" u="none" strike="noStrike" cap="none" normalizeH="0" baseline="0">
                        <a:ln>
                          <a:noFill/>
                        </a:ln>
                        <a:solidFill>
                          <a:schemeClr val="bg1"/>
                        </a:solidFill>
                        <a:effectLst/>
                        <a:latin typeface="CS New Athanasius" pitchFamily="34"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l" defTabSz="914400" rtl="1" eaLnBrk="1" fontAlgn="base" latinLnBrk="0" hangingPunct="1">
                        <a:lnSpc>
                          <a:spcPct val="90000"/>
                        </a:lnSpc>
                        <a:spcBef>
                          <a:spcPct val="20000"/>
                        </a:spcBef>
                        <a:spcAft>
                          <a:spcPct val="0"/>
                        </a:spcAft>
                        <a:buClrTx/>
                        <a:buSzTx/>
                        <a:buFontTx/>
                        <a:buNone/>
                        <a:tabLst/>
                      </a:pPr>
                      <a:r>
                        <a:rPr kumimoji="0" lang="fr-CA" sz="3600" b="0" i="0" u="none" strike="noStrike" cap="none" normalizeH="0" baseline="0">
                          <a:ln>
                            <a:noFill/>
                          </a:ln>
                          <a:solidFill>
                            <a:schemeClr val="bg1"/>
                          </a:solidFill>
                          <a:effectLst/>
                          <a:latin typeface="Arial" charset="0"/>
                          <a:cs typeface="Arial" charset="0"/>
                        </a:rPr>
                        <a:t>Salut à son </a:t>
                      </a:r>
                      <a:r>
                        <a:rPr kumimoji="0" lang="fr-CA" sz="3300" b="0" i="0" u="none" strike="noStrike" cap="none" normalizeH="0" baseline="0">
                          <a:ln>
                            <a:noFill/>
                          </a:ln>
                          <a:solidFill>
                            <a:schemeClr val="bg1"/>
                          </a:solidFill>
                          <a:effectLst/>
                          <a:latin typeface="Arial" charset="0"/>
                          <a:cs typeface="Arial" charset="0"/>
                        </a:rPr>
                        <a:t>assomption </a:t>
                      </a:r>
                      <a:r>
                        <a:rPr kumimoji="0" lang="fr-CA" sz="3600" b="0" i="0" u="none" strike="noStrike" cap="none" normalizeH="0" baseline="0">
                          <a:ln>
                            <a:noFill/>
                          </a:ln>
                          <a:solidFill>
                            <a:schemeClr val="bg1"/>
                          </a:solidFill>
                          <a:effectLst/>
                          <a:latin typeface="Arial" charset="0"/>
                          <a:cs typeface="Arial" charset="0"/>
                        </a:rPr>
                        <a:t>aux cieux, et Il nous envoya le </a:t>
                      </a:r>
                      <a:r>
                        <a:rPr kumimoji="0" lang="fr-CA" sz="3300" b="0" i="0" u="none" strike="noStrike" cap="none" normalizeH="0" baseline="0">
                          <a:ln>
                            <a:noFill/>
                          </a:ln>
                          <a:solidFill>
                            <a:schemeClr val="bg1"/>
                          </a:solidFill>
                          <a:effectLst/>
                          <a:latin typeface="Arial" charset="0"/>
                          <a:cs typeface="Arial" charset="0"/>
                        </a:rPr>
                        <a:t>consolateur</a:t>
                      </a:r>
                      <a:r>
                        <a:rPr kumimoji="0" lang="fr-CA" sz="3600" b="0" i="0" u="none" strike="noStrike" cap="none" normalizeH="0" baseline="0">
                          <a:ln>
                            <a:noFill/>
                          </a:ln>
                          <a:solidFill>
                            <a:schemeClr val="bg1"/>
                          </a:solidFill>
                          <a:effectLst/>
                          <a:latin typeface="Arial" charset="0"/>
                          <a:cs typeface="Arial" charset="0"/>
                        </a:rPr>
                        <a:t>, l’Esprit de vérité</a:t>
                      </a:r>
                    </a:p>
                  </a:txBody>
                  <a:tcPr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a:ln>
                            <a:noFill/>
                          </a:ln>
                          <a:solidFill>
                            <a:schemeClr val="bg1"/>
                          </a:solidFill>
                          <a:effectLst/>
                          <a:latin typeface="Arial" charset="0"/>
                          <a:cs typeface="Arial" charset="0"/>
                        </a:rPr>
                        <a:t>السلام لصعوده، صعد إلي السموات وأرسل لنا المعزي روح الحق.</a:t>
                      </a:r>
                      <a:endParaRPr kumimoji="0" lang="en-US" sz="3600" b="0" i="0" u="none" strike="noStrike" cap="none" normalizeH="0" baseline="0">
                        <a:ln>
                          <a:noFill/>
                        </a:ln>
                        <a:solidFill>
                          <a:schemeClr val="bg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19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53410" name="Group 2"/>
          <p:cNvGraphicFramePr>
            <a:graphicFrameLocks noGrp="1"/>
          </p:cNvGraphicFramePr>
          <p:nvPr>
            <p:ph type="tbl" idx="1"/>
          </p:nvPr>
        </p:nvGraphicFramePr>
        <p:xfrm>
          <a:off x="228600" y="76200"/>
          <a:ext cx="8686800" cy="6035040"/>
        </p:xfrm>
        <a:graphic>
          <a:graphicData uri="http://schemas.openxmlformats.org/drawingml/2006/table">
            <a:tbl>
              <a:tblPr/>
              <a:tblGrid>
                <a:gridCol w="2209800">
                  <a:extLst>
                    <a:ext uri="{9D8B030D-6E8A-4147-A177-3AD203B41FA5}">
                      <a16:colId xmlns:a16="http://schemas.microsoft.com/office/drawing/2014/main" val="20000"/>
                    </a:ext>
                  </a:extLst>
                </a:gridCol>
                <a:gridCol w="2209800">
                  <a:extLst>
                    <a:ext uri="{9D8B030D-6E8A-4147-A177-3AD203B41FA5}">
                      <a16:colId xmlns:a16="http://schemas.microsoft.com/office/drawing/2014/main" val="20001"/>
                    </a:ext>
                  </a:extLst>
                </a:gridCol>
                <a:gridCol w="2286000">
                  <a:extLst>
                    <a:ext uri="{9D8B030D-6E8A-4147-A177-3AD203B41FA5}">
                      <a16:colId xmlns:a16="http://schemas.microsoft.com/office/drawing/2014/main" val="20002"/>
                    </a:ext>
                  </a:extLst>
                </a:gridCol>
                <a:gridCol w="1981200">
                  <a:extLst>
                    <a:ext uri="{9D8B030D-6E8A-4147-A177-3AD203B41FA5}">
                      <a16:colId xmlns:a16="http://schemas.microsoft.com/office/drawing/2014/main" val="20003"/>
                    </a:ext>
                  </a:extLst>
                </a:gridCol>
              </a:tblGrid>
              <a:tr h="4114800">
                <a:tc>
                  <a:txBody>
                    <a:bodyPr/>
                    <a:lstStyle/>
                    <a:p>
                      <a:pPr marL="0" marR="0" lvl="0" indent="0" algn="l" defTabSz="914400" rtl="1" eaLnBrk="1" fontAlgn="base" latinLnBrk="0" hangingPunct="1">
                        <a:lnSpc>
                          <a:spcPct val="100000"/>
                        </a:lnSpc>
                        <a:spcBef>
                          <a:spcPct val="0"/>
                        </a:spcBef>
                        <a:spcAft>
                          <a:spcPct val="0"/>
                        </a:spcAft>
                        <a:buClrTx/>
                        <a:buSzTx/>
                        <a:buFontTx/>
                        <a:buNone/>
                        <a:tabLst/>
                      </a:pPr>
                      <a:r>
                        <a:rPr kumimoji="0" lang="en-US" sz="3000" b="0" i="0" u="none" strike="noStrike" cap="none" normalizeH="0" baseline="0">
                          <a:ln>
                            <a:noFill/>
                          </a:ln>
                          <a:solidFill>
                            <a:schemeClr val="bg1"/>
                          </a:solidFill>
                          <a:effectLst/>
                          <a:latin typeface="Arial" charset="0"/>
                          <a:cs typeface="Arial" charset="0"/>
                        </a:rPr>
                        <a:t>Blessed are You truly: with Your Good Father: and the Holy Spirit: for You have come and saved us. Have mercy on us.</a:t>
                      </a:r>
                      <a:endParaRPr kumimoji="0" lang="en-GB" sz="3000" b="0" i="0" u="none" strike="noStrike" cap="none" normalizeH="0" baseline="0">
                        <a:ln>
                          <a:noFill/>
                        </a:ln>
                        <a:solidFill>
                          <a:schemeClr val="bg1"/>
                        </a:solidFill>
                        <a:effectLst/>
                        <a:latin typeface="Arial" charset="0"/>
                        <a:cs typeface="Arial" charset="0"/>
                      </a:endParaRPr>
                    </a:p>
                  </a:txBody>
                  <a:tcPr horzOverflow="overflow">
                    <a:lnL cap="flat">
                      <a:noFill/>
                    </a:lnL>
                    <a:lnR>
                      <a:noFill/>
                    </a:lnR>
                    <a:lnT cap="flat">
                      <a:noFill/>
                    </a:lnT>
                    <a:lnB cap="flat">
                      <a:noFill/>
                    </a:lnB>
                    <a:lnTlToBr>
                      <a:noFill/>
                    </a:lnTlToBr>
                    <a:lnBlToTr>
                      <a:noFill/>
                    </a:lnBlToTr>
                    <a:noFill/>
                  </a:tcPr>
                </a:tc>
                <a:tc>
                  <a:txBody>
                    <a:bodyPr/>
                    <a:lstStyle/>
                    <a:p>
                      <a:pPr marL="0" marR="0" lvl="0" indent="0" algn="l" defTabSz="914400" rtl="1" eaLnBrk="1" fontAlgn="base" latinLnBrk="0" hangingPunct="1">
                        <a:lnSpc>
                          <a:spcPct val="100000"/>
                        </a:lnSpc>
                        <a:spcBef>
                          <a:spcPct val="0"/>
                        </a:spcBef>
                        <a:spcAft>
                          <a:spcPct val="0"/>
                        </a:spcAft>
                        <a:buClrTx/>
                        <a:buSzTx/>
                        <a:buFontTx/>
                        <a:buNone/>
                        <a:tabLst/>
                      </a:pPr>
                      <a:r>
                        <a:rPr kumimoji="0" lang="en-US" sz="3200" b="0" i="0" u="none" strike="noStrike" cap="none" normalizeH="0" baseline="0">
                          <a:ln>
                            <a:noFill/>
                          </a:ln>
                          <a:solidFill>
                            <a:schemeClr val="bg1"/>
                          </a:solidFill>
                          <a:effectLst/>
                          <a:latin typeface="Coptic" pitchFamily="2" charset="0"/>
                          <a:cs typeface="Arial" charset="0"/>
                        </a:rPr>
                        <a:t>K~c~marwout a~l/ywc: nem Pekiwt n~a~gayoc: nem Pip~neuma eyouab: je aki~ akcw] m~mon nai nan.</a:t>
                      </a:r>
                    </a:p>
                  </a:txBody>
                  <a:tcPr horzOverflow="overflow">
                    <a:lnL>
                      <a:noFill/>
                    </a:lnL>
                    <a:lnR>
                      <a:noFill/>
                    </a:lnR>
                    <a:lnT cap="flat">
                      <a:noFill/>
                    </a:lnT>
                    <a:lnB cap="flat">
                      <a:noFill/>
                    </a:lnB>
                    <a:lnTlToBr>
                      <a:noFill/>
                    </a:lnTlToBr>
                    <a:lnBlToTr>
                      <a:noFill/>
                    </a:lnBlToTr>
                    <a:noFill/>
                  </a:tcPr>
                </a:tc>
                <a:tc>
                  <a:txBody>
                    <a:bodyPr/>
                    <a:lstStyle/>
                    <a:p>
                      <a:pPr marL="0" marR="0" lvl="0" indent="0" algn="l" defTabSz="914400" rtl="1" eaLnBrk="1" fontAlgn="base" latinLnBrk="0" hangingPunct="1">
                        <a:lnSpc>
                          <a:spcPct val="100000"/>
                        </a:lnSpc>
                        <a:spcBef>
                          <a:spcPct val="0"/>
                        </a:spcBef>
                        <a:spcAft>
                          <a:spcPct val="0"/>
                        </a:spcAft>
                        <a:buClrTx/>
                        <a:buSzTx/>
                        <a:buFontTx/>
                        <a:buNone/>
                        <a:tabLst/>
                      </a:pPr>
                      <a:r>
                        <a:rPr kumimoji="0" lang="fr-CA" sz="3200" b="0" i="0" u="none" strike="noStrike" cap="none" normalizeH="0" baseline="0">
                          <a:ln>
                            <a:noFill/>
                          </a:ln>
                          <a:solidFill>
                            <a:schemeClr val="bg1"/>
                          </a:solidFill>
                          <a:effectLst/>
                          <a:latin typeface="Arial" charset="0"/>
                          <a:cs typeface="Arial" charset="0"/>
                        </a:rPr>
                        <a:t>Tu es béni en vérité avec </a:t>
                      </a:r>
                      <a:br>
                        <a:rPr kumimoji="0" lang="fr-CA" sz="3200" b="0" i="0" u="none" strike="noStrike" cap="none" normalizeH="0" baseline="0">
                          <a:ln>
                            <a:noFill/>
                          </a:ln>
                          <a:solidFill>
                            <a:schemeClr val="bg1"/>
                          </a:solidFill>
                          <a:effectLst/>
                          <a:latin typeface="Arial" charset="0"/>
                          <a:cs typeface="Arial" charset="0"/>
                        </a:rPr>
                      </a:br>
                      <a:r>
                        <a:rPr kumimoji="0" lang="fr-CA" sz="3200" b="0" i="0" u="none" strike="noStrike" cap="none" normalizeH="0" baseline="0">
                          <a:ln>
                            <a:noFill/>
                          </a:ln>
                          <a:solidFill>
                            <a:schemeClr val="bg1"/>
                          </a:solidFill>
                          <a:effectLst/>
                          <a:latin typeface="Arial" charset="0"/>
                          <a:cs typeface="Arial" charset="0"/>
                        </a:rPr>
                        <a:t>Ton bon Père et Le Saint Esprit, car Tu es venu</a:t>
                      </a:r>
                    </a:p>
                    <a:p>
                      <a:pPr marL="0" marR="0" lvl="0" indent="0" algn="l" defTabSz="914400" rtl="1" eaLnBrk="1" fontAlgn="base" latinLnBrk="0" hangingPunct="1">
                        <a:lnSpc>
                          <a:spcPct val="100000"/>
                        </a:lnSpc>
                        <a:spcBef>
                          <a:spcPct val="0"/>
                        </a:spcBef>
                        <a:spcAft>
                          <a:spcPct val="0"/>
                        </a:spcAft>
                        <a:buClrTx/>
                        <a:buSzTx/>
                        <a:buFontTx/>
                        <a:buNone/>
                        <a:tabLst/>
                      </a:pPr>
                      <a:r>
                        <a:rPr kumimoji="0" lang="fr-CA" sz="3200" b="0" i="0" u="none" strike="noStrike" cap="none" normalizeH="0" baseline="0">
                          <a:ln>
                            <a:noFill/>
                          </a:ln>
                          <a:solidFill>
                            <a:schemeClr val="bg1"/>
                          </a:solidFill>
                          <a:effectLst/>
                          <a:latin typeface="Arial" charset="0"/>
                          <a:cs typeface="Arial" charset="0"/>
                        </a:rPr>
                        <a:t>et Tu nous as sauvé.</a:t>
                      </a:r>
                      <a:r>
                        <a:rPr kumimoji="0" lang="en-US" sz="3200" b="0" i="0" u="none" strike="noStrike" cap="none" normalizeH="0" baseline="0">
                          <a:ln>
                            <a:noFill/>
                          </a:ln>
                          <a:solidFill>
                            <a:schemeClr val="bg1"/>
                          </a:solidFill>
                          <a:effectLst/>
                          <a:latin typeface="Arial" charset="0"/>
                          <a:cs typeface="Arial" charset="0"/>
                        </a:rPr>
                        <a:t> </a:t>
                      </a:r>
                    </a:p>
                  </a:txBody>
                  <a:tcPr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EG" sz="4000" b="0" i="0" u="none" strike="noStrike" cap="none" normalizeH="0" baseline="0">
                          <a:ln>
                            <a:noFill/>
                          </a:ln>
                          <a:solidFill>
                            <a:schemeClr val="bg1"/>
                          </a:solidFill>
                          <a:effectLst/>
                          <a:latin typeface="Arial" charset="0"/>
                          <a:cs typeface="Arial" charset="0"/>
                        </a:rPr>
                        <a:t>مُبَاركٌ أنتَ بالحقيقة مع أبيكَ الصالح والروح القدس     لأنكَ </a:t>
                      </a:r>
                      <a:r>
                        <a:rPr kumimoji="0" lang="en-US" sz="4000" b="0" i="0" u="none" strike="noStrike" cap="none" normalizeH="0" baseline="0">
                          <a:ln>
                            <a:noFill/>
                          </a:ln>
                          <a:solidFill>
                            <a:schemeClr val="bg1"/>
                          </a:solidFill>
                          <a:effectLst/>
                          <a:latin typeface="Arial" charset="0"/>
                          <a:cs typeface="Arial" charset="0"/>
                        </a:rPr>
                        <a:t> </a:t>
                      </a:r>
                      <a:r>
                        <a:rPr kumimoji="0" lang="ar-EG" sz="4000" b="0" i="0" u="none" strike="noStrike" cap="none" normalizeH="0" baseline="0">
                          <a:ln>
                            <a:noFill/>
                          </a:ln>
                          <a:solidFill>
                            <a:schemeClr val="bg1"/>
                          </a:solidFill>
                          <a:effectLst/>
                          <a:latin typeface="Arial" charset="0"/>
                          <a:cs typeface="Arial" charset="0"/>
                        </a:rPr>
                        <a:t>أتيت وخلصتنا.</a:t>
                      </a:r>
                      <a:r>
                        <a:rPr kumimoji="0" lang="en-CA" sz="4000" b="0" i="0" u="none" strike="noStrike" cap="none" normalizeH="0" baseline="0">
                          <a:ln>
                            <a:noFill/>
                          </a:ln>
                          <a:solidFill>
                            <a:schemeClr val="bg1"/>
                          </a:solidFill>
                          <a:effectLst/>
                          <a:latin typeface="Arial" charset="0"/>
                          <a:cs typeface="Arial" charset="0"/>
                        </a:rPr>
                        <a:t> </a:t>
                      </a: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439303" name="Picture 15" descr="ressurection"/>
          <p:cNvPicPr>
            <a:picLocks noChangeAspect="1" noChangeArrowheads="1"/>
          </p:cNvPicPr>
          <p:nvPr/>
        </p:nvPicPr>
        <p:blipFill>
          <a:blip r:embed="rId2" cstate="print"/>
          <a:srcRect/>
          <a:stretch>
            <a:fillRect/>
          </a:stretch>
        </p:blipFill>
        <p:spPr bwMode="auto">
          <a:xfrm>
            <a:off x="7769225" y="5041900"/>
            <a:ext cx="1482725" cy="1916113"/>
          </a:xfrm>
          <a:prstGeom prst="rect">
            <a:avLst/>
          </a:prstGeom>
          <a:noFill/>
          <a:ln w="9525">
            <a:noFill/>
            <a:miter lim="800000"/>
            <a:headEnd/>
            <a:tailEnd/>
          </a:ln>
        </p:spPr>
      </p:pic>
    </p:spTree>
  </p:cSld>
  <p:clrMapOvr>
    <a:masterClrMapping/>
  </p:clrMapOvr>
  <p:transition/>
</p:sld>
</file>

<file path=ppt/slides/slide19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22"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44032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440324"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440325"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19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17586" name="Group 50"/>
          <p:cNvGraphicFramePr>
            <a:graphicFrameLocks noGrp="1"/>
          </p:cNvGraphicFramePr>
          <p:nvPr/>
        </p:nvGraphicFramePr>
        <p:xfrm>
          <a:off x="34925" y="44450"/>
          <a:ext cx="9145588" cy="6664071"/>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الإبركسيس فصل من أعمال آبائنا الرسل الأطهار</a:t>
                      </a:r>
                      <a:r>
                        <a:rPr kumimoji="0" lang="ar-EG"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a:t>
                      </a:r>
                      <a:r>
                        <a:rPr kumimoji="0" lang="en-US" sz="3200" b="0" i="0" u="sng" strike="noStrike" cap="none" normalizeH="0" baseline="0" dirty="0">
                          <a:ln>
                            <a:noFill/>
                          </a:ln>
                          <a:solidFill>
                            <a:srgbClr val="FF9933"/>
                          </a:solidFill>
                          <a:effectLst/>
                          <a:latin typeface="Arial" charset="0"/>
                          <a:cs typeface="Times New Roman" pitchFamily="18" charset="0"/>
                        </a:rPr>
                        <a:t>2:1-21</a:t>
                      </a:r>
                      <a:r>
                        <a:rPr kumimoji="0" lang="ar-SA" sz="3200" b="0" i="0" u="sng" strike="noStrike" cap="none" normalizeH="0" baseline="0" dirty="0">
                          <a:ln>
                            <a:noFill/>
                          </a:ln>
                          <a:solidFill>
                            <a:srgbClr val="FF9933"/>
                          </a:solidFill>
                          <a:effectLst/>
                          <a:latin typeface="Arial" charset="0"/>
                          <a:cs typeface="Arial" charset="0"/>
                        </a:rPr>
                        <a:t>)</a:t>
                      </a:r>
                      <a:endParaRPr kumimoji="0" lang="en-US"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ولما حضر يوم الخمسين كان الجميع معا بنفس واحدة</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وصار بغتة من السماء صوت كما من هبوب ريح عاصفة وملأ كل البيت حيث كانوا جالسين.</a:t>
                      </a:r>
                      <a:r>
                        <a:rPr kumimoji="0" lang="ar-EG" sz="32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243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Act</a:t>
                      </a:r>
                      <a:r>
                        <a:rPr kumimoji="0" lang="fr-CA" sz="2800" b="0" i="0" u="sng" strike="noStrike" cap="none" normalizeH="0" baseline="0">
                          <a:ln>
                            <a:noFill/>
                          </a:ln>
                          <a:solidFill>
                            <a:srgbClr val="FF9933"/>
                          </a:solidFill>
                          <a:effectLst/>
                          <a:latin typeface="Arial" charset="0"/>
                          <a:cs typeface="Times New Roman" pitchFamily="18" charset="0"/>
                        </a:rPr>
                        <a:t>e</a:t>
                      </a:r>
                      <a:r>
                        <a:rPr kumimoji="0" lang="en-US" sz="2800" b="0" i="0" u="sng" strike="noStrike" cap="none" normalizeH="0" baseline="0">
                          <a:ln>
                            <a:noFill/>
                          </a:ln>
                          <a:solidFill>
                            <a:srgbClr val="FF9933"/>
                          </a:solidFill>
                          <a:effectLst/>
                          <a:latin typeface="Arial" charset="0"/>
                          <a:cs typeface="Times New Roman" pitchFamily="18" charset="0"/>
                        </a:rPr>
                        <a:t>s 2:1-21</a:t>
                      </a:r>
                      <a:r>
                        <a:rPr kumimoji="0" lang="fr-FR" sz="2800" b="0" i="0" u="none" strike="noStrike" cap="none" normalizeH="0" baseline="0">
                          <a:ln>
                            <a:noFill/>
                          </a:ln>
                          <a:solidFill>
                            <a:schemeClr val="bg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Quand le jour de la Pentecôte arriva, ils se trouvaient réunis tous ensemble. 2 Tout à coup il y eut un bruit qui venait du ciel comme le souffle d'un violent coup de vent: la maison où ils se trouvaient en fut toute remplie;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Acts 2:1-21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When the Day of Pentecost had fully come, they were all with one accord in one place. 2 And suddenly there came a sound from heaven, as of a rushing mighty wind, and it filled the whole house where they were sitting.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50a</a:t>
            </a:r>
          </a:p>
        </p:txBody>
      </p:sp>
    </p:spTree>
  </p:cSld>
  <p:clrMapOvr>
    <a:masterClrMapping/>
  </p:clrMapOvr>
</p:sld>
</file>

<file path=ppt/slides/slide19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18609" name="Group 49"/>
          <p:cNvGraphicFramePr>
            <a:graphicFrameLocks noGrp="1"/>
          </p:cNvGraphicFramePr>
          <p:nvPr/>
        </p:nvGraphicFramePr>
        <p:xfrm>
          <a:off x="34925" y="44450"/>
          <a:ext cx="9145588" cy="5834063"/>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وظهرت لهم ألسنة منقسمة كانها من نار واستقرت على كل واحد منهم.وامتلأ الجميع من الروح القدس وابتدأوا يتكلمون بألسنة اخرى</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 alors leur apparurent comme des langues de feu qui se partageaient et il s'en posa sur chacun d'eux. 4 Ils furent tous remplis d'Esprit Saint et se mirent à parler d'autres langues,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 Then there appeared to them divided tongues, as of fire, and one sat upon each of them. 4 And they were all filled with the Holy Spirit and began to speak with other tongues,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18609" name="Group 49"/>
          <p:cNvGraphicFramePr>
            <a:graphicFrameLocks noGrp="1"/>
          </p:cNvGraphicFramePr>
          <p:nvPr/>
        </p:nvGraphicFramePr>
        <p:xfrm>
          <a:off x="34925" y="44450"/>
          <a:ext cx="9145588" cy="5834063"/>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كما اعطاهم الروح ان ينطقوا وكان يهود رجال اتقياء من كل امة تحت السماء ساكنين في اورشليم.</a:t>
                      </a:r>
                      <a:r>
                        <a:rPr kumimoji="0" lang="ar-EG" sz="32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comme l'Esprit leur donnait de s'exprimer.5 Or, à Jérusalem, résidaient des Juifs pieux, venus de toutes les nations qui sont sous le ciel.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as the Spirit gave them utterance. 5 And there were dwelling in Jerusalem Jews, devout men, from every nation under heaven.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72540" name="Group 28"/>
          <p:cNvGraphicFramePr>
            <a:graphicFrameLocks noGrp="1"/>
          </p:cNvGraphicFramePr>
          <p:nvPr/>
        </p:nvGraphicFramePr>
        <p:xfrm>
          <a:off x="34925" y="44450"/>
          <a:ext cx="9145588" cy="6314430"/>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فلما صار هذا الصوت اجتمع الجمهور وتحيّروا لان كل واحد كان يسمعهم يتكلمون بلغته.فبهت الجميع وتعجبوا قائلين بعضهم لبعض أترى ليس جميع هؤلاء المتكلمين جليليين.</a:t>
                      </a:r>
                      <a:r>
                        <a:rPr kumimoji="0" lang="ar-EG" sz="32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A la rumeur qui se répandait, la foule se rassembla et se trouvait en plein désarroi, car chacun les entendait parler sa propre langue. 7 Déconcertés, émerveillés, ils disaient: "Tous ces gens qui parlent ne sont-ils pas des Galiléens?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 And when this sound occurred, the multitude came together, and were confused, because everyone heard them speak in his own language. 7 Then they were all amazed and marveled, saying to one another, Look, are not all these who speak Galileans?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19636" name="Group 52"/>
          <p:cNvGraphicFramePr>
            <a:graphicFrameLocks noGrp="1"/>
          </p:cNvGraphicFramePr>
          <p:nvPr/>
        </p:nvGraphicFramePr>
        <p:xfrm>
          <a:off x="34925" y="115888"/>
          <a:ext cx="9145588" cy="591312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فكيف نسمع نحن كل واحد منا لغته التي ولد فيها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فرتيون وماديون وعيلاميون والساكنون ما بين النهرين واليهودية وكبدوكية وبنتس واسيا  وفريجية وبمفيلية ومصر</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Comment se fait-il que chacun de nous les entende dans sa langue maternelle? Parthes, Mèdes et Élamites, habitants de la Mésopotamie, de la Judée et de la Cappadoce, du Pont et de l'Asie, 10 de la Phrygie et de la Pamphylie, de l'Égypte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And how is it that we hear, each in our own language in which we were born? 9 Parthians and Medes and Elamites, those dwelling in Mesopotamia, Judea and Cappadocia, Pontus and Asia, 10 Phrygia and Pamphylia, Egypt</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28848" name="Group 16"/>
          <p:cNvGraphicFramePr>
            <a:graphicFrameLocks noGrp="1"/>
          </p:cNvGraphicFramePr>
          <p:nvPr/>
        </p:nvGraphicFramePr>
        <p:xfrm>
          <a:off x="34925" y="115888"/>
          <a:ext cx="9145588" cy="5468366"/>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ونواحي ليبية التي نحو القيروان والرومانيون المستوطنون يهود ودخلاء</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كريتيون وعرب نسمعهم يتكلمون بألسنتنا بعظائم الله</a:t>
                      </a:r>
                      <a:r>
                        <a:rPr kumimoji="0" lang="ar-EG" sz="3200" b="0" i="0" u="none" strike="noStrike" cap="none" normalizeH="0" baseline="0" dirty="0">
                          <a:ln>
                            <a:noFill/>
                          </a:ln>
                          <a:solidFill>
                            <a:schemeClr val="bg1"/>
                          </a:solidFill>
                          <a:effectLst/>
                          <a:latin typeface="Arial" charset="0"/>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de la Libye cyrénaïque, ceux de Rome en résidence ici, tous, tant Juifs que prosélytes, 11 Crétois et Arabes, nous les entendons annoncer dans nos langues les merveilles de Dieu.</a:t>
                      </a:r>
                      <a:r>
                        <a:rPr kumimoji="0" lang="ar-EG" sz="2800" b="0" i="0" u="none" strike="noStrike" cap="none" normalizeH="0" baseline="0">
                          <a:ln>
                            <a:noFill/>
                          </a:ln>
                          <a:solidFill>
                            <a:schemeClr val="bg1"/>
                          </a:solidFill>
                          <a:effectLst/>
                          <a:latin typeface="Arial" charset="0"/>
                          <a:cs typeface="Arial" charset="0"/>
                        </a:rPr>
                        <a:t> </a:t>
                      </a: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 parts of Libya adjoining Cyrene, visitors from Rome, both Jews and proselytes, 11 Cretans and Arabs--we hear them speaking in our own tongues the wonderful works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20661" name="Group 53"/>
          <p:cNvGraphicFramePr>
            <a:graphicFrameLocks noGrp="1"/>
          </p:cNvGraphicFramePr>
          <p:nvPr/>
        </p:nvGraphicFramePr>
        <p:xfrm>
          <a:off x="34925" y="44450"/>
          <a:ext cx="9145588" cy="6339840"/>
        </p:xfrm>
        <a:graphic>
          <a:graphicData uri="http://schemas.openxmlformats.org/drawingml/2006/table">
            <a:tbl>
              <a:tblPr rtl="1"/>
              <a:tblGrid>
                <a:gridCol w="5124447">
                  <a:extLst>
                    <a:ext uri="{9D8B030D-6E8A-4147-A177-3AD203B41FA5}">
                      <a16:colId xmlns:a16="http://schemas.microsoft.com/office/drawing/2014/main" val="20000"/>
                    </a:ext>
                  </a:extLst>
                </a:gridCol>
                <a:gridCol w="4021141">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فتحيّر الجميع وارتابوا قائلين بعضهم لبعض ما عسى ان يكون هذا.  وكان آخرون يستهزئون قائلين انهم قد امتلأوا سلافة فوقف بطرس مع الاحد عشر ورفع صوته وقال لهم ايها الرجال اليهود</a:t>
                      </a:r>
                      <a:r>
                        <a:rPr kumimoji="0" lang="ar-EG" sz="32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Ils étaient tous déconcertés, et dans leur perplexité ils se disaient les uns aux autres: "Qu'est-ce que cela veut dire? 13  D'autres s'esclaffaient: "Ils sont pleins de vin doux. </a:t>
                      </a:r>
                      <a:r>
                        <a:rPr kumimoji="0" lang="ar-EG" sz="2800" b="0" i="0" u="none" strike="noStrike" cap="none" normalizeH="0" baseline="0">
                          <a:ln>
                            <a:noFill/>
                          </a:ln>
                          <a:solidFill>
                            <a:schemeClr val="bg1"/>
                          </a:solidFill>
                          <a:effectLst/>
                          <a:latin typeface="Arial" charset="0"/>
                          <a:cs typeface="Arial" charset="0"/>
                        </a:rPr>
                        <a:t>14 </a:t>
                      </a:r>
                      <a:r>
                        <a:rPr kumimoji="0" lang="fr-FR" sz="2800" b="0" i="0" u="none" strike="noStrike" cap="none" normalizeH="0" baseline="0">
                          <a:ln>
                            <a:noFill/>
                          </a:ln>
                          <a:solidFill>
                            <a:schemeClr val="bg1"/>
                          </a:solidFill>
                          <a:effectLst/>
                          <a:latin typeface="Arial" charset="0"/>
                          <a:cs typeface="Arial" charset="0"/>
                        </a:rPr>
                        <a:t>Alors s'éleva la voix de Pierre, qui était là avec les Onze; il s'exprima en ces termes: Hommes de Judée, et vous tous,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12 So they were all amazed and perplexed, saying to one another, Whatever could this mean? 13 Others mocking said, They are full of new wine. 14 But Peter, standing up with the eleven, raised his voice and said to them, Men of Judea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43892" name="Group 52"/>
          <p:cNvGraphicFramePr>
            <a:graphicFrameLocks noGrp="1"/>
          </p:cNvGraphicFramePr>
          <p:nvPr/>
        </p:nvGraphicFramePr>
        <p:xfrm>
          <a:off x="34925" y="115888"/>
          <a:ext cx="9145588" cy="6242992"/>
        </p:xfrm>
        <a:graphic>
          <a:graphicData uri="http://schemas.openxmlformats.org/drawingml/2006/table">
            <a:tbl>
              <a:tblPr rtl="1"/>
              <a:tblGrid>
                <a:gridCol w="4829627">
                  <a:extLst>
                    <a:ext uri="{9D8B030D-6E8A-4147-A177-3AD203B41FA5}">
                      <a16:colId xmlns:a16="http://schemas.microsoft.com/office/drawing/2014/main" val="20000"/>
                    </a:ext>
                  </a:extLst>
                </a:gridCol>
                <a:gridCol w="4315961">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والساكنون في اورشليم اجمعون ليكن هذا معلوما عندكم واصغوا الى كلامي. لان هؤلاء ليسوا سكارى كما انتم تظنون.لانها الساعة الثالثة من‏ النهار. بل هذا ما قيل بيوئيل النبي.</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qui résidez à Jérusalem, comprenez bien ce qui se passe et prêtez l'oreille à mes paroles. 15 Non, ces gens n'ont pas bu comme vous le supposez: nous ne sommes en effet qu'à neuf heures du matin; mais ici se réalise cette parole du prophète Joël:</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all who dwell in Jerusalem, let this be known to you, and heed my words. 15 For these are not drunk, as you suppose, since it is only the third hour of the day. 16 But this is what was spoken by the prophet Joel:</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44910" name="Group 46"/>
          <p:cNvGraphicFramePr>
            <a:graphicFrameLocks noGrp="1"/>
          </p:cNvGraphicFramePr>
          <p:nvPr/>
        </p:nvGraphicFramePr>
        <p:xfrm>
          <a:off x="0" y="0"/>
          <a:ext cx="9109075" cy="5876608"/>
        </p:xfrm>
        <a:graphic>
          <a:graphicData uri="http://schemas.openxmlformats.org/drawingml/2006/table">
            <a:tbl>
              <a:tblPr rtl="1"/>
              <a:tblGrid>
                <a:gridCol w="4375076">
                  <a:extLst>
                    <a:ext uri="{9D8B030D-6E8A-4147-A177-3AD203B41FA5}">
                      <a16:colId xmlns:a16="http://schemas.microsoft.com/office/drawing/2014/main" val="20000"/>
                    </a:ext>
                  </a:extLst>
                </a:gridCol>
                <a:gridCol w="4733999">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يقول الله ويكون في الايام الاخيرة اني اسكب من روحي على كل بشر فيتنبأ بنوكم وبناتكم ويرى شبابكم رؤى ويحلم شيوخكم احلاما.</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17 Alors, dans les derniers jours, dit Dieu, je répandrai de mon Esprit sur toute chair, vos fils et vos filles seront prophètes, vos jeunes gens auront des visions, vos vieillards auront des songes;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17 `And it shall come to pass in the last days, says God, That I will pour out of My Spirit on all flesh; Your sons and your daughters shall prophesy, Your young men shall see visions, Your old men shall dream dreams.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45936" name="Group 48"/>
          <p:cNvGraphicFramePr>
            <a:graphicFrameLocks noGrp="1"/>
          </p:cNvGraphicFramePr>
          <p:nvPr/>
        </p:nvGraphicFramePr>
        <p:xfrm>
          <a:off x="34925" y="115888"/>
          <a:ext cx="9145588" cy="588771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وعلى عبيدي ايضا واماءي اسكب من روحي في تلك الايام فيتنبأون.</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واعطي عجائب في السماء من فوق وآيات على الارض من اسفل دما ونارا وبخار دخان.</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oui, sur mes serviteurs et sur mes servantes en ces jours-là je répandrai de mon Esprit et ils seront prophètes. 19 Je ferai des prodiges là-haut dans le ciel et des signes ici-bas sur la terre, du sang, du feu et une colonne de fumée.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18 And on My menservants and on My maidservants I will pour out My Spirit in those days; And they shall prophesy. 19 I will show wonders in heaven above And signs in the earth beneath: Blood and fire and vapor of smoke.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46939" name="Group 27"/>
          <p:cNvGraphicFramePr>
            <a:graphicFrameLocks noGrp="1"/>
          </p:cNvGraphicFramePr>
          <p:nvPr/>
        </p:nvGraphicFramePr>
        <p:xfrm>
          <a:off x="34925" y="115888"/>
          <a:ext cx="9145588" cy="5961952"/>
        </p:xfrm>
        <a:graphic>
          <a:graphicData uri="http://schemas.openxmlformats.org/drawingml/2006/table">
            <a:tbl>
              <a:tblPr rtl="1"/>
              <a:tblGrid>
                <a:gridCol w="4248150">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تتحول الشمس الى ظلمة والقمر الى دم قبل ان يجيء يوم الرب العظيم الشهير. ويكون كل من يدعو باسم الرب يخلص</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Le soleil se changera en ténèbres et la lune en sang avant que vienne le jour du Seigneur, grand et glorieux. 21 Alors quiconque invoquera le nom du Seigneur sera sauvé.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20 The sun shall be turned into darkness, And the moon into blood, Before the coming of the great and awesome day of the Lord. 21 And it shall come to pass That whoever calls on the name of the Lord Shall be saved.'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Rectangle 2"/>
          <p:cNvSpPr>
            <a:spLocks noChangeArrowheads="1"/>
          </p:cNvSpPr>
          <p:nvPr/>
        </p:nvSpPr>
        <p:spPr bwMode="auto">
          <a:xfrm>
            <a:off x="250825" y="142852"/>
            <a:ext cx="8642350" cy="4647426"/>
          </a:xfrm>
          <a:prstGeom prst="rect">
            <a:avLst/>
          </a:prstGeom>
          <a:noFill/>
          <a:ln w="9525">
            <a:noFill/>
            <a:miter lim="800000"/>
            <a:headEnd/>
            <a:tailEnd/>
          </a:ln>
        </p:spPr>
        <p:txBody>
          <a:bodyPr>
            <a:spAutoFit/>
          </a:bodyPr>
          <a:lstStyle/>
          <a:p>
            <a:pPr algn="ctr"/>
            <a:r>
              <a:rPr lang="en-US" sz="3600" dirty="0">
                <a:solidFill>
                  <a:srgbClr val="FF9900"/>
                </a:solidFill>
              </a:rPr>
              <a:t>The word of the Lord shall grow, multiply, be mighty and be confirmed in the holy church of God. Amen</a:t>
            </a:r>
          </a:p>
          <a:p>
            <a:pPr algn="ctr"/>
            <a:r>
              <a:rPr lang="ar-SA" sz="4000" dirty="0">
                <a:solidFill>
                  <a:srgbClr val="FF9900"/>
                </a:solidFill>
              </a:rPr>
              <a:t>لم تَزَلْ كَلِمَةُ الربِّ تَنمُو وتكثر وتَعتَزوتَثبت،</a:t>
            </a:r>
            <a:r>
              <a:rPr lang="ar-EG" sz="4000" dirty="0">
                <a:solidFill>
                  <a:srgbClr val="FF9900"/>
                </a:solidFill>
              </a:rPr>
              <a:t>        </a:t>
            </a:r>
            <a:r>
              <a:rPr lang="ar-SA" sz="4000" dirty="0">
                <a:solidFill>
                  <a:srgbClr val="FF9900"/>
                </a:solidFill>
              </a:rPr>
              <a:t> في </a:t>
            </a:r>
            <a:r>
              <a:rPr lang="ar-EG" sz="4000" dirty="0">
                <a:solidFill>
                  <a:srgbClr val="FF9900"/>
                </a:solidFill>
              </a:rPr>
              <a:t>كنيسة </a:t>
            </a:r>
            <a:r>
              <a:rPr lang="ar-SA" sz="4000" dirty="0">
                <a:solidFill>
                  <a:srgbClr val="FF9900"/>
                </a:solidFill>
              </a:rPr>
              <a:t>اللـه المُقدَّسة. آمين.</a:t>
            </a:r>
            <a:endParaRPr lang="fr-CA" sz="4000" dirty="0">
              <a:solidFill>
                <a:srgbClr val="FF9900"/>
              </a:solidFill>
            </a:endParaRPr>
          </a:p>
          <a:p>
            <a:pPr algn="ctr" rtl="0"/>
            <a:r>
              <a:rPr lang="fr-CA" sz="3600" dirty="0">
                <a:solidFill>
                  <a:srgbClr val="FF9900"/>
                </a:solidFill>
              </a:rPr>
              <a:t>Que la parole de Dieu croisse, multiplie et soit affermis dans la sainte église de Dieu. Amen</a:t>
            </a:r>
          </a:p>
        </p:txBody>
      </p:sp>
      <p:grpSp>
        <p:nvGrpSpPr>
          <p:cNvPr id="2" name="Group 2"/>
          <p:cNvGrpSpPr/>
          <p:nvPr/>
        </p:nvGrpSpPr>
        <p:grpSpPr>
          <a:xfrm>
            <a:off x="142844" y="4357694"/>
            <a:ext cx="2571768" cy="2357454"/>
            <a:chOff x="2352028" y="1337316"/>
            <a:chExt cx="4364177" cy="3377568"/>
          </a:xfrm>
        </p:grpSpPr>
        <p:pic>
          <p:nvPicPr>
            <p:cNvPr id="4" name="Picture 3" descr="resurc.jpg"/>
            <p:cNvPicPr>
              <a:picLocks noChangeAspect="1"/>
            </p:cNvPicPr>
            <p:nvPr/>
          </p:nvPicPr>
          <p:blipFill>
            <a:blip r:embed="rId2" cstate="print"/>
            <a:srcRect r="4456"/>
            <a:stretch>
              <a:fillRect/>
            </a:stretch>
          </p:blipFill>
          <p:spPr>
            <a:xfrm>
              <a:off x="3428992" y="1337316"/>
              <a:ext cx="2237038" cy="3020378"/>
            </a:xfrm>
            <a:prstGeom prst="rect">
              <a:avLst/>
            </a:prstGeom>
          </p:spPr>
        </p:pic>
        <p:pic>
          <p:nvPicPr>
            <p:cNvPr id="5" name="Picture 3"/>
            <p:cNvPicPr>
              <a:picLocks noChangeAspect="1" noChangeArrowheads="1"/>
            </p:cNvPicPr>
            <p:nvPr/>
          </p:nvPicPr>
          <p:blipFill>
            <a:blip r:embed="rId3" cstate="print"/>
            <a:srcRect l="19608" r="16666"/>
            <a:stretch>
              <a:fillRect/>
            </a:stretch>
          </p:blipFill>
          <p:spPr bwMode="auto">
            <a:xfrm rot="21269777">
              <a:off x="2352028" y="2521055"/>
              <a:ext cx="928694" cy="2193829"/>
            </a:xfrm>
            <a:prstGeom prst="rect">
              <a:avLst/>
            </a:prstGeom>
            <a:noFill/>
            <a:ln w="9525">
              <a:noFill/>
              <a:miter lim="800000"/>
              <a:headEnd/>
              <a:tailEnd/>
            </a:ln>
            <a:effectLst/>
          </p:spPr>
        </p:pic>
        <p:pic>
          <p:nvPicPr>
            <p:cNvPr id="6" name="Picture 3"/>
            <p:cNvPicPr>
              <a:picLocks noChangeAspect="1" noChangeArrowheads="1"/>
            </p:cNvPicPr>
            <p:nvPr/>
          </p:nvPicPr>
          <p:blipFill>
            <a:blip r:embed="rId3" cstate="print"/>
            <a:srcRect l="19608" r="16666"/>
            <a:stretch>
              <a:fillRect/>
            </a:stretch>
          </p:blipFill>
          <p:spPr bwMode="auto">
            <a:xfrm rot="351600">
              <a:off x="5787511" y="2521055"/>
              <a:ext cx="928694" cy="2193829"/>
            </a:xfrm>
            <a:prstGeom prst="rect">
              <a:avLst/>
            </a:prstGeom>
            <a:noFill/>
            <a:ln w="9525">
              <a:noFill/>
              <a:miter lim="800000"/>
              <a:headEnd/>
              <a:tailEnd/>
            </a:ln>
            <a:effectLst/>
          </p:spPr>
        </p:pic>
      </p:grpSp>
      <p:sp>
        <p:nvSpPr>
          <p:cNvPr id="7" name="Text Box 2">
            <a:hlinkClick r:id="" action="ppaction://macro?name=GoToHeavenlyHosts"/>
          </p:cNvPr>
          <p:cNvSpPr txBox="1">
            <a:spLocks noChangeArrowheads="1"/>
          </p:cNvSpPr>
          <p:nvPr/>
        </p:nvSpPr>
        <p:spPr bwMode="auto">
          <a:xfrm>
            <a:off x="4464080" y="5554181"/>
            <a:ext cx="4465638" cy="1089529"/>
          </a:xfrm>
          <a:prstGeom prst="rect">
            <a:avLst/>
          </a:prstGeom>
          <a:solidFill>
            <a:srgbClr val="3333FF"/>
          </a:solidFill>
          <a:ln w="57150" cmpd="thickThin">
            <a:solidFill>
              <a:schemeClr val="tx1"/>
            </a:solidFill>
            <a:miter lim="800000"/>
            <a:headEnd/>
            <a:tailEnd/>
          </a:ln>
        </p:spPr>
        <p:txBody>
          <a:bodyPr>
            <a:spAutoFit/>
          </a:bodyPr>
          <a:lstStyle/>
          <a:p>
            <a:pPr algn="ctr" rtl="0">
              <a:lnSpc>
                <a:spcPct val="90000"/>
              </a:lnSpc>
            </a:pPr>
            <a:r>
              <a:rPr lang="en-CA" sz="2400" b="1" dirty="0">
                <a:solidFill>
                  <a:schemeClr val="bg1"/>
                </a:solidFill>
              </a:rPr>
              <a:t>O heavenly Hosts</a:t>
            </a:r>
          </a:p>
          <a:p>
            <a:pPr algn="ctr">
              <a:lnSpc>
                <a:spcPct val="90000"/>
              </a:lnSpc>
            </a:pPr>
            <a:r>
              <a:rPr lang="ar-EG" sz="2400" b="1" dirty="0">
                <a:solidFill>
                  <a:schemeClr val="bg1"/>
                </a:solidFill>
              </a:rPr>
              <a:t>يا كل الصفوف السمائيين</a:t>
            </a:r>
            <a:endParaRPr lang="en-CA" sz="2400" b="1" dirty="0">
              <a:solidFill>
                <a:schemeClr val="bg1"/>
              </a:solidFill>
            </a:endParaRPr>
          </a:p>
          <a:p>
            <a:pPr algn="ctr">
              <a:lnSpc>
                <a:spcPct val="90000"/>
              </a:lnSpc>
            </a:pPr>
            <a:r>
              <a:rPr lang="fr-CA" sz="2400" b="1" dirty="0">
                <a:solidFill>
                  <a:schemeClr val="bg1"/>
                </a:solidFill>
              </a:rPr>
              <a:t>O chœurs célestes</a:t>
            </a:r>
            <a:endParaRPr lang="en-CA" sz="2400" b="1" dirty="0">
              <a:solidFill>
                <a:schemeClr val="bg1"/>
              </a:solidFill>
            </a:endParaRPr>
          </a:p>
        </p:txBody>
      </p:sp>
      <p:pic>
        <p:nvPicPr>
          <p:cNvPr id="8" name="Picture 3" descr="pointing"/>
          <p:cNvPicPr>
            <a:picLocks noChangeAspect="1" noChangeArrowheads="1"/>
          </p:cNvPicPr>
          <p:nvPr/>
        </p:nvPicPr>
        <p:blipFill>
          <a:blip r:embed="rId4" cstate="print"/>
          <a:srcRect/>
          <a:stretch>
            <a:fillRect/>
          </a:stretch>
        </p:blipFill>
        <p:spPr bwMode="auto">
          <a:xfrm>
            <a:off x="3047998" y="5754099"/>
            <a:ext cx="1238250" cy="628650"/>
          </a:xfrm>
          <a:prstGeom prst="rect">
            <a:avLst/>
          </a:prstGeom>
          <a:noFill/>
          <a:ln w="9525">
            <a:noFill/>
            <a:miter lim="800000"/>
            <a:headEnd/>
            <a:tailEnd/>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0-#ppt_w/2"/>
                                          </p:val>
                                        </p:tav>
                                        <p:tav tm="100000">
                                          <p:val>
                                            <p:strVal val="#ppt_x"/>
                                          </p:val>
                                        </p:tav>
                                      </p:tavLst>
                                    </p:anim>
                                    <p:anim calcmode="lin" valueType="num">
                                      <p:cBhvr additive="base">
                                        <p:cTn id="8" dur="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3634"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9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24756" name="Group 52"/>
          <p:cNvGraphicFramePr>
            <a:graphicFrameLocks noGrp="1"/>
          </p:cNvGraphicFramePr>
          <p:nvPr/>
        </p:nvGraphicFramePr>
        <p:xfrm>
          <a:off x="34925" y="-26988"/>
          <a:ext cx="9074150" cy="675640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 </a:t>
                      </a:r>
                      <a:r>
                        <a:rPr kumimoji="0" lang="en-US" sz="3600" b="0" i="0" u="sng" strike="noStrike" cap="none" normalizeH="0" baseline="0" dirty="0">
                          <a:ln>
                            <a:noFill/>
                          </a:ln>
                          <a:solidFill>
                            <a:srgbClr val="FF9933"/>
                          </a:solidFill>
                          <a:effectLst/>
                          <a:latin typeface="Arial" charset="0"/>
                          <a:cs typeface="Arial" charset="0"/>
                        </a:rPr>
                        <a:t>47:5, 7</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صعد الله بهتاف الرب بصوت الصور. لان الله ملك الارض كلها.</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هللويا</a:t>
                      </a:r>
                      <a:endParaRPr kumimoji="0" lang="en-CA" sz="3200" b="0" i="0" u="none" strike="noStrike" cap="none" normalizeH="0" baseline="0" dirty="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402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Psaume </a:t>
                      </a:r>
                      <a:r>
                        <a:rPr kumimoji="0" lang="en-US" sz="3200" b="0" i="0" u="sng" strike="noStrike" cap="none" normalizeH="0" baseline="0">
                          <a:ln>
                            <a:noFill/>
                          </a:ln>
                          <a:solidFill>
                            <a:srgbClr val="FF9933"/>
                          </a:solidFill>
                          <a:effectLst/>
                          <a:latin typeface="Arial" charset="0"/>
                          <a:cs typeface="Times New Roman" pitchFamily="18" charset="0"/>
                        </a:rPr>
                        <a:t>47:5, 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Dieu est monté parmi les ovations, à la sonnerie du cor, lui, le Seigneur.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Car le roi de toute la terre, c'est Dieu,</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Psalms 47:5, 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 God has gone up with a shout, The Lord with the sound of a trumpet.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7 For God is the King of all the earth.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Text Box 29">
            <a:hlinkClick r:id="" action="ppaction://macro?name=LetThemExaltHimForBishop"/>
          </p:cNvPr>
          <p:cNvSpPr txBox="1">
            <a:spLocks noChangeArrowheads="1"/>
          </p:cNvSpPr>
          <p:nvPr/>
        </p:nvSpPr>
        <p:spPr bwMode="auto">
          <a:xfrm>
            <a:off x="7391400" y="6400800"/>
            <a:ext cx="1731963" cy="438150"/>
          </a:xfrm>
          <a:prstGeom prst="rect">
            <a:avLst/>
          </a:prstGeom>
          <a:solidFill>
            <a:srgbClr val="0070C0"/>
          </a:solidFill>
          <a:ln w="25400" cmpd="sng">
            <a:solidFill>
              <a:schemeClr val="bg1"/>
            </a:solidFill>
            <a:miter lim="800000"/>
            <a:headEnd/>
            <a:tailEnd/>
          </a:ln>
        </p:spPr>
        <p:txBody>
          <a:bodyPr lIns="0" tIns="0" rIns="0" bIns="0">
            <a:spAutoFit/>
          </a:bodyPr>
          <a:lstStyle/>
          <a:p>
            <a:pPr algn="ctr">
              <a:defRPr/>
            </a:pPr>
            <a:r>
              <a:rPr lang="en-CA" sz="900" dirty="0">
                <a:solidFill>
                  <a:schemeClr val="bg1"/>
                </a:solidFill>
              </a:rPr>
              <a:t>Let them exalt him – </a:t>
            </a:r>
            <a:r>
              <a:rPr lang="en-CA" sz="900" b="1" dirty="0">
                <a:solidFill>
                  <a:schemeClr val="bg1"/>
                </a:solidFill>
              </a:rPr>
              <a:t>Bishop</a:t>
            </a:r>
          </a:p>
          <a:p>
            <a:pPr algn="ctr">
              <a:defRPr/>
            </a:pPr>
            <a:r>
              <a:rPr lang="ar-EG" sz="1050" dirty="0">
                <a:solidFill>
                  <a:schemeClr val="bg1"/>
                </a:solidFill>
              </a:rPr>
              <a:t> فليرفعوه – </a:t>
            </a:r>
            <a:r>
              <a:rPr lang="ar-EG" sz="1050" b="1" dirty="0">
                <a:solidFill>
                  <a:schemeClr val="bg1"/>
                </a:solidFill>
              </a:rPr>
              <a:t>للأسقف</a:t>
            </a:r>
          </a:p>
          <a:p>
            <a:pPr algn="ctr">
              <a:defRPr/>
            </a:pP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50pg</a:t>
            </a:r>
          </a:p>
        </p:txBody>
      </p:sp>
    </p:spTree>
  </p:cSld>
  <p:clrMapOvr>
    <a:masterClrMapping/>
  </p:clrMapOvr>
</p:sld>
</file>

<file path=ppt/slides/slide19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25790" name="Group 62"/>
          <p:cNvGraphicFramePr>
            <a:graphicFrameLocks noGrp="1"/>
          </p:cNvGraphicFramePr>
          <p:nvPr/>
        </p:nvGraphicFramePr>
        <p:xfrm>
          <a:off x="-36513" y="44450"/>
          <a:ext cx="9217026" cy="6736080"/>
        </p:xfrm>
        <a:graphic>
          <a:graphicData uri="http://schemas.openxmlformats.org/drawingml/2006/table">
            <a:tbl>
              <a:tblPr rtl="1"/>
              <a:tblGrid>
                <a:gridCol w="4824413">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sng" strike="noStrike" cap="none" normalizeH="0" baseline="0" dirty="0">
                          <a:ln>
                            <a:noFill/>
                          </a:ln>
                          <a:solidFill>
                            <a:srgbClr val="FF9933"/>
                          </a:solidFill>
                          <a:effectLst/>
                          <a:latin typeface="Arial" charset="0"/>
                          <a:cs typeface="Arial" charset="0"/>
                        </a:rPr>
                        <a:t>يوحنا ( 15 : 26 – 16 : 15 )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ومتى جاء المعزي الذي سأرسله انا اليكم من الآب روح الحق الذي من عند الآب ينبثق فهو يشهد لي. وتشهدون انتم ايضا لانكم معي من الابتداء</a:t>
                      </a:r>
                      <a:r>
                        <a:rPr kumimoji="0" lang="ar-EG"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Jean 15:26-16:15</a:t>
                      </a:r>
                    </a:p>
                    <a:p>
                      <a:pPr marL="0" marR="0" lvl="0" indent="0" algn="l" defTabSz="914400" rtl="0"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a:ln>
                            <a:noFill/>
                          </a:ln>
                          <a:solidFill>
                            <a:schemeClr val="bg1"/>
                          </a:solidFill>
                          <a:effectLst/>
                          <a:latin typeface="Arial" charset="0"/>
                          <a:cs typeface="Arial" charset="0"/>
                        </a:rPr>
                        <a:t>26</a:t>
                      </a:r>
                      <a:r>
                        <a:rPr kumimoji="0" lang="en-US" sz="2800" b="0" i="0" u="none" strike="noStrike" cap="none" normalizeH="0" baseline="0">
                          <a:ln>
                            <a:noFill/>
                          </a:ln>
                          <a:solidFill>
                            <a:schemeClr val="bg1"/>
                          </a:solidFill>
                          <a:effectLst/>
                          <a:latin typeface="Arial" charset="0"/>
                          <a:cs typeface="Arial" charset="0"/>
                        </a:rPr>
                        <a:t> </a:t>
                      </a:r>
                      <a:r>
                        <a:rPr kumimoji="0" lang="fr-FR" sz="2800" b="0" i="0" u="none" strike="noStrike" cap="none" normalizeH="0" baseline="0">
                          <a:ln>
                            <a:noFill/>
                          </a:ln>
                          <a:solidFill>
                            <a:schemeClr val="bg1"/>
                          </a:solidFill>
                          <a:effectLst/>
                          <a:latin typeface="Arial" charset="0"/>
                          <a:cs typeface="Arial" charset="0"/>
                        </a:rPr>
                        <a:t>Lorsque viendra le Paraclet que je vous enverrai d'auprès du Père, l'Esprit de vérité qui procède du Père, il rendra lui-même témoignage de moi; 27 et à votre tour, vous me rendrez témoignage, parce que vous êtes avec moi depuis le commencement.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John 15:26-16:15</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But when the Helper comes, whom I shall send to you from the Father, the Spirit of truth who proceeds from the Father, He will testify of Me. 27 And you also will bear witness, because you have been with Me from the beginning.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50g</a:t>
            </a:r>
          </a:p>
        </p:txBody>
      </p:sp>
    </p:spTree>
  </p:cSld>
  <p:clrMapOvr>
    <a:masterClrMapping/>
  </p:clrMapOvr>
</p:sld>
</file>

<file path=ppt/slides/slide19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26800" name="Group 48"/>
          <p:cNvGraphicFramePr>
            <a:graphicFrameLocks noGrp="1"/>
          </p:cNvGraphicFramePr>
          <p:nvPr/>
        </p:nvGraphicFramePr>
        <p:xfrm>
          <a:off x="34924" y="44450"/>
          <a:ext cx="9109076" cy="6266688"/>
        </p:xfrm>
        <a:graphic>
          <a:graphicData uri="http://schemas.openxmlformats.org/drawingml/2006/table">
            <a:tbl>
              <a:tblPr rtl="1"/>
              <a:tblGrid>
                <a:gridCol w="4219124">
                  <a:extLst>
                    <a:ext uri="{9D8B030D-6E8A-4147-A177-3AD203B41FA5}">
                      <a16:colId xmlns:a16="http://schemas.microsoft.com/office/drawing/2014/main" val="20000"/>
                    </a:ext>
                  </a:extLst>
                </a:gridCol>
                <a:gridCol w="4889952">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قد كلمتكم بهذا لكي لا تعثروا. سيخرجونكم من المجامع بل تأتي ساعة فيها يظن كل من يقتلكم انه يقدم خدمة لله. وسيفعلون هذا بكم لانهم لم يعرفوا الآب ولا عرفوني.</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Je vous ai dit tout cela afin que vous ne succombiez pas à l'épreuve. 2 On vous exclura des synagogues. Bien plus, l'heure vient où celui qui vous fera périr croira présenter un sacrifice à Dieu. 3 Ils agiront ainsi pour n'avoir connu ni le Père ni moi.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16:1 These things I have spoken to you, that you should not be made to stumble. 2 They will put you out of the synagogues; yes, the time is coming that whoever kills you will think that he offers God service. 3 And these things they will do to you because they have not known the Father nor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27823" name="Group 47"/>
          <p:cNvGraphicFramePr>
            <a:graphicFrameLocks noGrp="1"/>
          </p:cNvGraphicFramePr>
          <p:nvPr/>
        </p:nvGraphicFramePr>
        <p:xfrm>
          <a:off x="34925" y="44450"/>
          <a:ext cx="9074150" cy="6266688"/>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لكني قد كلمتكم بهذا حتى اذا جاءت الساعة تذكرون اني انا قلته لكم.ولم اقل لكم من البداءة لاني كنت معكم. واما الآن فانا ماض الى الذي ارسلني وليس احد منكم يسألني اين تمضي.</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Mais je vous ai dit cela afin que, leur heure venue, vous vous rappeliez que je vous l'avais dit. Je ne vous l'ai pas dit dès le début car j'étais avec vous. 5 Mais maintenant je vais à Celui qui m'a envoyé et aucun d'entre vous ne me pose la question: "Où vas-tu?"</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But these things I have told you, that when the time comes, you may remember that I told you of them. And these things I did not say to you at the beginning, because I was with you. 5 But now I go away to Him who sent Me, and none of you asks Me, `Where are You going?'</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28843" name="Group 43"/>
          <p:cNvGraphicFramePr>
            <a:graphicFrameLocks noGrp="1"/>
          </p:cNvGraphicFramePr>
          <p:nvPr/>
        </p:nvGraphicFramePr>
        <p:xfrm>
          <a:off x="34925" y="44450"/>
          <a:ext cx="9074150" cy="6292140"/>
        </p:xfrm>
        <a:graphic>
          <a:graphicData uri="http://schemas.openxmlformats.org/drawingml/2006/table">
            <a:tbl>
              <a:tblPr rtl="1"/>
              <a:tblGrid>
                <a:gridCol w="4447723">
                  <a:extLst>
                    <a:ext uri="{9D8B030D-6E8A-4147-A177-3AD203B41FA5}">
                      <a16:colId xmlns:a16="http://schemas.microsoft.com/office/drawing/2014/main" val="20000"/>
                    </a:ext>
                  </a:extLst>
                </a:gridCol>
                <a:gridCol w="4626427">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لكن لاني قلت لكم هذا قد ملأ الحزن قلوبكم. لكني اقول لكم الحق انه خير لكم ان انطلق.لانه ان لم انطلق لا يأتيكم المعزي.ولكن ان ذهبت ارسله اليكم.</a:t>
                      </a:r>
                      <a:r>
                        <a:rPr kumimoji="0" lang="ar-EG"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CA" sz="2800" b="0" i="0" u="none" strike="noStrike" cap="none" normalizeH="0" baseline="0" dirty="0">
                          <a:ln>
                            <a:noFill/>
                          </a:ln>
                          <a:solidFill>
                            <a:schemeClr val="bg1"/>
                          </a:solidFill>
                          <a:effectLst/>
                          <a:latin typeface="Arial" charset="0"/>
                          <a:cs typeface="Arial" charset="0"/>
                        </a:rPr>
                        <a:t>6 </a:t>
                      </a:r>
                      <a:r>
                        <a:rPr kumimoji="0" lang="fr-FR" sz="2800" b="0" i="0" u="none" strike="noStrike" cap="none" normalizeH="0" baseline="0" dirty="0">
                          <a:ln>
                            <a:noFill/>
                          </a:ln>
                          <a:solidFill>
                            <a:schemeClr val="bg1"/>
                          </a:solidFill>
                          <a:effectLst/>
                          <a:latin typeface="Arial" charset="0"/>
                          <a:cs typeface="Arial" charset="0"/>
                        </a:rPr>
                        <a:t>Mais parce que je vous ai dit cela, l'affliction a rempli votre cœur.7 Cependant je vous ai dit la vérité: c'est votre avantage que je m'en aille; en effet, si je ne pars pas, le Paraclet ne viendra pas à vous; si, au contraire, je pars, je vous l'enverrai.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 But because I have said these things to you, sorrow has filled your heart. 7 Nevertheless I tell you the truth. It is to your advantage that I go away; for if I do not go away, the Helper will not come to you; but if I depart, I will send Him to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51045" name="Group 37"/>
          <p:cNvGraphicFramePr>
            <a:graphicFrameLocks noGrp="1"/>
          </p:cNvGraphicFramePr>
          <p:nvPr/>
        </p:nvGraphicFramePr>
        <p:xfrm>
          <a:off x="34925" y="44450"/>
          <a:ext cx="9074150" cy="6266688"/>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ومتى جاء ذاك يبكت العالم على خطية وعلى بر وعلى دينونة. اما على خطية فلانهم لا يؤمنون بي. واما على بر فلاني ذاهب الى ابي ولا ترونني ايضا. واما على دينونة فلأن رئيس هذا العالم قد دين</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Et lui, par sa venue, il confondra le monde en matière de péché, de justice et de jugement; en matière de péché: ils ne croient pas en moi; 10 en matière de justice: je vais au Père et vous ne me verrez plus; 11 en matière de jugement: le prince de ce monde a été jugé.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And when He has come, He will convict the world of sin, and of righteousness, and of judgment: 9 of sin, because they do not believe in Me; 10 of righteousness, because I go to My Father and you see Me no more; 11 of judgment, because the ruler of this world is judged.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52074" name="Group 42"/>
          <p:cNvGraphicFramePr>
            <a:graphicFrameLocks noGrp="1"/>
          </p:cNvGraphicFramePr>
          <p:nvPr/>
        </p:nvGraphicFramePr>
        <p:xfrm>
          <a:off x="34925" y="44450"/>
          <a:ext cx="9074150" cy="6693408"/>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لي أمورا كثيرة ايضا لاقول لكم ولكن لا تستطيعون ان تحتملوا الآن.واما متى جاء ذاك روح الحق فهو يرشدكم الى جميع الحق لانه لا يتكلم من نفسه بل كل ما يسمع يتكلم به ويخبركم بامور آتية.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J'ai encore bien des choses à vous dire mais vous ne pouvez les porter maintenant; 13 lorsque viendra l'Esprit de vérité, il vous fera accéder à la vérité tout entière. Car il ne parlera pas de son propre chef, mais il dira ce qu'il entendra et il vous communiquera tout ce qui doit venir.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I still have many things to say to you, but you cannot bear them now. 13 However, when He, the Spirit of truth, has come, He will guide you into all truth; for He will not speak on His own authority, but whatever He hears He will speak; and He will tell you things to come.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29855" name="Group 31"/>
          <p:cNvGraphicFramePr>
            <a:graphicFrameLocks noGrp="1"/>
          </p:cNvGraphicFramePr>
          <p:nvPr/>
        </p:nvGraphicFramePr>
        <p:xfrm>
          <a:off x="34925" y="44450"/>
          <a:ext cx="9074150" cy="5834063"/>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ذاك يمجدني لانه يأخذ مما لي ويخبركم.  كل ما للآب هو لي.لهذا قلت انه يأخذ مما لي ويخبركم.</a:t>
                      </a:r>
                      <a:r>
                        <a:rPr kumimoji="0" lang="ar-EG"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rgbClr val="FF9933"/>
                          </a:solidFill>
                          <a:effectLst/>
                          <a:latin typeface="Arial" charset="0"/>
                          <a:cs typeface="Arial" charset="0"/>
                        </a:rPr>
                        <a:t>( والمجد للـه دائماً )</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Il me glorifiera car il recevra de ce qui est à moi et il vous le communiquera. 15 Tout ce que possède mon Père est à moi; c'est pourquoi j'ai dit qu'il vous communiquera ce qu'il reçoit de moi.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1" i="0" u="none" strike="noStrike" cap="none" normalizeH="0" baseline="0">
                          <a:ln>
                            <a:noFill/>
                          </a:ln>
                          <a:solidFill>
                            <a:srgbClr val="FF9900"/>
                          </a:solidFill>
                          <a:effectLst/>
                          <a:latin typeface="Arial" charset="0"/>
                          <a:cs typeface="Arial" charset="0"/>
                        </a:rPr>
                        <a:t>(</a:t>
                      </a: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He will glorify Me, for He will take of what is Mine and declare it to you. 15 All things that the Father has are Mine. Therefore I said that He will take of Mine and declare it to you.</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4"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pic>
        <p:nvPicPr>
          <p:cNvPr id="5" name="Picture 3" descr="pointing"/>
          <p:cNvPicPr>
            <a:picLocks noChangeAspect="1" noChangeArrowheads="1"/>
          </p:cNvPicPr>
          <p:nvPr/>
        </p:nvPicPr>
        <p:blipFill>
          <a:blip r:embed="rId2" cstate="print"/>
          <a:srcRect/>
          <a:stretch>
            <a:fillRect/>
          </a:stretch>
        </p:blipFill>
        <p:spPr bwMode="auto">
          <a:xfrm>
            <a:off x="2643174" y="5929330"/>
            <a:ext cx="1238250" cy="628650"/>
          </a:xfrm>
          <a:prstGeom prst="rect">
            <a:avLst/>
          </a:prstGeom>
          <a:noFill/>
        </p:spPr>
      </p:pic>
      <p:sp>
        <p:nvSpPr>
          <p:cNvPr id="6"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r" defTabSz="914400" rtl="1" eaLnBrk="1" fontAlgn="base" latinLnBrk="0" hangingPunct="1">
          <a:lnSpc>
            <a:spcPct val="100000"/>
          </a:lnSpc>
          <a:spcBef>
            <a:spcPct val="0"/>
          </a:spcBef>
          <a:spcAft>
            <a:spcPct val="0"/>
          </a:spcAft>
          <a:buClrTx/>
          <a:buSzTx/>
          <a:buFontTx/>
          <a:buNone/>
          <a:tabLst/>
          <a:defRPr kumimoji="0" lang="en-CA" sz="1800" b="0" i="0" u="none" strike="noStrike" cap="none" normalizeH="0" baseline="0" smtClean="0">
            <a:ln>
              <a:noFill/>
            </a:ln>
            <a:solidFill>
              <a:schemeClr val="tx1"/>
            </a:solidFill>
            <a:effectLst/>
            <a:latin typeface="Arial" charset="0"/>
            <a:cs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r" defTabSz="914400" rtl="1" eaLnBrk="1" fontAlgn="base" latinLnBrk="0" hangingPunct="1">
          <a:lnSpc>
            <a:spcPct val="100000"/>
          </a:lnSpc>
          <a:spcBef>
            <a:spcPct val="0"/>
          </a:spcBef>
          <a:spcAft>
            <a:spcPct val="0"/>
          </a:spcAft>
          <a:buClrTx/>
          <a:buSzTx/>
          <a:buFontTx/>
          <a:buNone/>
          <a:tabLst/>
          <a:defRPr kumimoji="0" lang="en-CA" sz="1800" b="0" i="0" u="none" strike="noStrike" cap="none" normalizeH="0" baseline="0" smtClean="0">
            <a:ln>
              <a:noFill/>
            </a:ln>
            <a:solidFill>
              <a:schemeClr val="tx1"/>
            </a:solidFill>
            <a:effectLst/>
            <a:latin typeface="Arial" charset="0"/>
            <a:cs typeface="Arial" charset="0"/>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Custom Design">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Custom Design">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208488</Words>
  <Application>Microsoft Office PowerPoint</Application>
  <PresentationFormat>Affichage à l'écran (4:3)</PresentationFormat>
  <Paragraphs>11421</Paragraphs>
  <Slides>2003</Slides>
  <Notes>1245</Notes>
  <HiddenSlides>0</HiddenSlides>
  <MMClips>0</MMClips>
  <ScaleCrop>false</ScaleCrop>
  <HeadingPairs>
    <vt:vector size="6" baseType="variant">
      <vt:variant>
        <vt:lpstr>Polices utilisées</vt:lpstr>
      </vt:variant>
      <vt:variant>
        <vt:i4>7</vt:i4>
      </vt:variant>
      <vt:variant>
        <vt:lpstr>Thème</vt:lpstr>
      </vt:variant>
      <vt:variant>
        <vt:i4>3</vt:i4>
      </vt:variant>
      <vt:variant>
        <vt:lpstr>Titres des diapositives</vt:lpstr>
      </vt:variant>
      <vt:variant>
        <vt:i4>2003</vt:i4>
      </vt:variant>
    </vt:vector>
  </HeadingPairs>
  <TitlesOfParts>
    <vt:vector size="2013" baseType="lpstr">
      <vt:lpstr>Arial</vt:lpstr>
      <vt:lpstr>Avva_Shenouda</vt:lpstr>
      <vt:lpstr>Calibri</vt:lpstr>
      <vt:lpstr>Coptic</vt:lpstr>
      <vt:lpstr>Coptic1</vt:lpstr>
      <vt:lpstr>CS New Athanasius</vt:lpstr>
      <vt:lpstr>Times New Roman</vt:lpstr>
      <vt:lpstr>Default Design</vt:lpstr>
      <vt:lpstr>1_Custom Design</vt:lpstr>
      <vt:lpstr>Custom Design</vt:lpstr>
      <vt:lpstr>قراءات أيام الخماسين المقدسة Lectures des jours de la Résurrection </vt:lpstr>
      <vt:lpstr>Présentation PowerPoint</vt:lpstr>
      <vt:lpstr>Présentation PowerPoint</vt:lpstr>
      <vt:lpstr>1pm</vt:lpstr>
      <vt:lpstr>1m</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1p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1c</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1a</vt:lpstr>
      <vt:lpstr>Présentation PowerPoint</vt:lpstr>
      <vt:lpstr>Présentation PowerPoint</vt:lpstr>
      <vt:lpstr>Présentation PowerPoint</vt:lpstr>
      <vt:lpstr>Présentation PowerPoint</vt:lpstr>
      <vt:lpstr>Présentation PowerPoint</vt:lpstr>
      <vt:lpstr>1pg</vt:lpstr>
      <vt:lpstr>1g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2pv</vt:lpstr>
      <vt:lpstr>2v</vt:lpstr>
      <vt:lpstr>Présentation PowerPoint</vt:lpstr>
      <vt:lpstr>Présentation PowerPoint</vt:lpstr>
      <vt:lpstr>Présentation PowerPoint</vt:lpstr>
      <vt:lpstr>2pm</vt:lpstr>
      <vt:lpstr>2m</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2p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2c</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2a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2pg</vt:lpstr>
      <vt:lpstr>2g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3pv</vt:lpstr>
      <vt:lpstr>3v</vt:lpstr>
      <vt:lpstr>Présentation PowerPoint</vt:lpstr>
      <vt:lpstr>Présentation PowerPoint</vt:lpstr>
      <vt:lpstr>Présentation PowerPoint</vt:lpstr>
      <vt:lpstr>Présentation PowerPoint</vt:lpstr>
      <vt:lpstr>3pm</vt:lpstr>
      <vt:lpstr>3m</vt:lpstr>
      <vt:lpstr>Présentation PowerPoint</vt:lpstr>
      <vt:lpstr>Présentation PowerPoint</vt:lpstr>
      <vt:lpstr>Paul, the servant of our Lord, Jesus Christ, called to be an apostle, appointed to the Gospel of God. </vt:lpstr>
      <vt:lpstr>3p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3c</vt:lpstr>
      <vt:lpstr>Présentation PowerPoint</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3a</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3pg</vt:lpstr>
      <vt:lpstr>3g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4pv</vt:lpstr>
      <vt:lpstr>4v</vt:lpstr>
      <vt:lpstr>Présentation PowerPoint</vt:lpstr>
      <vt:lpstr>Présentation PowerPoint</vt:lpstr>
      <vt:lpstr>Présentation PowerPoint</vt:lpstr>
      <vt:lpstr>4pm</vt:lpstr>
      <vt:lpstr>4m</vt:lpstr>
      <vt:lpstr>Présentation PowerPoint</vt:lpstr>
      <vt:lpstr>Présentation PowerPoint</vt:lpstr>
      <vt:lpstr>Paul, the servant of our Lord, Jesus Christ, called to be an apostle, appointed to the Gospel of God. </vt:lpstr>
      <vt:lpstr>4p</vt:lpstr>
      <vt:lpstr>Présentation PowerPoint</vt:lpstr>
      <vt:lpstr>Présentation PowerPoint</vt:lpstr>
      <vt:lpstr>Présentation PowerPoint</vt:lpstr>
      <vt:lpstr>Présentation PowerPoint</vt:lpstr>
      <vt:lpstr>Présentation PowerPoint</vt:lpstr>
      <vt:lpstr>Présentation PowerPoint</vt:lpstr>
      <vt:lpstr>4c</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4a</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4pg</vt:lpstr>
      <vt:lpstr>4g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5pv</vt:lpstr>
      <vt:lpstr>5v</vt:lpstr>
      <vt:lpstr>Présentation PowerPoint</vt:lpstr>
      <vt:lpstr>Présentation PowerPoint</vt:lpstr>
      <vt:lpstr>Présentation PowerPoint</vt:lpstr>
      <vt:lpstr>Présentation PowerPoint</vt:lpstr>
      <vt:lpstr>Présentation PowerPoint</vt:lpstr>
      <vt:lpstr>5pm</vt:lpstr>
      <vt:lpstr>5m</vt:lpstr>
      <vt:lpstr>Présentation PowerPoint</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5p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5c</vt:lpstr>
      <vt:lpstr>Présentation PowerPoint</vt:lpstr>
      <vt:lpstr>Présentation PowerPoint</vt:lpstr>
      <vt:lpstr>Présentation PowerPoint</vt:lpstr>
      <vt:lpstr>Présentation PowerPoint</vt:lpstr>
      <vt:lpstr>The Acts of our fathers, the apostles, may their blessings be with us.  Amen.</vt:lpstr>
      <vt:lpstr>5a</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5pg</vt:lpstr>
      <vt:lpstr>5g</vt:lpstr>
      <vt:lpstr>Présentation PowerPoint</vt:lpstr>
      <vt:lpstr>Présentation PowerPoint</vt:lpstr>
      <vt:lpstr>Présentation PowerPoint</vt:lpstr>
      <vt:lpstr>Présentation PowerPoint</vt:lpstr>
      <vt:lpstr>Présentation PowerPoint</vt:lpstr>
      <vt:lpstr>Présentation PowerPoint</vt:lpstr>
      <vt:lpstr>6pv</vt:lpstr>
      <vt:lpstr>6v</vt:lpstr>
      <vt:lpstr>Présentation PowerPoint</vt:lpstr>
      <vt:lpstr>Présentation PowerPoint</vt:lpstr>
      <vt:lpstr>Présentation PowerPoint</vt:lpstr>
      <vt:lpstr>Présentation PowerPoint</vt:lpstr>
      <vt:lpstr>6pm</vt:lpstr>
      <vt:lpstr>6m</vt:lpstr>
      <vt:lpstr>Présentation PowerPoint</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6p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6c</vt:lpstr>
      <vt:lpstr>Présentation PowerPoint</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6a</vt:lpstr>
      <vt:lpstr>Présentation PowerPoint</vt:lpstr>
      <vt:lpstr>Présentation PowerPoint</vt:lpstr>
      <vt:lpstr>Présentation PowerPoint</vt:lpstr>
      <vt:lpstr>Présentation PowerPoint</vt:lpstr>
      <vt:lpstr>THE SYNEXARIUM السنكسار LE SYNEXAIRE</vt:lpstr>
      <vt:lpstr>Présentation PowerPoint</vt:lpstr>
      <vt:lpstr>6pg</vt:lpstr>
      <vt:lpstr>6g</vt:lpstr>
      <vt:lpstr>Présentation PowerPoint</vt:lpstr>
      <vt:lpstr>Présentation PowerPoint</vt:lpstr>
      <vt:lpstr>Présentation PowerPoint</vt:lpstr>
      <vt:lpstr>Présentation PowerPoint</vt:lpstr>
      <vt:lpstr>Présentation PowerPoint</vt:lpstr>
      <vt:lpstr>Présentation PowerPoint</vt:lpstr>
      <vt:lpstr>7pv</vt:lpstr>
      <vt:lpstr>7v</vt:lpstr>
      <vt:lpstr>Présentation PowerPoint</vt:lpstr>
      <vt:lpstr>Présentation PowerPoint</vt:lpstr>
      <vt:lpstr>Présentation PowerPoint</vt:lpstr>
      <vt:lpstr>7pm</vt:lpstr>
      <vt:lpstr>7m</vt:lpstr>
      <vt:lpstr>Présentation PowerPoint</vt:lpstr>
      <vt:lpstr>Présentation PowerPoint</vt:lpstr>
      <vt:lpstr>Paul, the servant of our Lord, Jesus Christ, called to be an apostle, appointed to the Gospel of God. </vt:lpstr>
      <vt:lpstr>7p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7c</vt:lpstr>
      <vt:lpstr>Présentation PowerPoint</vt:lpstr>
      <vt:lpstr>Présentation PowerPoint</vt:lpstr>
      <vt:lpstr>Présentation PowerPoint</vt:lpstr>
      <vt:lpstr>Présentation PowerPoint</vt:lpstr>
      <vt:lpstr>The Acts of our fathers, the apostles, may their blessings be with us.  Amen.</vt:lpstr>
      <vt:lpstr>7a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7pg</vt:lpstr>
      <vt:lpstr>7g</vt:lpstr>
      <vt:lpstr>Présentation PowerPoint</vt:lpstr>
      <vt:lpstr>Présentation PowerPoint</vt:lpstr>
      <vt:lpstr>Présentation PowerPoint</vt:lpstr>
      <vt:lpstr>Présentation PowerPoint</vt:lpstr>
      <vt:lpstr>Présentation PowerPoint</vt:lpstr>
      <vt:lpstr>Présentation PowerPoint</vt:lpstr>
      <vt:lpstr>8pv</vt:lpstr>
      <vt:lpstr>8v</vt:lpstr>
      <vt:lpstr>Présentation PowerPoint</vt:lpstr>
      <vt:lpstr>Présentation PowerPoint</vt:lpstr>
      <vt:lpstr>Présentation PowerPoint</vt:lpstr>
      <vt:lpstr>Présentation PowerPoint</vt:lpstr>
      <vt:lpstr>Présentation PowerPoint</vt:lpstr>
      <vt:lpstr>8pm</vt:lpstr>
      <vt:lpstr>8m</vt:lpstr>
      <vt:lpstr>Présentation PowerPoint</vt:lpstr>
      <vt:lpstr>Présentation PowerPoint</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8p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8c</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8a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8pg</vt:lpstr>
      <vt:lpstr>8g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9pv</vt:lpstr>
      <vt:lpstr>9v</vt:lpstr>
      <vt:lpstr>Présentation PowerPoint</vt:lpstr>
      <vt:lpstr>Présentation PowerPoint</vt:lpstr>
      <vt:lpstr>Présentation PowerPoint</vt:lpstr>
      <vt:lpstr>Présentation PowerPoint</vt:lpstr>
      <vt:lpstr>Présentation PowerPoint</vt:lpstr>
      <vt:lpstr>9pm</vt:lpstr>
      <vt:lpstr>9m</vt:lpstr>
      <vt:lpstr>Présentation PowerPoint</vt:lpstr>
      <vt:lpstr>Présentation PowerPoint</vt:lpstr>
      <vt:lpstr>Paul, the servant of our Lord, Jesus Christ, called to be an apostle, appointed to the Gospel of God. </vt:lpstr>
      <vt:lpstr>9p</vt:lpstr>
      <vt:lpstr>Présentation PowerPoint</vt:lpstr>
      <vt:lpstr>Présentation PowerPoint</vt:lpstr>
      <vt:lpstr>Présentation PowerPoint</vt:lpstr>
      <vt:lpstr>9c</vt:lpstr>
      <vt:lpstr>Présentation PowerPoint</vt:lpstr>
      <vt:lpstr>Présentation PowerPoint</vt:lpstr>
      <vt:lpstr>Présentation PowerPoint</vt:lpstr>
      <vt:lpstr>Présentation PowerPoint</vt:lpstr>
      <vt:lpstr>The Acts of our fathers, the apostles, may their blessings be with us.  Amen.</vt:lpstr>
      <vt:lpstr>9a</vt:lpstr>
      <vt:lpstr>Présentation PowerPoint</vt:lpstr>
      <vt:lpstr>Présentation PowerPoint</vt:lpstr>
      <vt:lpstr>THE SYNEXARIUM السنكسار LE SYNEXAIRE</vt:lpstr>
      <vt:lpstr>Présentation PowerPoint</vt:lpstr>
      <vt:lpstr>9pg</vt:lpstr>
      <vt:lpstr>9g</vt:lpstr>
      <vt:lpstr>Présentation PowerPoint</vt:lpstr>
      <vt:lpstr>Présentation PowerPoint</vt:lpstr>
      <vt:lpstr>Présentation PowerPoint</vt:lpstr>
      <vt:lpstr>Présentation PowerPoint</vt:lpstr>
      <vt:lpstr>Présentation PowerPoint</vt:lpstr>
      <vt:lpstr>10pv</vt:lpstr>
      <vt:lpstr>10v</vt:lpstr>
      <vt:lpstr>Présentation PowerPoint</vt:lpstr>
      <vt:lpstr>Présentation PowerPoint</vt:lpstr>
      <vt:lpstr>Présentation PowerPoint</vt:lpstr>
      <vt:lpstr>10pm</vt:lpstr>
      <vt:lpstr>10m</vt:lpstr>
      <vt:lpstr>Présentation PowerPoint</vt:lpstr>
      <vt:lpstr>Présentation PowerPoint</vt:lpstr>
      <vt:lpstr>Paul, the servant of our Lord, Jesus Christ, called to be an apostle, appointed to the Gospel of God. </vt:lpstr>
      <vt:lpstr>10p</vt:lpstr>
      <vt:lpstr>Présentation PowerPoint</vt:lpstr>
      <vt:lpstr>Présentation PowerPoint</vt:lpstr>
      <vt:lpstr>Présentation PowerPoint</vt:lpstr>
      <vt:lpstr>10c</vt:lpstr>
      <vt:lpstr>Présentation PowerPoint</vt:lpstr>
      <vt:lpstr>Présentation PowerPoint</vt:lpstr>
      <vt:lpstr>Présentation PowerPoint</vt:lpstr>
      <vt:lpstr>The Acts of our fathers, the apostles, may their blessings be with us.  Amen.</vt:lpstr>
      <vt:lpstr>10a</vt:lpstr>
      <vt:lpstr>Présentation PowerPoint</vt:lpstr>
      <vt:lpstr>Présentation PowerPoint</vt:lpstr>
      <vt:lpstr>THE SYNEXARIUM السنكسار LE SYNEXAIRE</vt:lpstr>
      <vt:lpstr>Présentation PowerPoint</vt:lpstr>
      <vt:lpstr>10pg</vt:lpstr>
      <vt:lpstr>10g</vt:lpstr>
      <vt:lpstr>Présentation PowerPoint</vt:lpstr>
      <vt:lpstr>Présentation PowerPoint</vt:lpstr>
      <vt:lpstr>Présentation PowerPoint</vt:lpstr>
      <vt:lpstr>Présentation PowerPoint</vt:lpstr>
      <vt:lpstr>11pv</vt:lpstr>
      <vt:lpstr>11v</vt:lpstr>
      <vt:lpstr>Présentation PowerPoint</vt:lpstr>
      <vt:lpstr>Présentation PowerPoint</vt:lpstr>
      <vt:lpstr>11pm</vt:lpstr>
      <vt:lpstr>11m</vt:lpstr>
      <vt:lpstr>Présentation PowerPoint</vt:lpstr>
      <vt:lpstr>Paul, the servant of our Lord, Jesus Christ, called to be an apostle, appointed to the Gospel of God. </vt:lpstr>
      <vt:lpstr>11p</vt:lpstr>
      <vt:lpstr>Présentation PowerPoint</vt:lpstr>
      <vt:lpstr>Présentation PowerPoint</vt:lpstr>
      <vt:lpstr>Présentation PowerPoint</vt:lpstr>
      <vt:lpstr>11c</vt:lpstr>
      <vt:lpstr>Présentation PowerPoint</vt:lpstr>
      <vt:lpstr>Présentation PowerPoint</vt:lpstr>
      <vt:lpstr>Présentation PowerPoint</vt:lpstr>
      <vt:lpstr>The Acts of our fathers, the apostles, may their blessings be with us.  Amen.</vt:lpstr>
      <vt:lpstr>11a</vt:lpstr>
      <vt:lpstr>Présentation PowerPoint</vt:lpstr>
      <vt:lpstr>Présentation PowerPoint</vt:lpstr>
      <vt:lpstr>Présentation PowerPoint</vt:lpstr>
      <vt:lpstr>THE SYNEXARIUM السنكسار LE SYNEXAIRE</vt:lpstr>
      <vt:lpstr>Présentation PowerPoint</vt:lpstr>
      <vt:lpstr>11pg</vt:lpstr>
      <vt:lpstr>11g</vt:lpstr>
      <vt:lpstr>Présentation PowerPoint</vt:lpstr>
      <vt:lpstr>Présentation PowerPoint</vt:lpstr>
      <vt:lpstr>Présentation PowerPoint</vt:lpstr>
      <vt:lpstr>Présentation PowerPoint</vt:lpstr>
      <vt:lpstr>Présentation PowerPoint</vt:lpstr>
      <vt:lpstr>12pv</vt:lpstr>
      <vt:lpstr>12v</vt:lpstr>
      <vt:lpstr>Présentation PowerPoint</vt:lpstr>
      <vt:lpstr>Présentation PowerPoint</vt:lpstr>
      <vt:lpstr>12pm</vt:lpstr>
      <vt:lpstr>12m</vt:lpstr>
      <vt:lpstr>Présentation PowerPoint</vt:lpstr>
      <vt:lpstr>Paul, the servant of our Lord, Jesus Christ, called to be an apostle, appointed to the Gospel of God. </vt:lpstr>
      <vt:lpstr>12p</vt:lpstr>
      <vt:lpstr>Présentation PowerPoint</vt:lpstr>
      <vt:lpstr>Présentation PowerPoint</vt:lpstr>
      <vt:lpstr>12c</vt:lpstr>
      <vt:lpstr>Présentation PowerPoint</vt:lpstr>
      <vt:lpstr>Présentation PowerPoint</vt:lpstr>
      <vt:lpstr>Présentation PowerPoint</vt:lpstr>
      <vt:lpstr>The Acts of our fathers, the apostles, may their blessings be with us.  Amen.</vt:lpstr>
      <vt:lpstr>12a</vt:lpstr>
      <vt:lpstr>Présentation PowerPoint</vt:lpstr>
      <vt:lpstr>Présentation PowerPoint</vt:lpstr>
      <vt:lpstr>Présentation PowerPoint</vt:lpstr>
      <vt:lpstr>Présentation PowerPoint</vt:lpstr>
      <vt:lpstr>THE SYNEXARIUM السنكسار LE SYNEXAIRE</vt:lpstr>
      <vt:lpstr>Présentation PowerPoint</vt:lpstr>
      <vt:lpstr>12pg</vt:lpstr>
      <vt:lpstr>12g</vt:lpstr>
      <vt:lpstr>Présentation PowerPoint</vt:lpstr>
      <vt:lpstr>Présentation PowerPoint</vt:lpstr>
      <vt:lpstr>Présentation PowerPoint</vt:lpstr>
      <vt:lpstr>Présentation PowerPoint</vt:lpstr>
      <vt:lpstr>Présentation PowerPoint</vt:lpstr>
      <vt:lpstr>Présentation PowerPoint</vt:lpstr>
      <vt:lpstr>13pv</vt:lpstr>
      <vt:lpstr>13v</vt:lpstr>
      <vt:lpstr>Présentation PowerPoint</vt:lpstr>
      <vt:lpstr>Présentation PowerPoint</vt:lpstr>
      <vt:lpstr>Présentation PowerPoint</vt:lpstr>
      <vt:lpstr>13pm</vt:lpstr>
      <vt:lpstr>13m</vt:lpstr>
      <vt:lpstr>Présentation PowerPoint</vt:lpstr>
      <vt:lpstr>Paul, the servant of our Lord, Jesus Christ, called to be an apostle, appointed to the Gospel of God. </vt:lpstr>
      <vt:lpstr>13p</vt:lpstr>
      <vt:lpstr>Présentation PowerPoint</vt:lpstr>
      <vt:lpstr>Présentation PowerPoint</vt:lpstr>
      <vt:lpstr>Présentation PowerPoint</vt:lpstr>
      <vt:lpstr>13c</vt:lpstr>
      <vt:lpstr>Présentation PowerPoint</vt:lpstr>
      <vt:lpstr>Présentation PowerPoint</vt:lpstr>
      <vt:lpstr>Présentation PowerPoint</vt:lpstr>
      <vt:lpstr>The Acts of our fathers, the apostles, may their blessings be with us.  Amen.</vt:lpstr>
      <vt:lpstr>13a</vt:lpstr>
      <vt:lpstr>Présentation PowerPoint</vt:lpstr>
      <vt:lpstr>Présentation PowerPoint</vt:lpstr>
      <vt:lpstr>THE SYNEXARIUM السنكسار LE SYNEXAIRE</vt:lpstr>
      <vt:lpstr>Présentation PowerPoint</vt:lpstr>
      <vt:lpstr>13pg</vt:lpstr>
      <vt:lpstr>13g</vt:lpstr>
      <vt:lpstr>Présentation PowerPoint</vt:lpstr>
      <vt:lpstr>Présentation PowerPoint</vt:lpstr>
      <vt:lpstr>Présentation PowerPoint</vt:lpstr>
      <vt:lpstr>Présentation PowerPoint</vt:lpstr>
      <vt:lpstr>14pv</vt:lpstr>
      <vt:lpstr>14v</vt:lpstr>
      <vt:lpstr>Présentation PowerPoint</vt:lpstr>
      <vt:lpstr>Présentation PowerPoint</vt:lpstr>
      <vt:lpstr>Présentation PowerPoint</vt:lpstr>
      <vt:lpstr>14pm</vt:lpstr>
      <vt:lpstr>14m</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14p</vt:lpstr>
      <vt:lpstr>Présentation PowerPoint</vt:lpstr>
      <vt:lpstr>Présentation PowerPoint</vt:lpstr>
      <vt:lpstr>Présentation PowerPoint</vt:lpstr>
      <vt:lpstr>Présentation PowerPoint</vt:lpstr>
      <vt:lpstr>Présentation PowerPoint</vt:lpstr>
      <vt:lpstr>14c</vt:lpstr>
      <vt:lpstr>Présentation PowerPoint</vt:lpstr>
      <vt:lpstr>Présentation PowerPoint</vt:lpstr>
      <vt:lpstr>Présentation PowerPoint</vt:lpstr>
      <vt:lpstr>The Acts of our fathers, the apostles, may their blessings be with us.  Amen.</vt:lpstr>
      <vt:lpstr>14a</vt:lpstr>
      <vt:lpstr>Présentation PowerPoint</vt:lpstr>
      <vt:lpstr>Présentation PowerPoint</vt:lpstr>
      <vt:lpstr>Présentation PowerPoint</vt:lpstr>
      <vt:lpstr>THE SYNEXARIUM السنكسار LE SYNEXAIRE</vt:lpstr>
      <vt:lpstr>Présentation PowerPoint</vt:lpstr>
      <vt:lpstr>14pg</vt:lpstr>
      <vt:lpstr>14g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15pv</vt:lpstr>
      <vt:lpstr>15v</vt:lpstr>
      <vt:lpstr>Présentation PowerPoint</vt:lpstr>
      <vt:lpstr>Présentation PowerPoint</vt:lpstr>
      <vt:lpstr>Présentation PowerPoint</vt:lpstr>
      <vt:lpstr>Présentation PowerPoint</vt:lpstr>
      <vt:lpstr>15m</vt:lpstr>
      <vt:lpstr>15m</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15p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15c</vt:lpstr>
      <vt:lpstr>Présentation PowerPoint</vt:lpstr>
      <vt:lpstr>Présentation PowerPoint</vt:lpstr>
      <vt:lpstr>Présentation PowerPoint</vt:lpstr>
      <vt:lpstr>Présentation PowerPoint</vt:lpstr>
      <vt:lpstr>Présentation PowerPoint</vt:lpstr>
      <vt:lpstr>Présentation PowerPoint</vt:lpstr>
      <vt:lpstr>THE RESURRECTION PRAXIS RESPONSE</vt:lpstr>
      <vt:lpstr>Présentation PowerPoint</vt:lpstr>
      <vt:lpstr>The Acts of our fathers, the apostles, may their blessings be with us.  Amen.</vt:lpstr>
      <vt:lpstr>15a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15pg</vt:lpstr>
      <vt:lpstr>15g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16pv</vt:lpstr>
      <vt:lpstr>16v</vt:lpstr>
      <vt:lpstr>Présentation PowerPoint</vt:lpstr>
      <vt:lpstr>Présentation PowerPoint</vt:lpstr>
      <vt:lpstr>Présentation PowerPoint</vt:lpstr>
      <vt:lpstr>16pm</vt:lpstr>
      <vt:lpstr>16m</vt:lpstr>
      <vt:lpstr>Présentation PowerPoint</vt:lpstr>
      <vt:lpstr>Paul, the servant of our Lord, Jesus Christ, called to be an apostle, appointed to the Gospel of God. </vt:lpstr>
      <vt:lpstr>16p</vt:lpstr>
      <vt:lpstr>Présentation PowerPoint</vt:lpstr>
      <vt:lpstr>Présentation PowerPoint</vt:lpstr>
      <vt:lpstr>Présentation PowerPoint</vt:lpstr>
      <vt:lpstr>16c</vt:lpstr>
      <vt:lpstr>Présentation PowerPoint</vt:lpstr>
      <vt:lpstr>Présentation PowerPoint</vt:lpstr>
      <vt:lpstr>The Acts of our fathers, the apostles, may their blessings be with us.  Amen.</vt:lpstr>
      <vt:lpstr>16a</vt:lpstr>
      <vt:lpstr>Présentation PowerPoint</vt:lpstr>
      <vt:lpstr>Présentation PowerPoint</vt:lpstr>
      <vt:lpstr>Présentation PowerPoint</vt:lpstr>
      <vt:lpstr>THE SYNEXARIUM السنكسار LE SYNEXAIRE</vt:lpstr>
      <vt:lpstr>Présentation PowerPoint</vt:lpstr>
      <vt:lpstr>16pg</vt:lpstr>
      <vt:lpstr>16g</vt:lpstr>
      <vt:lpstr>Présentation PowerPoint</vt:lpstr>
      <vt:lpstr>Présentation PowerPoint</vt:lpstr>
      <vt:lpstr>Présentation PowerPoint</vt:lpstr>
      <vt:lpstr>Présentation PowerPoint</vt:lpstr>
      <vt:lpstr>17pv</vt:lpstr>
      <vt:lpstr>17v</vt:lpstr>
      <vt:lpstr>Présentation PowerPoint</vt:lpstr>
      <vt:lpstr>Présentation PowerPoint</vt:lpstr>
      <vt:lpstr>17pm</vt:lpstr>
      <vt:lpstr>17m</vt:lpstr>
      <vt:lpstr>Présentation PowerPoint</vt:lpstr>
      <vt:lpstr>Présentation PowerPoint</vt:lpstr>
      <vt:lpstr>Paul, the servant of our Lord, Jesus Christ, called to be an apostle, appointed to the Gospel of God. </vt:lpstr>
      <vt:lpstr>17p</vt:lpstr>
      <vt:lpstr>Présentation PowerPoint</vt:lpstr>
      <vt:lpstr>Présentation PowerPoint</vt:lpstr>
      <vt:lpstr>Présentation PowerPoint</vt:lpstr>
      <vt:lpstr>Présentation PowerPoint</vt:lpstr>
      <vt:lpstr>17c</vt:lpstr>
      <vt:lpstr>Présentation PowerPoint</vt:lpstr>
      <vt:lpstr>Présentation PowerPoint</vt:lpstr>
      <vt:lpstr>Présentation PowerPoint</vt:lpstr>
      <vt:lpstr>The Acts of our fathers, the apostles, may their blessings be with us.  Amen.</vt:lpstr>
      <vt:lpstr>17a</vt:lpstr>
      <vt:lpstr>Présentation PowerPoint</vt:lpstr>
      <vt:lpstr>Présentation PowerPoint</vt:lpstr>
      <vt:lpstr>Présentation PowerPoint</vt:lpstr>
      <vt:lpstr>THE SYNEXARIUM السنكسار LE SYNEXAIRE</vt:lpstr>
      <vt:lpstr>Présentation PowerPoint</vt:lpstr>
      <vt:lpstr>17pg</vt:lpstr>
      <vt:lpstr>17g</vt:lpstr>
      <vt:lpstr>Présentation PowerPoint</vt:lpstr>
      <vt:lpstr>Présentation PowerPoint</vt:lpstr>
      <vt:lpstr>Présentation PowerPoint</vt:lpstr>
      <vt:lpstr>Présentation PowerPoint</vt:lpstr>
      <vt:lpstr>Présentation PowerPoint</vt:lpstr>
      <vt:lpstr>18pv</vt:lpstr>
      <vt:lpstr>18v</vt:lpstr>
      <vt:lpstr>Présentation PowerPoint</vt:lpstr>
      <vt:lpstr>Présentation PowerPoint</vt:lpstr>
      <vt:lpstr>Présentation PowerPoint</vt:lpstr>
      <vt:lpstr>18pm</vt:lpstr>
      <vt:lpstr>18m</vt:lpstr>
      <vt:lpstr>Présentation PowerPoint</vt:lpstr>
      <vt:lpstr>Paul, the servant of our Lord, Jesus Christ, called to be an apostle, appointed to the Gospel of God. </vt:lpstr>
      <vt:lpstr>18p</vt:lpstr>
      <vt:lpstr>Présentation PowerPoint</vt:lpstr>
      <vt:lpstr>Présentation PowerPoint</vt:lpstr>
      <vt:lpstr>Présentation PowerPoint</vt:lpstr>
      <vt:lpstr>18c</vt:lpstr>
      <vt:lpstr>Présentation PowerPoint</vt:lpstr>
      <vt:lpstr>Présentation PowerPoint</vt:lpstr>
      <vt:lpstr>Présentation PowerPoint</vt:lpstr>
      <vt:lpstr>The Acts of our fathers, the apostles, may their blessings be with us.  Amen.</vt:lpstr>
      <vt:lpstr>18a</vt:lpstr>
      <vt:lpstr>Présentation PowerPoint</vt:lpstr>
      <vt:lpstr>Présentation PowerPoint</vt:lpstr>
      <vt:lpstr>Présentation PowerPoint</vt:lpstr>
      <vt:lpstr>THE SYNEXARIUM السنكسار LE SYNEXAIRE</vt:lpstr>
      <vt:lpstr>Présentation PowerPoint</vt:lpstr>
      <vt:lpstr>18pg</vt:lpstr>
      <vt:lpstr>18g</vt:lpstr>
      <vt:lpstr>Présentation PowerPoint</vt:lpstr>
      <vt:lpstr>Présentation PowerPoint</vt:lpstr>
      <vt:lpstr>Présentation PowerPoint</vt:lpstr>
      <vt:lpstr>Présentation PowerPoint</vt:lpstr>
      <vt:lpstr>Présentation PowerPoint</vt:lpstr>
      <vt:lpstr>19pv</vt:lpstr>
      <vt:lpstr>19v</vt:lpstr>
      <vt:lpstr>Présentation PowerPoint</vt:lpstr>
      <vt:lpstr>Présentation PowerPoint</vt:lpstr>
      <vt:lpstr>Présentation PowerPoint</vt:lpstr>
      <vt:lpstr>19pm</vt:lpstr>
      <vt:lpstr>19m</vt:lpstr>
      <vt:lpstr>Présentation PowerPoint</vt:lpstr>
      <vt:lpstr>Présentation PowerPoint</vt:lpstr>
      <vt:lpstr>Paul, the servant of our Lord, Jesus Christ, called to be an apostle, appointed to the Gospel of God. </vt:lpstr>
      <vt:lpstr>19p</vt:lpstr>
      <vt:lpstr>Présentation PowerPoint</vt:lpstr>
      <vt:lpstr>Présentation PowerPoint</vt:lpstr>
      <vt:lpstr>Présentation PowerPoint</vt:lpstr>
      <vt:lpstr>19c</vt:lpstr>
      <vt:lpstr>Présentation PowerPoint</vt:lpstr>
      <vt:lpstr>Présentation PowerPoint</vt:lpstr>
      <vt:lpstr>Présentation PowerPoint</vt:lpstr>
      <vt:lpstr>The Acts of our fathers, the apostles, may their blessings be with us.  Amen.</vt:lpstr>
      <vt:lpstr>19a</vt:lpstr>
      <vt:lpstr>Présentation PowerPoint</vt:lpstr>
      <vt:lpstr>Présentation PowerPoint</vt:lpstr>
      <vt:lpstr>Présentation PowerPoint</vt:lpstr>
      <vt:lpstr>THE SYNEXARIUM السنكسار LE SYNEXAIRE</vt:lpstr>
      <vt:lpstr>Présentation PowerPoint</vt:lpstr>
      <vt:lpstr>19pg</vt:lpstr>
      <vt:lpstr>19g</vt:lpstr>
      <vt:lpstr>Présentation PowerPoint</vt:lpstr>
      <vt:lpstr>Présentation PowerPoint</vt:lpstr>
      <vt:lpstr>Présentation PowerPoint</vt:lpstr>
      <vt:lpstr>Présentation PowerPoint</vt:lpstr>
      <vt:lpstr>20pv</vt:lpstr>
      <vt:lpstr>20v</vt:lpstr>
      <vt:lpstr>Présentation PowerPoint</vt:lpstr>
      <vt:lpstr>Présentation PowerPoint</vt:lpstr>
      <vt:lpstr>Présentation PowerPoint</vt:lpstr>
      <vt:lpstr>20pm</vt:lpstr>
      <vt:lpstr>20m</vt:lpstr>
      <vt:lpstr>Présentation PowerPoint</vt:lpstr>
      <vt:lpstr>Présentation PowerPoint</vt:lpstr>
      <vt:lpstr>Paul, the servant of our Lord, Jesus Christ, called to be an apostle, appointed to the Gospel of God. </vt:lpstr>
      <vt:lpstr>20p</vt:lpstr>
      <vt:lpstr>Présentation PowerPoint</vt:lpstr>
      <vt:lpstr>Présentation PowerPoint</vt:lpstr>
      <vt:lpstr>Présentation PowerPoint</vt:lpstr>
      <vt:lpstr>Présentation PowerPoint</vt:lpstr>
      <vt:lpstr>20c</vt:lpstr>
      <vt:lpstr>Présentation PowerPoint</vt:lpstr>
      <vt:lpstr>The Acts of our fathers, the apostles, may their blessings be with us.  Amen.</vt:lpstr>
      <vt:lpstr>20a</vt:lpstr>
      <vt:lpstr>Présentation PowerPoint</vt:lpstr>
      <vt:lpstr>Présentation PowerPoint</vt:lpstr>
      <vt:lpstr>Présentation PowerPoint</vt:lpstr>
      <vt:lpstr>Présentation PowerPoint</vt:lpstr>
      <vt:lpstr>THE SYNEXARIUM السنكسار LE SYNEXAIRE</vt:lpstr>
      <vt:lpstr>Présentation PowerPoint</vt:lpstr>
      <vt:lpstr>20pg</vt:lpstr>
      <vt:lpstr>20g</vt:lpstr>
      <vt:lpstr>Présentation PowerPoint</vt:lpstr>
      <vt:lpstr>Présentation PowerPoint</vt:lpstr>
      <vt:lpstr>Présentation PowerPoint</vt:lpstr>
      <vt:lpstr>Présentation PowerPoint</vt:lpstr>
      <vt:lpstr>Présentation PowerPoint</vt:lpstr>
      <vt:lpstr>Présentation PowerPoint</vt:lpstr>
      <vt:lpstr>21pv</vt:lpstr>
      <vt:lpstr>21v</vt:lpstr>
      <vt:lpstr>Présentation PowerPoint</vt:lpstr>
      <vt:lpstr>Présentation PowerPoint</vt:lpstr>
      <vt:lpstr>21pm</vt:lpstr>
      <vt:lpstr>21m</vt:lpstr>
      <vt:lpstr>Présentation PowerPoint</vt:lpstr>
      <vt:lpstr>Paul, the servant of our Lord, Jesus Christ, called to be an apostle, appointed to the Gospel of God. </vt:lpstr>
      <vt:lpstr>21p</vt:lpstr>
      <vt:lpstr>Présentation PowerPoint</vt:lpstr>
      <vt:lpstr>Présentation PowerPoint</vt:lpstr>
      <vt:lpstr>Présentation PowerPoint</vt:lpstr>
      <vt:lpstr>Présentation PowerPoint</vt:lpstr>
      <vt:lpstr>Présentation PowerPoint</vt:lpstr>
      <vt:lpstr>21c</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21a</vt:lpstr>
      <vt:lpstr>Présentation PowerPoint</vt:lpstr>
      <vt:lpstr>Présentation PowerPoint</vt:lpstr>
      <vt:lpstr>Présentation PowerPoint</vt:lpstr>
      <vt:lpstr>Présentation PowerPoint</vt:lpstr>
      <vt:lpstr>THE SYNEXARIUM السنكسار LE SYNEXAIRE</vt:lpstr>
      <vt:lpstr>Présentation PowerPoint</vt:lpstr>
      <vt:lpstr>21pg</vt:lpstr>
      <vt:lpstr>21g</vt:lpstr>
      <vt:lpstr>Présentation PowerPoint</vt:lpstr>
      <vt:lpstr>Présentation PowerPoint</vt:lpstr>
      <vt:lpstr>Présentation PowerPoint</vt:lpstr>
      <vt:lpstr>Présentation PowerPoint</vt:lpstr>
      <vt:lpstr>Présentation PowerPoint</vt:lpstr>
      <vt:lpstr>Présentation PowerPoint</vt:lpstr>
      <vt:lpstr>22pv</vt:lpstr>
      <vt:lpstr>22v</vt:lpstr>
      <vt:lpstr>Présentation PowerPoint</vt:lpstr>
      <vt:lpstr>Présentation PowerPoint</vt:lpstr>
      <vt:lpstr>Présentation PowerPoint</vt:lpstr>
      <vt:lpstr>Présentation PowerPoint</vt:lpstr>
      <vt:lpstr>Présentation PowerPoint</vt:lpstr>
      <vt:lpstr>22pm</vt:lpstr>
      <vt:lpstr>22m</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22p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22c</vt:lpstr>
      <vt:lpstr>Présentation PowerPoint</vt:lpstr>
      <vt:lpstr>Présentation PowerPoint</vt:lpstr>
      <vt:lpstr>Présentation PowerPoint</vt:lpstr>
      <vt:lpstr>Présentation PowerPoint</vt:lpstr>
      <vt:lpstr>Présentation PowerPoint</vt:lpstr>
      <vt:lpstr>Présentation PowerPoint</vt:lpstr>
      <vt:lpstr>THE RESURRECTION PRAXIS RESPONSE</vt:lpstr>
      <vt:lpstr>Présentation PowerPoint</vt:lpstr>
      <vt:lpstr>The Acts of our fathers, the apostles, may their blessings be with us.  Amen.</vt:lpstr>
      <vt:lpstr>22a</vt:lpstr>
      <vt:lpstr>Présentation PowerPoint</vt:lpstr>
      <vt:lpstr>Présentation PowerPoint</vt:lpstr>
      <vt:lpstr>Présentation PowerPoint</vt:lpstr>
      <vt:lpstr>Présentation PowerPoint</vt:lpstr>
      <vt:lpstr>Présentation PowerPoint</vt:lpstr>
      <vt:lpstr>22pg</vt:lpstr>
      <vt:lpstr>22g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23pv</vt:lpstr>
      <vt:lpstr>23v</vt:lpstr>
      <vt:lpstr>Présentation PowerPoint</vt:lpstr>
      <vt:lpstr>Présentation PowerPoint</vt:lpstr>
      <vt:lpstr>23pm</vt:lpstr>
      <vt:lpstr>23m</vt:lpstr>
      <vt:lpstr>Présentation PowerPoint</vt:lpstr>
      <vt:lpstr>Présentation PowerPoint</vt:lpstr>
      <vt:lpstr>Paul, the servant of our Lord, Jesus Christ, called to be an apostle, appointed to the Gospel of God. </vt:lpstr>
      <vt:lpstr>23m</vt:lpstr>
      <vt:lpstr>Présentation PowerPoint</vt:lpstr>
      <vt:lpstr>Présentation PowerPoint</vt:lpstr>
      <vt:lpstr>Présentation PowerPoint</vt:lpstr>
      <vt:lpstr>23c</vt:lpstr>
      <vt:lpstr>Présentation PowerPoint</vt:lpstr>
      <vt:lpstr>Présentation PowerPoint</vt:lpstr>
      <vt:lpstr>Présentation PowerPoint</vt:lpstr>
      <vt:lpstr>The Acts of our fathers, the apostles, may their blessings be with us.  Amen.</vt:lpstr>
      <vt:lpstr>23a</vt:lpstr>
      <vt:lpstr>Présentation PowerPoint</vt:lpstr>
      <vt:lpstr>Présentation PowerPoint</vt:lpstr>
      <vt:lpstr>Présentation PowerPoint</vt:lpstr>
      <vt:lpstr>THE SYNEXARIUM السنكسار LE SYNEXAIRE</vt:lpstr>
      <vt:lpstr>Présentation PowerPoint</vt:lpstr>
      <vt:lpstr>23pg</vt:lpstr>
      <vt:lpstr>23g</vt:lpstr>
      <vt:lpstr>Présentation PowerPoint</vt:lpstr>
      <vt:lpstr>Présentation PowerPoint</vt:lpstr>
      <vt:lpstr>Présentation PowerPoint</vt:lpstr>
      <vt:lpstr>Présentation PowerPoint</vt:lpstr>
      <vt:lpstr>Présentation PowerPoint</vt:lpstr>
      <vt:lpstr>24pv</vt:lpstr>
      <vt:lpstr>24v</vt:lpstr>
      <vt:lpstr>Présentation PowerPoint</vt:lpstr>
      <vt:lpstr>Présentation PowerPoint</vt:lpstr>
      <vt:lpstr>Présentation PowerPoint</vt:lpstr>
      <vt:lpstr>24pm</vt:lpstr>
      <vt:lpstr>24m</vt:lpstr>
      <vt:lpstr>Présentation PowerPoint</vt:lpstr>
      <vt:lpstr>Présentation PowerPoint</vt:lpstr>
      <vt:lpstr>Paul, the servant of our Lord, Jesus Christ, called to be an apostle, appointed to the Gospel of God. </vt:lpstr>
      <vt:lpstr>24p</vt:lpstr>
      <vt:lpstr>Présentation PowerPoint</vt:lpstr>
      <vt:lpstr>Présentation PowerPoint</vt:lpstr>
      <vt:lpstr>Présentation PowerPoint</vt:lpstr>
      <vt:lpstr>24c</vt:lpstr>
      <vt:lpstr>Présentation PowerPoint</vt:lpstr>
      <vt:lpstr>Présentation PowerPoint</vt:lpstr>
      <vt:lpstr>Présentation PowerPoint</vt:lpstr>
      <vt:lpstr>The Acts of our fathers, the apostles, may their blessings be with us.  Amen.</vt:lpstr>
      <vt:lpstr>24a</vt:lpstr>
      <vt:lpstr>Présentation PowerPoint</vt:lpstr>
      <vt:lpstr>Présentation PowerPoint</vt:lpstr>
      <vt:lpstr>THE SYNEXARIUM السنكسار LE SYNEXAIRE</vt:lpstr>
      <vt:lpstr>Présentation PowerPoint</vt:lpstr>
      <vt:lpstr>24pg</vt:lpstr>
      <vt:lpstr>24g</vt:lpstr>
      <vt:lpstr>Présentation PowerPoint</vt:lpstr>
      <vt:lpstr>Présentation PowerPoint</vt:lpstr>
      <vt:lpstr>Présentation PowerPoint</vt:lpstr>
      <vt:lpstr>Présentation PowerPoint</vt:lpstr>
      <vt:lpstr>Présentation PowerPoint</vt:lpstr>
      <vt:lpstr>25pv</vt:lpstr>
      <vt:lpstr>25v</vt:lpstr>
      <vt:lpstr>Présentation PowerPoint</vt:lpstr>
      <vt:lpstr>Présentation PowerPoint</vt:lpstr>
      <vt:lpstr>Présentation PowerPoint</vt:lpstr>
      <vt:lpstr>25pm</vt:lpstr>
      <vt:lpstr>25m</vt:lpstr>
      <vt:lpstr>Présentation PowerPoint</vt:lpstr>
      <vt:lpstr>Paul, the servant of our Lord, Jesus Christ, called to be an apostle, appointed to the Gospel of God. </vt:lpstr>
      <vt:lpstr>25p</vt:lpstr>
      <vt:lpstr>Présentation PowerPoint</vt:lpstr>
      <vt:lpstr>Présentation PowerPoint</vt:lpstr>
      <vt:lpstr>Présentation PowerPoint</vt:lpstr>
      <vt:lpstr>Présentation PowerPoint</vt:lpstr>
      <vt:lpstr>25c</vt:lpstr>
      <vt:lpstr>Présentation PowerPoint</vt:lpstr>
      <vt:lpstr>Présentation PowerPoint</vt:lpstr>
      <vt:lpstr>Présentation PowerPoint</vt:lpstr>
      <vt:lpstr>Présentation PowerPoint</vt:lpstr>
      <vt:lpstr>The Acts of our fathers, the apostles, may their blessings be with us.  Amen.</vt:lpstr>
      <vt:lpstr>25a</vt:lpstr>
      <vt:lpstr>Présentation PowerPoint</vt:lpstr>
      <vt:lpstr>Présentation PowerPoint</vt:lpstr>
      <vt:lpstr>Présentation PowerPoint</vt:lpstr>
      <vt:lpstr>THE SYNEXARIUM السنكسار LE SYNEXAIRE</vt:lpstr>
      <vt:lpstr>Présentation PowerPoint</vt:lpstr>
      <vt:lpstr>25pg</vt:lpstr>
      <vt:lpstr>25g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26pv</vt:lpstr>
      <vt:lpstr>26v</vt:lpstr>
      <vt:lpstr>Présentation PowerPoint</vt:lpstr>
      <vt:lpstr>Présentation PowerPoint</vt:lpstr>
      <vt:lpstr>Présentation PowerPoint</vt:lpstr>
      <vt:lpstr>26pm</vt:lpstr>
      <vt:lpstr>26m</vt:lpstr>
      <vt:lpstr>Présentation PowerPoint</vt:lpstr>
      <vt:lpstr>Présentation PowerPoint</vt:lpstr>
      <vt:lpstr>Paul, the servant of our Lord, Jesus Christ, called to be an apostle, appointed to the Gospel of God. </vt:lpstr>
      <vt:lpstr>26p</vt:lpstr>
      <vt:lpstr>Présentation PowerPoint</vt:lpstr>
      <vt:lpstr>Présentation PowerPoint</vt:lpstr>
      <vt:lpstr>Présentation PowerPoint</vt:lpstr>
      <vt:lpstr>Présentation PowerPoint</vt:lpstr>
      <vt:lpstr>26c</vt:lpstr>
      <vt:lpstr>Présentation PowerPoint</vt:lpstr>
      <vt:lpstr>Présentation PowerPoint</vt:lpstr>
      <vt:lpstr>Présentation PowerPoint</vt:lpstr>
      <vt:lpstr>Présentation PowerPoint</vt:lpstr>
      <vt:lpstr>The Acts of our fathers, the apostles, may their blessings be with us.  Amen.</vt:lpstr>
      <vt:lpstr>26a</vt:lpstr>
      <vt:lpstr>Présentation PowerPoint</vt:lpstr>
      <vt:lpstr>Présentation PowerPoint</vt:lpstr>
      <vt:lpstr>THE SYNEXARIUM السنكسار LE SYNEXAIRE</vt:lpstr>
      <vt:lpstr>Présentation PowerPoint</vt:lpstr>
      <vt:lpstr>26pg</vt:lpstr>
      <vt:lpstr>26g</vt:lpstr>
      <vt:lpstr>Présentation PowerPoint</vt:lpstr>
      <vt:lpstr>Présentation PowerPoint</vt:lpstr>
      <vt:lpstr>Présentation PowerPoint</vt:lpstr>
      <vt:lpstr>Présentation PowerPoint</vt:lpstr>
      <vt:lpstr>Présentation PowerPoint</vt:lpstr>
      <vt:lpstr>27pv</vt:lpstr>
      <vt:lpstr>27v</vt:lpstr>
      <vt:lpstr>Présentation PowerPoint</vt:lpstr>
      <vt:lpstr>Présentation PowerPoint</vt:lpstr>
      <vt:lpstr>Présentation PowerPoint</vt:lpstr>
      <vt:lpstr>27pm</vt:lpstr>
      <vt:lpstr>27m</vt:lpstr>
      <vt:lpstr>Présentation PowerPoint</vt:lpstr>
      <vt:lpstr>Paul, the servant of our Lord, Jesus Christ, called to be an apostle, appointed to the Gospel of God. </vt:lpstr>
      <vt:lpstr>27p</vt:lpstr>
      <vt:lpstr>Présentation PowerPoint</vt:lpstr>
      <vt:lpstr>Présentation PowerPoint</vt:lpstr>
      <vt:lpstr>Présentation PowerPoint</vt:lpstr>
      <vt:lpstr>27c</vt:lpstr>
      <vt:lpstr>Présentation PowerPoint</vt:lpstr>
      <vt:lpstr>Présentation PowerPoint</vt:lpstr>
      <vt:lpstr>Présentation PowerPoint</vt:lpstr>
      <vt:lpstr>The Acts of our fathers, the apostles, may their blessings be with us.  Amen.</vt:lpstr>
      <vt:lpstr>27a</vt:lpstr>
      <vt:lpstr>Présentation PowerPoint</vt:lpstr>
      <vt:lpstr>Présentation PowerPoint</vt:lpstr>
      <vt:lpstr>THE SYNEXARIUM السنكسار LE SYNEXAIRE</vt:lpstr>
      <vt:lpstr>Présentation PowerPoint</vt:lpstr>
      <vt:lpstr>27pg</vt:lpstr>
      <vt:lpstr>27g</vt:lpstr>
      <vt:lpstr>Présentation PowerPoint</vt:lpstr>
      <vt:lpstr>Présentation PowerPoint</vt:lpstr>
      <vt:lpstr>Présentation PowerPoint</vt:lpstr>
      <vt:lpstr>Présentation PowerPoint</vt:lpstr>
      <vt:lpstr>28pv</vt:lpstr>
      <vt:lpstr>28v</vt:lpstr>
      <vt:lpstr>Présentation PowerPoint</vt:lpstr>
      <vt:lpstr>Présentation PowerPoint</vt:lpstr>
      <vt:lpstr>Présentation PowerPoint</vt:lpstr>
      <vt:lpstr>Présentation PowerPoint</vt:lpstr>
      <vt:lpstr>28pm</vt:lpstr>
      <vt:lpstr>28m</vt:lpstr>
      <vt:lpstr>Présentation PowerPoint</vt:lpstr>
      <vt:lpstr>Présentation PowerPoint</vt:lpstr>
      <vt:lpstr>Présentation PowerPoint</vt:lpstr>
      <vt:lpstr>Paul, the servant of our Lord, Jesus Christ, called to be an apostle, appointed to the Gospel of God. </vt:lpstr>
      <vt:lpstr>28p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28c</vt:lpstr>
      <vt:lpstr>Présentation PowerPoint</vt:lpstr>
      <vt:lpstr>Présentation PowerPoint</vt:lpstr>
      <vt:lpstr>Présentation PowerPoint</vt:lpstr>
      <vt:lpstr>Présentation PowerPoint</vt:lpstr>
      <vt:lpstr>The Acts of our fathers, the apostles, may their blessings be with us.  Amen.</vt:lpstr>
      <vt:lpstr>28a</vt:lpstr>
      <vt:lpstr>Présentation PowerPoint</vt:lpstr>
      <vt:lpstr>Présentation PowerPoint</vt:lpstr>
      <vt:lpstr>Présentation PowerPoint</vt:lpstr>
      <vt:lpstr>Présentation PowerPoint</vt:lpstr>
      <vt:lpstr>THE SYNEXARIUM السنكسار LE SYNEXAIRE</vt:lpstr>
      <vt:lpstr>Présentation PowerPoint</vt:lpstr>
      <vt:lpstr>28pg</vt:lpstr>
      <vt:lpstr>28g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29pv</vt:lpstr>
      <vt:lpstr>29v</vt:lpstr>
      <vt:lpstr>Présentation PowerPoint</vt:lpstr>
      <vt:lpstr>Présentation PowerPoint</vt:lpstr>
      <vt:lpstr>Présentation PowerPoint</vt:lpstr>
      <vt:lpstr>Présentation PowerPoint</vt:lpstr>
      <vt:lpstr>Présentation PowerPoint</vt:lpstr>
      <vt:lpstr>Présentation PowerPoint</vt:lpstr>
      <vt:lpstr>29pm</vt:lpstr>
      <vt:lpstr>29m</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29p</vt:lpstr>
      <vt:lpstr>Présentation PowerPoint</vt:lpstr>
      <vt:lpstr>Présentation PowerPoint</vt:lpstr>
      <vt:lpstr>Présentation PowerPoint</vt:lpstr>
      <vt:lpstr>Présentation PowerPoint</vt:lpstr>
      <vt:lpstr>Présentation PowerPoint</vt:lpstr>
      <vt:lpstr>Présentation PowerPoint</vt:lpstr>
      <vt:lpstr>29c</vt:lpstr>
      <vt:lpstr>Présentation PowerPoint</vt:lpstr>
      <vt:lpstr>Présentation PowerPoint</vt:lpstr>
      <vt:lpstr>Présentation PowerPoint</vt:lpstr>
      <vt:lpstr>Présentation PowerPoint</vt:lpstr>
      <vt:lpstr>THE RESURRECTION PRAXIS RESPONSE</vt:lpstr>
      <vt:lpstr>Présentation PowerPoint</vt:lpstr>
      <vt:lpstr>The Acts of our fathers, the apostles, may their blessings be with us.  Amen.</vt:lpstr>
      <vt:lpstr>29a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29pg</vt:lpstr>
      <vt:lpstr>29g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30pv</vt:lpstr>
      <vt:lpstr>30v</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30pm</vt:lpstr>
      <vt:lpstr>30m</vt:lpstr>
      <vt:lpstr>Présentation PowerPoint</vt:lpstr>
      <vt:lpstr>Présentation PowerPoint</vt:lpstr>
      <vt:lpstr>Paul, the servant of our Lord, Jesus Christ, called to be an apostle, appointed to the Gospel of God. </vt:lpstr>
      <vt:lpstr>30p</vt:lpstr>
      <vt:lpstr>Présentation PowerPoint</vt:lpstr>
      <vt:lpstr>Présentation PowerPoint</vt:lpstr>
      <vt:lpstr>Présentation PowerPoint</vt:lpstr>
      <vt:lpstr>Présentation PowerPoint</vt:lpstr>
      <vt:lpstr>30c</vt:lpstr>
      <vt:lpstr>Présentation PowerPoint</vt:lpstr>
      <vt:lpstr>Présentation PowerPoint</vt:lpstr>
      <vt:lpstr>The Acts of our fathers, the apostles, may their blessings be with us.  Amen.</vt:lpstr>
      <vt:lpstr>30a</vt:lpstr>
      <vt:lpstr>Présentation PowerPoint</vt:lpstr>
      <vt:lpstr>Présentation PowerPoint</vt:lpstr>
      <vt:lpstr>Présentation PowerPoint</vt:lpstr>
      <vt:lpstr>THE SYNEXARIUM السنكسار LE SYNEXAIRE</vt:lpstr>
      <vt:lpstr>Présentation PowerPoint</vt:lpstr>
      <vt:lpstr>30pg</vt:lpstr>
      <vt:lpstr>30g</vt:lpstr>
      <vt:lpstr>Présentation PowerPoint</vt:lpstr>
      <vt:lpstr>Présentation PowerPoint</vt:lpstr>
      <vt:lpstr>Présentation PowerPoint</vt:lpstr>
      <vt:lpstr>Présentation PowerPoint</vt:lpstr>
      <vt:lpstr>Présentation PowerPoint</vt:lpstr>
      <vt:lpstr>31pv</vt:lpstr>
      <vt:lpstr>31v</vt:lpstr>
      <vt:lpstr>Présentation PowerPoint</vt:lpstr>
      <vt:lpstr>Présentation PowerPoint</vt:lpstr>
      <vt:lpstr>Présentation PowerPoint</vt:lpstr>
      <vt:lpstr>31pm</vt:lpstr>
      <vt:lpstr>31m</vt:lpstr>
      <vt:lpstr>Présentation PowerPoint</vt:lpstr>
      <vt:lpstr>Présentation PowerPoint</vt:lpstr>
      <vt:lpstr>Paul, the servant of our Lord, Jesus Christ, called to be an apostle, appointed to the Gospel of God. </vt:lpstr>
      <vt:lpstr>31p</vt:lpstr>
      <vt:lpstr>Présentation PowerPoint</vt:lpstr>
      <vt:lpstr>Présentation PowerPoint</vt:lpstr>
      <vt:lpstr>Présentation PowerPoint</vt:lpstr>
      <vt:lpstr>Présentation PowerPoint</vt:lpstr>
      <vt:lpstr>31c</vt:lpstr>
      <vt:lpstr>Présentation PowerPoint</vt:lpstr>
      <vt:lpstr>Présentation PowerPoint</vt:lpstr>
      <vt:lpstr>Présentation PowerPoint</vt:lpstr>
      <vt:lpstr>Présentation PowerPoint</vt:lpstr>
      <vt:lpstr>The Acts of our fathers, the apostles, may their blessings be with us.  Amen.</vt:lpstr>
      <vt:lpstr>31a</vt:lpstr>
      <vt:lpstr>Présentation PowerPoint</vt:lpstr>
      <vt:lpstr>Présentation PowerPoint</vt:lpstr>
      <vt:lpstr>Présentation PowerPoint</vt:lpstr>
      <vt:lpstr>THE SYNEXARIUM السنكسار LE SYNEXAIRE</vt:lpstr>
      <vt:lpstr>Présentation PowerPoint</vt:lpstr>
      <vt:lpstr>31pg</vt:lpstr>
      <vt:lpstr>31g</vt:lpstr>
      <vt:lpstr>Présentation PowerPoint</vt:lpstr>
      <vt:lpstr>Présentation PowerPoint</vt:lpstr>
      <vt:lpstr>Présentation PowerPoint</vt:lpstr>
      <vt:lpstr>Présentation PowerPoint</vt:lpstr>
      <vt:lpstr>Présentation PowerPoint</vt:lpstr>
      <vt:lpstr>32pv</vt:lpstr>
      <vt:lpstr>32v</vt:lpstr>
      <vt:lpstr>Présentation PowerPoint</vt:lpstr>
      <vt:lpstr>Présentation PowerPoint</vt:lpstr>
      <vt:lpstr>Présentation PowerPoint</vt:lpstr>
      <vt:lpstr>Présentation PowerPoint</vt:lpstr>
      <vt:lpstr>32pm</vt:lpstr>
      <vt:lpstr>32m</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32p</vt:lpstr>
      <vt:lpstr>Présentation PowerPoint</vt:lpstr>
      <vt:lpstr>Présentation PowerPoint</vt:lpstr>
      <vt:lpstr>Présentation PowerPoint</vt:lpstr>
      <vt:lpstr>Présentation PowerPoint</vt:lpstr>
      <vt:lpstr>32c</vt:lpstr>
      <vt:lpstr>Présentation PowerPoint</vt:lpstr>
      <vt:lpstr>Présentation PowerPoint</vt:lpstr>
      <vt:lpstr>Présentation PowerPoint</vt:lpstr>
      <vt:lpstr>The Acts of our fathers, the apostles, may their blessings be with us.  Amen.</vt:lpstr>
      <vt:lpstr>32a</vt:lpstr>
      <vt:lpstr>Présentation PowerPoint</vt:lpstr>
      <vt:lpstr>Présentation PowerPoint</vt:lpstr>
      <vt:lpstr>Présentation PowerPoint</vt:lpstr>
      <vt:lpstr>THE SYNEXARIUM السنكسار LE SYNEXAIRE</vt:lpstr>
      <vt:lpstr>Présentation PowerPoint</vt:lpstr>
      <vt:lpstr>32pg</vt:lpstr>
      <vt:lpstr>32g</vt:lpstr>
      <vt:lpstr>Présentation PowerPoint</vt:lpstr>
      <vt:lpstr>Présentation PowerPoint</vt:lpstr>
      <vt:lpstr>Présentation PowerPoint</vt:lpstr>
      <vt:lpstr>Présentation PowerPoint</vt:lpstr>
      <vt:lpstr>Présentation PowerPoint</vt:lpstr>
      <vt:lpstr>33pv</vt:lpstr>
      <vt:lpstr>33v</vt:lpstr>
      <vt:lpstr>Présentation PowerPoint</vt:lpstr>
      <vt:lpstr>Présentation PowerPoint</vt:lpstr>
      <vt:lpstr>33pm</vt:lpstr>
      <vt:lpstr>33m</vt:lpstr>
      <vt:lpstr>Présentation PowerPoint</vt:lpstr>
      <vt:lpstr>Présentation PowerPoint</vt:lpstr>
      <vt:lpstr>Paul, the servant of our Lord, Jesus Christ, called to be an apostle, appointed to the Gospel of God. </vt:lpstr>
      <vt:lpstr>33p</vt:lpstr>
      <vt:lpstr>Présentation PowerPoint</vt:lpstr>
      <vt:lpstr>Présentation PowerPoint</vt:lpstr>
      <vt:lpstr>Présentation PowerPoint</vt:lpstr>
      <vt:lpstr>Présentation PowerPoint</vt:lpstr>
      <vt:lpstr>33c</vt:lpstr>
      <vt:lpstr>Présentation PowerPoint</vt:lpstr>
      <vt:lpstr>Présentation PowerPoint</vt:lpstr>
      <vt:lpstr>Présentation PowerPoint</vt:lpstr>
      <vt:lpstr>The Acts of our fathers, the apostles, may their blessings be with us.  Amen.</vt:lpstr>
      <vt:lpstr>33a</vt:lpstr>
      <vt:lpstr>Présentation PowerPoint</vt:lpstr>
      <vt:lpstr>Présentation PowerPoint</vt:lpstr>
      <vt:lpstr>THE SYNEXARIUM السنكسار LE SYNEXAIRE</vt:lpstr>
      <vt:lpstr>Présentation PowerPoint</vt:lpstr>
      <vt:lpstr>33pg</vt:lpstr>
      <vt:lpstr>33g</vt:lpstr>
      <vt:lpstr>Présentation PowerPoint</vt:lpstr>
      <vt:lpstr>Présentation PowerPoint</vt:lpstr>
      <vt:lpstr>Présentation PowerPoint</vt:lpstr>
      <vt:lpstr>Présentation PowerPoint</vt:lpstr>
      <vt:lpstr>34pv</vt:lpstr>
      <vt:lpstr>34v</vt:lpstr>
      <vt:lpstr>Présentation PowerPoint</vt:lpstr>
      <vt:lpstr>Présentation PowerPoint</vt:lpstr>
      <vt:lpstr>Présentation PowerPoint</vt:lpstr>
      <vt:lpstr>34pm</vt:lpstr>
      <vt:lpstr>34m</vt:lpstr>
      <vt:lpstr>Présentation PowerPoint</vt:lpstr>
      <vt:lpstr>Présentation PowerPoint</vt:lpstr>
      <vt:lpstr>Paul, the servant of our Lord, Jesus Christ, called to be an apostle, appointed to the Gospel of God. </vt:lpstr>
      <vt:lpstr>34p</vt:lpstr>
      <vt:lpstr>Présentation PowerPoint</vt:lpstr>
      <vt:lpstr>Présentation PowerPoint</vt:lpstr>
      <vt:lpstr>Présentation PowerPoint</vt:lpstr>
      <vt:lpstr>Présentation PowerPoint</vt:lpstr>
      <vt:lpstr>Présentation PowerPoint</vt:lpstr>
      <vt:lpstr>34c</vt:lpstr>
      <vt:lpstr>Présentation PowerPoint</vt:lpstr>
      <vt:lpstr>Présentation PowerPoint</vt:lpstr>
      <vt:lpstr>Présentation PowerPoint</vt:lpstr>
      <vt:lpstr>The Acts of our fathers, the apostles, may their blessings be with us.  Amen.</vt:lpstr>
      <vt:lpstr>34a</vt:lpstr>
      <vt:lpstr>Présentation PowerPoint</vt:lpstr>
      <vt:lpstr>Présentation PowerPoint</vt:lpstr>
      <vt:lpstr>THE SYNEXARIUM السنكسار LE SYNEXAIRE</vt:lpstr>
      <vt:lpstr>Présentation PowerPoint</vt:lpstr>
      <vt:lpstr>34pg</vt:lpstr>
      <vt:lpstr>34g</vt:lpstr>
      <vt:lpstr>Présentation PowerPoint</vt:lpstr>
      <vt:lpstr>Présentation PowerPoint</vt:lpstr>
      <vt:lpstr>Présentation PowerPoint</vt:lpstr>
      <vt:lpstr>Présentation PowerPoint</vt:lpstr>
      <vt:lpstr>Présentation PowerPoint</vt:lpstr>
      <vt:lpstr>35pv</vt:lpstr>
      <vt:lpstr>35v</vt:lpstr>
      <vt:lpstr>Présentation PowerPoint</vt:lpstr>
      <vt:lpstr>Présentation PowerPoint</vt:lpstr>
      <vt:lpstr>Présentation PowerPoint</vt:lpstr>
      <vt:lpstr>35pm</vt:lpstr>
      <vt:lpstr>35m</vt:lpstr>
      <vt:lpstr>Présentation PowerPoint</vt:lpstr>
      <vt:lpstr>Présentation PowerPoint</vt:lpstr>
      <vt:lpstr>Présentation PowerPoint</vt:lpstr>
      <vt:lpstr>Paul, the servant of our Lord, Jesus Christ, called to be an apostle, appointed to the Gospel of God. </vt:lpstr>
      <vt:lpstr>35p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35c</vt:lpstr>
      <vt:lpstr>Présentation PowerPoint</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35a</vt:lpstr>
      <vt:lpstr>Présentation PowerPoint</vt:lpstr>
      <vt:lpstr>Présentation PowerPoint</vt:lpstr>
      <vt:lpstr>Présentation PowerPoint</vt:lpstr>
      <vt:lpstr>Présentation PowerPoint</vt:lpstr>
      <vt:lpstr>THE SYNEXARIUM السنكسار LE SYNEXAIRE</vt:lpstr>
      <vt:lpstr>Présentation PowerPoint</vt:lpstr>
      <vt:lpstr>35pg</vt:lpstr>
      <vt:lpstr>35g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36pv</vt:lpstr>
      <vt:lpstr>36v</vt:lpstr>
      <vt:lpstr>Présentation PowerPoint</vt:lpstr>
      <vt:lpstr>Présentation PowerPoint</vt:lpstr>
      <vt:lpstr>Présentation PowerPoint</vt:lpstr>
      <vt:lpstr>36pm</vt:lpstr>
      <vt:lpstr>36m</vt:lpstr>
      <vt:lpstr>Présentation PowerPoint</vt:lpstr>
      <vt:lpstr>Présentation PowerPoint</vt:lpstr>
      <vt:lpstr>Paul, the servant of our Lord, Jesus Christ, called to be an apostle, appointed to the Gospel of God. </vt:lpstr>
      <vt:lpstr>36p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36c</vt:lpstr>
      <vt:lpstr>Présentation PowerPoint</vt:lpstr>
      <vt:lpstr>Présentation PowerPoint</vt:lpstr>
      <vt:lpstr>Présentation PowerPoint</vt:lpstr>
      <vt:lpstr>Présentation PowerPoint</vt:lpstr>
      <vt:lpstr>Présentation PowerPoint</vt:lpstr>
      <vt:lpstr>Présentation PowerPoint</vt:lpstr>
      <vt:lpstr>THE RESURRECTION PRAXIS RESPONSE</vt:lpstr>
      <vt:lpstr>Présentation PowerPoint</vt:lpstr>
      <vt:lpstr>The Acts of our fathers, the apostles, may their blessings be with us.  Amen.</vt:lpstr>
      <vt:lpstr>36a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36pg</vt:lpstr>
      <vt:lpstr>36g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37pv</vt:lpstr>
      <vt:lpstr>37v</vt:lpstr>
      <vt:lpstr>Présentation PowerPoint</vt:lpstr>
      <vt:lpstr>Présentation PowerPoint</vt:lpstr>
      <vt:lpstr>Présentation PowerPoint</vt:lpstr>
      <vt:lpstr>37pm</vt:lpstr>
      <vt:lpstr>37m</vt:lpstr>
      <vt:lpstr>Présentation PowerPoint</vt:lpstr>
      <vt:lpstr>Présentation PowerPoint</vt:lpstr>
      <vt:lpstr>Paul, the servant of our Lord, Jesus Christ, called to be an apostle, appointed to the Gospel of God. </vt:lpstr>
      <vt:lpstr>37p</vt:lpstr>
      <vt:lpstr>Présentation PowerPoint</vt:lpstr>
      <vt:lpstr>Présentation PowerPoint</vt:lpstr>
      <vt:lpstr>Présentation PowerPoint</vt:lpstr>
      <vt:lpstr>Présentation PowerPoint</vt:lpstr>
      <vt:lpstr>37c</vt:lpstr>
      <vt:lpstr>Présentation PowerPoint</vt:lpstr>
      <vt:lpstr>Présentation PowerPoint</vt:lpstr>
      <vt:lpstr>Présentation PowerPoint</vt:lpstr>
      <vt:lpstr>The Acts of our fathers, the apostles, may their blessings be with us.  Amen.</vt:lpstr>
      <vt:lpstr>37a</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37pg</vt:lpstr>
      <vt:lpstr>37g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38pv</vt:lpstr>
      <vt:lpstr>38v</vt:lpstr>
      <vt:lpstr>Présentation PowerPoint</vt:lpstr>
      <vt:lpstr>Présentation PowerPoint</vt:lpstr>
      <vt:lpstr>Présentation PowerPoint</vt:lpstr>
      <vt:lpstr>38pm</vt:lpstr>
      <vt:lpstr>38m</vt:lpstr>
      <vt:lpstr>Présentation PowerPoint</vt:lpstr>
      <vt:lpstr>Paul, the servant of our Lord, Jesus Christ, called to be an apostle, appointed to the Gospel of God. </vt:lpstr>
      <vt:lpstr>38p</vt:lpstr>
      <vt:lpstr>Présentation PowerPoint</vt:lpstr>
      <vt:lpstr>Présentation PowerPoint</vt:lpstr>
      <vt:lpstr>Présentation PowerPoint</vt:lpstr>
      <vt:lpstr>38c</vt:lpstr>
      <vt:lpstr>Présentation PowerPoint</vt:lpstr>
      <vt:lpstr>Présentation PowerPoint</vt:lpstr>
      <vt:lpstr>The Acts of our fathers, the apostles, may their blessings be with us.  Amen.</vt:lpstr>
      <vt:lpstr>38a</vt:lpstr>
      <vt:lpstr>Présentation PowerPoint</vt:lpstr>
      <vt:lpstr>Présentation PowerPoint</vt:lpstr>
      <vt:lpstr>THE SYNEXARIUM السنكسار LE SYNEXAIRE</vt:lpstr>
      <vt:lpstr>Présentation PowerPoint</vt:lpstr>
      <vt:lpstr>38pg</vt:lpstr>
      <vt:lpstr>38g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39pv</vt:lpstr>
      <vt:lpstr>39v</vt:lpstr>
      <vt:lpstr>Présentation PowerPoint</vt:lpstr>
      <vt:lpstr>Présentation PowerPoint</vt:lpstr>
      <vt:lpstr>Présentation PowerPoint</vt:lpstr>
      <vt:lpstr>39pm</vt:lpstr>
      <vt:lpstr>39m</vt:lpstr>
      <vt:lpstr>Présentation PowerPoint</vt:lpstr>
      <vt:lpstr>Présentation PowerPoint</vt:lpstr>
      <vt:lpstr>Paul, the servant of our Lord, Jesus Christ, called to be an apostle, appointed to the Gospel of God. </vt:lpstr>
      <vt:lpstr>39p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39c</vt:lpstr>
      <vt:lpstr>Présentation PowerPoint</vt:lpstr>
      <vt:lpstr>Présentation PowerPoint</vt:lpstr>
      <vt:lpstr>Présentation PowerPoint</vt:lpstr>
      <vt:lpstr>Présentation PowerPoint</vt:lpstr>
      <vt:lpstr>The Acts of our fathers, the apostles, may their blessings be with us.  Amen.</vt:lpstr>
      <vt:lpstr>39a</vt:lpstr>
      <vt:lpstr>Présentation PowerPoint</vt:lpstr>
      <vt:lpstr>Présentation PowerPoint</vt:lpstr>
      <vt:lpstr>Présentation PowerPoint</vt:lpstr>
      <vt:lpstr>THE SYNEXARIUM السنكسار LE SYNEXAIRE</vt:lpstr>
      <vt:lpstr>Présentation PowerPoint</vt:lpstr>
      <vt:lpstr>39pg</vt:lpstr>
      <vt:lpstr>39g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40pv</vt:lpstr>
      <vt:lpstr>40v</vt:lpstr>
      <vt:lpstr>Présentation PowerPoint</vt:lpstr>
      <vt:lpstr>Présentation PowerPoint</vt:lpstr>
      <vt:lpstr>Présentation PowerPoint</vt:lpstr>
      <vt:lpstr>Présentation PowerPoint</vt:lpstr>
      <vt:lpstr>Présentation PowerPoint</vt:lpstr>
      <vt:lpstr>Présentation PowerPoint</vt:lpstr>
      <vt:lpstr>40pm</vt:lpstr>
      <vt:lpstr>40m</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40p</vt:lpstr>
      <vt:lpstr>Présentation PowerPoint</vt:lpstr>
      <vt:lpstr>Présentation PowerPoint</vt:lpstr>
      <vt:lpstr>Présentation PowerPoint</vt:lpstr>
      <vt:lpstr>Présentation PowerPoint</vt:lpstr>
      <vt:lpstr>40c</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40a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40pg</vt:lpstr>
      <vt:lpstr>40g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41pv</vt:lpstr>
      <vt:lpstr>41v</vt:lpstr>
      <vt:lpstr>Présentation PowerPoint</vt:lpstr>
      <vt:lpstr>Présentation PowerPoint</vt:lpstr>
      <vt:lpstr>Présentation PowerPoint</vt:lpstr>
      <vt:lpstr>Présentation PowerPoint</vt:lpstr>
      <vt:lpstr>41pm</vt:lpstr>
      <vt:lpstr>41m</vt:lpstr>
      <vt:lpstr>Présentation PowerPoint</vt:lpstr>
      <vt:lpstr>Présentation PowerPoint</vt:lpstr>
      <vt:lpstr>Paul, the servant of our Lord, Jesus Christ, called to be an apostle, appointed to the Gospel of God. </vt:lpstr>
      <vt:lpstr>41p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41c</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41a</vt:lpstr>
      <vt:lpstr>Présentation PowerPoint</vt:lpstr>
      <vt:lpstr>Présentation PowerPoint</vt:lpstr>
      <vt:lpstr>Présentation PowerPoint</vt:lpstr>
      <vt:lpstr>THE SYNEXARIUM السنكسار LE SYNEXAIRE</vt:lpstr>
      <vt:lpstr>Présentation PowerPoint</vt:lpstr>
      <vt:lpstr>41pg</vt:lpstr>
      <vt:lpstr>41g</vt:lpstr>
      <vt:lpstr>Présentation PowerPoint</vt:lpstr>
      <vt:lpstr>Présentation PowerPoint</vt:lpstr>
      <vt:lpstr>Présentation PowerPoint</vt:lpstr>
      <vt:lpstr>Présentation PowerPoint</vt:lpstr>
      <vt:lpstr>Présentation PowerPoint</vt:lpstr>
      <vt:lpstr>Présentation PowerPoint</vt:lpstr>
      <vt:lpstr>42pv</vt:lpstr>
      <vt:lpstr>42v</vt:lpstr>
      <vt:lpstr>Présentation PowerPoint</vt:lpstr>
      <vt:lpstr>Présentation PowerPoint</vt:lpstr>
      <vt:lpstr>Présentation PowerPoint</vt:lpstr>
      <vt:lpstr>42pm</vt:lpstr>
      <vt:lpstr>42m</vt:lpstr>
      <vt:lpstr>Présentation PowerPoint</vt:lpstr>
      <vt:lpstr>Présentation PowerPoint</vt:lpstr>
      <vt:lpstr>Paul, the servant of our Lord, Jesus Christ, called to be an apostle, appointed to the Gospel of God. </vt:lpstr>
      <vt:lpstr>42p</vt:lpstr>
      <vt:lpstr>Présentation PowerPoint</vt:lpstr>
      <vt:lpstr>Présentation PowerPoint</vt:lpstr>
      <vt:lpstr>Présentation PowerPoint</vt:lpstr>
      <vt:lpstr>Présentation PowerPoint</vt:lpstr>
      <vt:lpstr>Présentation PowerPoint</vt:lpstr>
      <vt:lpstr>Présentation PowerPoint</vt:lpstr>
      <vt:lpstr>42c</vt:lpstr>
      <vt:lpstr>Présentation PowerPoint</vt:lpstr>
      <vt:lpstr>Présentation PowerPoint</vt:lpstr>
      <vt:lpstr>Présentation PowerPoint</vt:lpstr>
      <vt:lpstr>Présentation PowerPoint</vt:lpstr>
      <vt:lpstr>The Acts of our fathers, the apostles, may their blessings be with us.  Amen.</vt:lpstr>
      <vt:lpstr>42a</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42pg</vt:lpstr>
      <vt:lpstr>42g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43pv</vt:lpstr>
      <vt:lpstr>43v</vt:lpstr>
      <vt:lpstr>Présentation PowerPoint</vt:lpstr>
      <vt:lpstr>Présentation PowerPoint</vt:lpstr>
      <vt:lpstr>Présentation PowerPoint</vt:lpstr>
      <vt:lpstr>Présentation PowerPoint</vt:lpstr>
      <vt:lpstr>Présentation PowerPoint</vt:lpstr>
      <vt:lpstr>Présentation PowerPoint</vt:lpstr>
      <vt:lpstr>43pm</vt:lpstr>
      <vt:lpstr>43m</vt:lpstr>
      <vt:lpstr>Présentation PowerPoint</vt:lpstr>
      <vt:lpstr>Présentation PowerPoint</vt:lpstr>
      <vt:lpstr>Présentation PowerPoint</vt:lpstr>
      <vt:lpstr>Paul, the servant of our Lord, Jesus Christ, called to be an apostle, appointed to the Gospel of God. </vt:lpstr>
      <vt:lpstr>43p</vt:lpstr>
      <vt:lpstr>Présentation PowerPoint</vt:lpstr>
      <vt:lpstr>Présentation PowerPoint</vt:lpstr>
      <vt:lpstr>Présentation PowerPoint</vt:lpstr>
      <vt:lpstr>Présentation PowerPoint</vt:lpstr>
      <vt:lpstr>Présentation PowerPoint</vt:lpstr>
      <vt:lpstr>43c</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RESURRECTION PRAXIS RESPONSE</vt:lpstr>
      <vt:lpstr>Présentation PowerPoint</vt:lpstr>
      <vt:lpstr>The Acts of our fathers, the apostles, may their blessings be with us.  Amen.</vt:lpstr>
      <vt:lpstr>43a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43pg</vt:lpstr>
      <vt:lpstr>43g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44pv</vt:lpstr>
      <vt:lpstr>44v</vt:lpstr>
      <vt:lpstr>Présentation PowerPoint</vt:lpstr>
      <vt:lpstr>Présentation PowerPoint</vt:lpstr>
      <vt:lpstr>Présentation PowerPoint</vt:lpstr>
      <vt:lpstr>44pm</vt:lpstr>
      <vt:lpstr>44m</vt:lpstr>
      <vt:lpstr>Présentation PowerPoint</vt:lpstr>
      <vt:lpstr>Présentation PowerPoint</vt:lpstr>
      <vt:lpstr>Présentation PowerPoint</vt:lpstr>
      <vt:lpstr>Paul, the servant of our Lord, Jesus Christ, called to be an apostle, appointed to the Gospel of God. </vt:lpstr>
      <vt:lpstr>44p</vt:lpstr>
      <vt:lpstr>Présentation PowerPoint</vt:lpstr>
      <vt:lpstr>Présentation PowerPoint</vt:lpstr>
      <vt:lpstr>Présentation PowerPoint</vt:lpstr>
      <vt:lpstr>Présentation PowerPoint</vt:lpstr>
      <vt:lpstr>44c</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44a</vt:lpstr>
      <vt:lpstr>Présentation PowerPoint</vt:lpstr>
      <vt:lpstr>Présentation PowerPoint</vt:lpstr>
      <vt:lpstr>Présentation PowerPoint</vt:lpstr>
      <vt:lpstr>THE SYNEXARIUM السنكسار LE SYNEXAIRE</vt:lpstr>
      <vt:lpstr>Présentation PowerPoint</vt:lpstr>
      <vt:lpstr>44pg</vt:lpstr>
      <vt:lpstr>44g</vt:lpstr>
      <vt:lpstr>Présentation PowerPoint</vt:lpstr>
      <vt:lpstr>Présentation PowerPoint</vt:lpstr>
      <vt:lpstr>Présentation PowerPoint</vt:lpstr>
      <vt:lpstr>Présentation PowerPoint</vt:lpstr>
      <vt:lpstr>Présentation PowerPoint</vt:lpstr>
      <vt:lpstr>Présentation PowerPoint</vt:lpstr>
      <vt:lpstr>45pv</vt:lpstr>
      <vt:lpstr>45v</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45pm</vt:lpstr>
      <vt:lpstr>45m</vt:lpstr>
      <vt:lpstr>Présentation PowerPoint</vt:lpstr>
      <vt:lpstr>Paul, the servant of our Lord, Jesus Christ, called to be an apostle, appointed to the Gospel of God. </vt:lpstr>
      <vt:lpstr>45p</vt:lpstr>
      <vt:lpstr>Présentation PowerPoint</vt:lpstr>
      <vt:lpstr>Présentation PowerPoint</vt:lpstr>
      <vt:lpstr>Présentation PowerPoint</vt:lpstr>
      <vt:lpstr>Présentation PowerPoint</vt:lpstr>
      <vt:lpstr>Présentation PowerPoint</vt:lpstr>
      <vt:lpstr>45c</vt:lpstr>
      <vt:lpstr>Présentation PowerPoint</vt:lpstr>
      <vt:lpstr>Présentation PowerPoint</vt:lpstr>
      <vt:lpstr>Présentation PowerPoint</vt:lpstr>
      <vt:lpstr>The Acts of our fathers, the apostles, may their blessings be with us.  Amen.</vt:lpstr>
      <vt:lpstr>45a</vt:lpstr>
      <vt:lpstr>Présentation PowerPoint</vt:lpstr>
      <vt:lpstr>Présentation PowerPoint</vt:lpstr>
      <vt:lpstr>Présentation PowerPoint</vt:lpstr>
      <vt:lpstr>THE SYNEXARIUM السنكسار LE SYNEXAIRE</vt:lpstr>
      <vt:lpstr>Présentation PowerPoint</vt:lpstr>
      <vt:lpstr>45pg</vt:lpstr>
      <vt:lpstr>45g</vt:lpstr>
      <vt:lpstr>Présentation PowerPoint</vt:lpstr>
      <vt:lpstr>Présentation PowerPoint</vt:lpstr>
      <vt:lpstr>Présentation PowerPoint</vt:lpstr>
      <vt:lpstr>Présentation PowerPoint</vt:lpstr>
      <vt:lpstr>Présentation PowerPoint</vt:lpstr>
      <vt:lpstr>46pv</vt:lpstr>
      <vt:lpstr>46v</vt:lpstr>
      <vt:lpstr>Présentation PowerPoint</vt:lpstr>
      <vt:lpstr>Présentation PowerPoint</vt:lpstr>
      <vt:lpstr>Présentation PowerPoint</vt:lpstr>
      <vt:lpstr>46pm</vt:lpstr>
      <vt:lpstr>46m</vt:lpstr>
      <vt:lpstr>Présentation PowerPoint</vt:lpstr>
      <vt:lpstr>Présentation PowerPoint</vt:lpstr>
      <vt:lpstr>Paul, the servant of our Lord, Jesus Christ, called to be an apostle, appointed to the Gospel of God. </vt:lpstr>
      <vt:lpstr>46p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46c</vt:lpstr>
      <vt:lpstr>Présentation PowerPoint</vt:lpstr>
      <vt:lpstr>Présentation PowerPoint</vt:lpstr>
      <vt:lpstr>Présentation PowerPoint</vt:lpstr>
      <vt:lpstr>Présentation PowerPoint</vt:lpstr>
      <vt:lpstr>The Acts of our fathers, the apostles, may their blessings be with us.  Amen.</vt:lpstr>
      <vt:lpstr>46a</vt:lpstr>
      <vt:lpstr>Présentation PowerPoint</vt:lpstr>
      <vt:lpstr>Présentation PowerPoint</vt:lpstr>
      <vt:lpstr>Présentation PowerPoint</vt:lpstr>
      <vt:lpstr>Présentation PowerPoint</vt:lpstr>
      <vt:lpstr>THE SYNEXARIUM السنكسار LE SYNEXAIRE</vt:lpstr>
      <vt:lpstr>Présentation PowerPoint</vt:lpstr>
      <vt:lpstr>46pg</vt:lpstr>
      <vt:lpstr>46g</vt:lpstr>
      <vt:lpstr>Présentation PowerPoint</vt:lpstr>
      <vt:lpstr>Présentation PowerPoint</vt:lpstr>
      <vt:lpstr>Présentation PowerPoint</vt:lpstr>
      <vt:lpstr>Présentation PowerPoint</vt:lpstr>
      <vt:lpstr>Présentation PowerPoint</vt:lpstr>
      <vt:lpstr>47pv</vt:lpstr>
      <vt:lpstr>47v</vt:lpstr>
      <vt:lpstr>Présentation PowerPoint</vt:lpstr>
      <vt:lpstr>Présentation PowerPoint</vt:lpstr>
      <vt:lpstr>Présentation PowerPoint</vt:lpstr>
      <vt:lpstr>47pm</vt:lpstr>
      <vt:lpstr>47m</vt:lpstr>
      <vt:lpstr>Présentation PowerPoint</vt:lpstr>
      <vt:lpstr>Paul, the servant of our Lord, Jesus Christ, called to be an apostle, appointed to the Gospel of God. </vt:lpstr>
      <vt:lpstr>47p</vt:lpstr>
      <vt:lpstr>Présentation PowerPoint</vt:lpstr>
      <vt:lpstr>Présentation PowerPoint</vt:lpstr>
      <vt:lpstr>Présentation PowerPoint</vt:lpstr>
      <vt:lpstr>Présentation PowerPoint</vt:lpstr>
      <vt:lpstr>Présentation PowerPoint</vt:lpstr>
      <vt:lpstr>47c</vt:lpstr>
      <vt:lpstr>Présentation PowerPoint</vt:lpstr>
      <vt:lpstr>Présentation PowerPoint</vt:lpstr>
      <vt:lpstr>Présentation PowerPoint</vt:lpstr>
      <vt:lpstr>The Acts of our fathers, the apostles, may their blessings be with us.  Amen.</vt:lpstr>
      <vt:lpstr>47a</vt:lpstr>
      <vt:lpstr>Présentation PowerPoint</vt:lpstr>
      <vt:lpstr>Présentation PowerPoint</vt:lpstr>
      <vt:lpstr>Présentation PowerPoint</vt:lpstr>
      <vt:lpstr>Présentation PowerPoint</vt:lpstr>
      <vt:lpstr>THE SYNEXARIUM السنكسار LE SYNEXAIRE</vt:lpstr>
      <vt:lpstr>Présentation PowerPoint</vt:lpstr>
      <vt:lpstr>47pg</vt:lpstr>
      <vt:lpstr>47g</vt:lpstr>
      <vt:lpstr>Présentation PowerPoint</vt:lpstr>
      <vt:lpstr>Présentation PowerPoint</vt:lpstr>
      <vt:lpstr>Présentation PowerPoint</vt:lpstr>
      <vt:lpstr>Présentation PowerPoint</vt:lpstr>
      <vt:lpstr>Présentation PowerPoint</vt:lpstr>
      <vt:lpstr>Présentation PowerPoint</vt:lpstr>
      <vt:lpstr>48pv</vt:lpstr>
      <vt:lpstr>48v</vt:lpstr>
      <vt:lpstr>Présentation PowerPoint</vt:lpstr>
      <vt:lpstr>Présentation PowerPoint</vt:lpstr>
      <vt:lpstr>48pm</vt:lpstr>
      <vt:lpstr>48m</vt:lpstr>
      <vt:lpstr>Présentation PowerPoint</vt:lpstr>
      <vt:lpstr>Paul, the servant of our Lord, Jesus Christ, called to be an apostle, appointed to the Gospel of God. </vt:lpstr>
      <vt:lpstr>48p</vt:lpstr>
      <vt:lpstr>Présentation PowerPoint</vt:lpstr>
      <vt:lpstr>Présentation PowerPoint</vt:lpstr>
      <vt:lpstr>Présentation PowerPoint</vt:lpstr>
      <vt:lpstr>Présentation PowerPoint</vt:lpstr>
      <vt:lpstr>48c</vt:lpstr>
      <vt:lpstr>Présentation PowerPoint</vt:lpstr>
      <vt:lpstr>Présentation PowerPoint</vt:lpstr>
      <vt:lpstr>The Acts of our fathers, the apostles, may their blessings be with us.  Amen.</vt:lpstr>
      <vt:lpstr>48a</vt:lpstr>
      <vt:lpstr>Présentation PowerPoint</vt:lpstr>
      <vt:lpstr>Présentation PowerPoint</vt:lpstr>
      <vt:lpstr>Présentation PowerPoint</vt:lpstr>
      <vt:lpstr>THE SYNEXARIUM السنكسار LE SYNEXAIRE</vt:lpstr>
      <vt:lpstr>Présentation PowerPoint</vt:lpstr>
      <vt:lpstr>48pg</vt:lpstr>
      <vt:lpstr>48g</vt:lpstr>
      <vt:lpstr>Présentation PowerPoint</vt:lpstr>
      <vt:lpstr>Présentation PowerPoint</vt:lpstr>
      <vt:lpstr>Présentation PowerPoint</vt:lpstr>
      <vt:lpstr>Présentation PowerPoint</vt:lpstr>
      <vt:lpstr>49pv</vt:lpstr>
      <vt:lpstr>49v</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49pm</vt:lpstr>
      <vt:lpstr>49m</vt:lpstr>
      <vt:lpstr>Présentation PowerPoint</vt:lpstr>
      <vt:lpstr>Présentation PowerPoint</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49p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49c</vt:lpstr>
      <vt:lpstr>Présentation PowerPoint</vt:lpstr>
      <vt:lpstr>Présentation PowerPoint</vt:lpstr>
      <vt:lpstr>Présentation PowerPoint</vt:lpstr>
      <vt:lpstr>Présentation PowerPoint</vt:lpstr>
      <vt:lpstr>The Acts of our fathers, the apostles, may their blessings be with us.  Amen.</vt:lpstr>
      <vt:lpstr>49a</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49pg</vt:lpstr>
      <vt:lpstr>49g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50pv</vt:lpstr>
      <vt:lpstr>50v</vt:lpstr>
      <vt:lpstr>Présentation PowerPoint</vt:lpstr>
      <vt:lpstr>Présentation PowerPoint</vt:lpstr>
      <vt:lpstr>Présentation PowerPoint</vt:lpstr>
      <vt:lpstr>Présentation PowerPoint</vt:lpstr>
      <vt:lpstr>50pm</vt:lpstr>
      <vt:lpstr>50m</vt:lpstr>
      <vt:lpstr>Présentation PowerPoint</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50p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50c</vt:lpstr>
      <vt:lpstr>Présentation PowerPoint</vt:lpstr>
      <vt:lpstr>Présentation PowerPoint</vt:lpstr>
      <vt:lpstr>Présentation PowerPoint</vt:lpstr>
      <vt:lpstr>Présentation PowerPoint</vt:lpstr>
      <vt:lpstr>Présentation PowerPoint</vt:lpstr>
      <vt:lpstr>Présentation PowerPoint</vt:lpstr>
      <vt:lpstr>THE PENTECOST PRAXIS RESPONSE</vt:lpstr>
      <vt:lpstr>Présentation PowerPoint</vt:lpstr>
      <vt:lpstr>The Acts of our fathers, the apostles, may their blessings be with us.  Amen.</vt:lpstr>
      <vt:lpstr>50a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50pg</vt:lpstr>
      <vt:lpstr>50g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vector>
  </TitlesOfParts>
  <Company>Virgin Mary Coptic Orthodox Church</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Slide 1</dc:title>
  <dc:creator>Fr. Tadros El-Masry</dc:creator>
  <cp:lastModifiedBy>Christophe Boshra</cp:lastModifiedBy>
  <cp:revision>3462</cp:revision>
  <dcterms:created xsi:type="dcterms:W3CDTF">2007-08-10T17:48:37Z</dcterms:created>
  <dcterms:modified xsi:type="dcterms:W3CDTF">2021-02-24T15:59:38Z</dcterms:modified>
</cp:coreProperties>
</file>